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6" r:id="rId4"/>
    <p:sldId id="257" r:id="rId5"/>
    <p:sldId id="278" r:id="rId6"/>
    <p:sldId id="280" r:id="rId7"/>
    <p:sldId id="277" r:id="rId8"/>
    <p:sldId id="279" r:id="rId9"/>
    <p:sldId id="281" r:id="rId10"/>
    <p:sldId id="282" r:id="rId11"/>
    <p:sldId id="283" r:id="rId12"/>
    <p:sldId id="274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663C568-736F-40E4-B5D6-012277EAB973}"/>
    <pc:docChg chg="modSld">
      <pc:chgData name="" userId="" providerId="" clId="Web-{D663C568-736F-40E4-B5D6-012277EAB973}" dt="2019-08-13T13:35:32.041" v="2" actId="20577"/>
      <pc:docMkLst>
        <pc:docMk/>
      </pc:docMkLst>
      <pc:sldChg chg="modSp">
        <pc:chgData name="" userId="" providerId="" clId="Web-{D663C568-736F-40E4-B5D6-012277EAB973}" dt="2019-08-13T13:35:32.041" v="2" actId="20577"/>
        <pc:sldMkLst>
          <pc:docMk/>
          <pc:sldMk cId="0" sldId="256"/>
        </pc:sldMkLst>
        <pc:spChg chg="mod">
          <ac:chgData name="" userId="" providerId="" clId="Web-{D663C568-736F-40E4-B5D6-012277EAB973}" dt="2019-08-13T13:35:32.041" v="2" actId="20577"/>
          <ac:spMkLst>
            <pc:docMk/>
            <pc:sldMk cId="0" sldId="256"/>
            <ac:spMk id="194" creationId="{00000000-0000-0000-0000-000000000000}"/>
          </ac:spMkLst>
        </pc:spChg>
      </pc:sldChg>
    </pc:docChg>
  </pc:docChgLst>
  <pc:docChgLst>
    <pc:chgData name="Igor Mitkovski" userId="ad1b76f2abe324c3" providerId="Windows Live" clId="Web-{D663C568-736F-40E4-B5D6-012277EAB973}"/>
    <pc:docChg chg="modSld">
      <pc:chgData name="Igor Mitkovski" userId="ad1b76f2abe324c3" providerId="Windows Live" clId="Web-{D663C568-736F-40E4-B5D6-012277EAB973}" dt="2019-08-13T13:50:34.060" v="18" actId="20577"/>
      <pc:docMkLst>
        <pc:docMk/>
      </pc:docMkLst>
      <pc:sldChg chg="modSp">
        <pc:chgData name="Igor Mitkovski" userId="ad1b76f2abe324c3" providerId="Windows Live" clId="Web-{D663C568-736F-40E4-B5D6-012277EAB973}" dt="2019-08-13T13:50:34.060" v="18" actId="20577"/>
        <pc:sldMkLst>
          <pc:docMk/>
          <pc:sldMk cId="0" sldId="256"/>
        </pc:sldMkLst>
        <pc:spChg chg="mod">
          <ac:chgData name="Igor Mitkovski" userId="ad1b76f2abe324c3" providerId="Windows Live" clId="Web-{D663C568-736F-40E4-B5D6-012277EAB973}" dt="2019-08-13T13:50:34.060" v="18" actId="20577"/>
          <ac:spMkLst>
            <pc:docMk/>
            <pc:sldMk cId="0" sldId="256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178dd4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a178dd4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234e893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5a234e893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121f8d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5a121f8d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sp>
          <p:nvSpPr>
            <p:cNvPr id="74" name="Google Shape;74;p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75" name="Google Shape;75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9" name="Google Shape;79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3" name="Google Shape;83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  <a:defRPr sz="41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r" rtl="0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 panose="020B0603020202020204"/>
              <a:buNone/>
              <a:defRPr sz="3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 panose="020B0603020202020204"/>
              <a:buNone/>
              <a:defRPr sz="1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2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 panose="020B0603020202020204"/>
              <a:buNone/>
              <a:defRPr sz="1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9" name="Google Shape;139;p2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53" name="Google Shape;153;p24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68" name="Google Shape;168;p26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1100"/>
          </a:p>
        </p:txBody>
      </p:sp>
      <p:sp>
        <p:nvSpPr>
          <p:cNvPr id="169" name="Google Shape;169;p2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0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 panose="020B0603020202020204"/>
              <a:buNone/>
              <a:defRPr sz="33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400"/>
              <a:buFont typeface="Trebuchet MS" panose="020B0603020202020204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00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80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700"/>
              <a:buFont typeface="Trebuchet MS" panose="020B0603020202020204"/>
              <a:buNone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 rot="5400000">
            <a:off x="1186114" y="-221100"/>
            <a:ext cx="3938700" cy="5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9" name="Google Shape;59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3" name="Google Shape;63;p13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  <a:defRPr sz="2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730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508000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1130300" y="1241849"/>
            <a:ext cx="58251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 panose="020B0603020202020204"/>
              <a:buNone/>
            </a:pPr>
            <a:r>
              <a:rPr lang="en-GB" sz="4400"/>
              <a:t>RESTful - Web Services and APIs Development</a:t>
            </a:r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1130300" y="3565961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b="1" dirty="0"/>
              <a:t>Trainer </a:t>
            </a:r>
            <a:r>
              <a:rPr lang="en-US" altLang="en-GB" u="sng" dirty="0">
                <a:solidFill>
                  <a:schemeClr val="hlink"/>
                </a:solidFill>
              </a:rPr>
              <a:t>igor.mitkovski@gmail.com</a:t>
            </a:r>
            <a:endParaRPr lang="en-GB" u="sng" dirty="0">
              <a:solidFill>
                <a:schemeClr val="hlink"/>
              </a:solidFill>
            </a:endParaRPr>
          </a:p>
          <a:p>
            <a:pPr marL="0" indent="0"/>
            <a:r>
              <a:rPr lang="en-GB" b="1" dirty="0"/>
              <a:t>Assistant </a:t>
            </a:r>
            <a:r>
              <a:rPr lang="en-US" altLang="en-GB" u="sng" dirty="0">
                <a:solidFill>
                  <a:schemeClr val="hlink"/>
                </a:solidFill>
              </a:rPr>
              <a:t>dejan.pblazheski@seavus.com</a:t>
            </a:r>
            <a:r>
              <a:rPr lang="en-GB" b="1" dirty="0"/>
              <a:t> </a:t>
            </a:r>
            <a:r>
              <a:rPr lang="en-GB" dirty="0"/>
              <a:t> </a:t>
            </a:r>
          </a:p>
        </p:txBody>
      </p:sp>
      <p:pic>
        <p:nvPicPr>
          <p:cNvPr id="195" name="Google Shape;195;p30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46348" y="366294"/>
            <a:ext cx="1993106" cy="37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633730" y="176022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US" altLang="en-GB" sz="4000"/>
              <a:t>Let's create our first web api project</a:t>
            </a:r>
          </a:p>
        </p:txBody>
      </p:sp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>
            <a:spLocks noGrp="1"/>
          </p:cNvSpPr>
          <p:nvPr>
            <p:ph type="title"/>
          </p:nvPr>
        </p:nvSpPr>
        <p:spPr>
          <a:xfrm>
            <a:off x="3045550" y="1242450"/>
            <a:ext cx="1102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 sz="20000"/>
              <a:t>?</a:t>
            </a:r>
            <a:endParaRPr sz="20000"/>
          </a:p>
        </p:txBody>
      </p:sp>
      <p:pic>
        <p:nvPicPr>
          <p:cNvPr id="354" name="Google Shape;354;p48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sz="2300"/>
              <a:t>Roy Fielding defined REST in his 2000 PhD dissertation "Architectural Styles and the Design of Network-based Software Architectures"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Roy developed the REST architectural style in parallel with HTTP 1.1 of 1996–1999, based on the existing design of HTTP 1.0 of 1996.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US" altLang="en-GB"/>
              <a:t>History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S</a:t>
            </a:r>
            <a:r>
              <a:rPr sz="2300"/>
              <a:t>oftware architectural style that defines a set of constraints to be used for creating Web services</a:t>
            </a:r>
            <a:r>
              <a:rPr lang="en-US" sz="2300"/>
              <a:t>.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Web services that conform to the REST architectural style, called RESTful Web services (RWS), provide interoperability between computer systems on the Internet.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endParaRPr lang="en-US" sz="230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GB"/>
              <a:t>Representational State Transfer (REST)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879822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Aim for fast performance, reliability, and the ability to grow by reusing components that can be managed and updated without affecting the system as a whole, even while it is running.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Resource identification through URI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Uniform interface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Self-descriptive messages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Stateful interactions through hyperlinks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38862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US" altLang="en-GB"/>
              <a:t>RESTful systems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879822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Client-Server Communication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Stateless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Cacheable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300"/>
              <a:t>Uniform Interface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38862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US" altLang="en-GB"/>
              <a:t>Fundamental REST Principles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508000" y="1147157"/>
            <a:ext cx="64476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100"/>
              <a:t>Messaging protocol specification for exchanging structured information in the implementation of web services in computer networks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100"/>
              <a:t>Its purpose is to provide extensibility, neutrality and independence</a:t>
            </a:r>
          </a:p>
          <a:p>
            <a:pPr lvl="0" indent="-342900" algn="l" rtl="0">
              <a:spcBef>
                <a:spcPts val="800"/>
              </a:spcBef>
              <a:spcAft>
                <a:spcPts val="0"/>
              </a:spcAft>
              <a:buSzPts val="1800"/>
              <a:buFont typeface="Wingdings" panose="05000000000000000000" charset="0"/>
              <a:buChar char="§"/>
            </a:pPr>
            <a:r>
              <a:rPr lang="en-US" sz="2100"/>
              <a:t>Allows processes running on disparate operating systems (such as Windows and Linux) to </a:t>
            </a:r>
            <a:r>
              <a:rPr lang="en-US" sz="2200"/>
              <a:t>communicate </a:t>
            </a:r>
            <a:r>
              <a:rPr lang="en-US" sz="2100"/>
              <a:t>using Extensible Markup Language (XML)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US" altLang="en-GB"/>
              <a:t>Simple Object Access Protocol (SOAP)</a:t>
            </a:r>
          </a:p>
        </p:txBody>
      </p:sp>
      <p:pic>
        <p:nvPicPr>
          <p:cNvPr id="202" name="Google Shape;202;p31" descr="http://www.sedc.mk/wp-content/uploads/2016/05/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8000" y="4703663"/>
            <a:ext cx="1993106" cy="37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 panose="020B0603020202020204"/>
              <a:buNone/>
            </a:pPr>
            <a:r>
              <a:rPr lang="en-US" altLang="en-GB"/>
              <a:t>REST vs SOAP</a:t>
            </a:r>
          </a:p>
        </p:txBody>
      </p:sp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872490"/>
            <a:ext cx="66389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" y="180975"/>
            <a:ext cx="66675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508001" y="180683"/>
            <a:ext cx="61779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ASP.NET </a:t>
            </a:r>
            <a:r>
              <a:rPr lang="en-US" altLang="en-GB" sz="900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WEB API</a:t>
            </a:r>
            <a:endParaRPr sz="900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508000" y="4789098"/>
            <a:ext cx="6447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rgbClr val="7F7F7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Code academy @ Skopje, 2018-2019</a:t>
            </a:r>
            <a:endParaRPr sz="9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" y="1590675"/>
            <a:ext cx="6648450" cy="1962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Spearmint</vt:lpstr>
      <vt:lpstr>Facet</vt:lpstr>
      <vt:lpstr>RESTful - Web Services and APIs Development</vt:lpstr>
      <vt:lpstr>History</vt:lpstr>
      <vt:lpstr>Representational State Transfer (REST)</vt:lpstr>
      <vt:lpstr>RESTful systems</vt:lpstr>
      <vt:lpstr>Fundamental REST Principles</vt:lpstr>
      <vt:lpstr>Simple Object Access Protocol (SOAP)</vt:lpstr>
      <vt:lpstr>REST vs SOAP</vt:lpstr>
      <vt:lpstr>PowerPoint Presentation</vt:lpstr>
      <vt:lpstr>PowerPoint Presentation</vt:lpstr>
      <vt:lpstr>Let's create our first web api project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ASP.NET_x000d_MVC</dc:title>
  <dc:creator/>
  <cp:lastModifiedBy>risto.panchevski</cp:lastModifiedBy>
  <cp:revision>17</cp:revision>
  <dcterms:created xsi:type="dcterms:W3CDTF">2019-05-28T14:29:00Z</dcterms:created>
  <dcterms:modified xsi:type="dcterms:W3CDTF">2019-08-13T13:50:34Z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