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76" r:id="rId4"/>
    <p:sldId id="277" r:id="rId5"/>
    <p:sldId id="274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</p:embeddedFont>
    <p:embeddedFont>
      <p:font typeface="Trebuchet MS" panose="020B0603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00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Mitkovski" userId="ad1b76f2abe324c3" providerId="Windows Live" clId="Web-{18CB3B4E-847C-45BB-9C06-E53734EC06C2}"/>
    <pc:docChg chg="modSld">
      <pc:chgData name="Igor Mitkovski" userId="ad1b76f2abe324c3" providerId="Windows Live" clId="Web-{18CB3B4E-847C-45BB-9C06-E53734EC06C2}" dt="2019-08-17T07:18:39.494" v="22" actId="20577"/>
      <pc:docMkLst>
        <pc:docMk/>
      </pc:docMkLst>
      <pc:sldChg chg="modSp">
        <pc:chgData name="Igor Mitkovski" userId="ad1b76f2abe324c3" providerId="Windows Live" clId="Web-{18CB3B4E-847C-45BB-9C06-E53734EC06C2}" dt="2019-08-17T07:18:39.494" v="22" actId="20577"/>
        <pc:sldMkLst>
          <pc:docMk/>
          <pc:sldMk cId="0" sldId="256"/>
        </pc:sldMkLst>
        <pc:spChg chg="mod">
          <ac:chgData name="Igor Mitkovski" userId="ad1b76f2abe324c3" providerId="Windows Live" clId="Web-{18CB3B4E-847C-45BB-9C06-E53734EC06C2}" dt="2019-08-17T07:18:39.494" v="22" actId="20577"/>
          <ac:spMkLst>
            <pc:docMk/>
            <pc:sldMk cId="0" sldId="256"/>
            <ac:spMk id="1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a178dd4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a178dd4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049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a234e893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5a234e893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4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74" name="Google Shape;74;p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5" name="Google Shape;75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Google Shape;77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9" name="Google Shape;79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81" name="Google Shape;81;p14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83" name="Google Shape;83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 panose="020B0603020202020204"/>
              <a:buNone/>
              <a:defRPr sz="41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r" rtl="0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 panose="020B0603020202020204"/>
              <a:buNone/>
              <a:defRPr sz="3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 panose="020B0603020202020204"/>
              <a:buNone/>
              <a:defRPr sz="1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 panose="020B0603020202020204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39" name="Google Shape;139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53" name="Google Shape;153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100"/>
          </a:p>
        </p:txBody>
      </p:sp>
      <p:sp>
        <p:nvSpPr>
          <p:cNvPr id="154" name="Google Shape;154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 panose="020B0603020202020204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68" name="Google Shape;168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100"/>
          </a:p>
        </p:txBody>
      </p:sp>
      <p:sp>
        <p:nvSpPr>
          <p:cNvPr id="169" name="Google Shape;169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 panose="020B0603020202020204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7" name="Google Shape;5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Google Shape;59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1" name="Google Shape;61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63" name="Google Shape;63;p13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64" name="Google Shape;64;p13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  <a:defRPr sz="2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getting-started-with-swashbuckle?view=aspnetcore-2.2&amp;tabs=visual-studi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ctrTitle"/>
          </p:nvPr>
        </p:nvSpPr>
        <p:spPr>
          <a:xfrm>
            <a:off x="1130300" y="1241849"/>
            <a:ext cx="58251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 panose="020B0603020202020204"/>
              <a:buNone/>
            </a:pPr>
            <a:r>
              <a:rPr lang="en-GB" sz="4400" dirty="0"/>
              <a:t>RESTful - Web Services and APIs Development</a:t>
            </a:r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1"/>
          </p:nvPr>
        </p:nvSpPr>
        <p:spPr>
          <a:xfrm>
            <a:off x="1130300" y="3565961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b="1" dirty="0"/>
              <a:t>Trainer </a:t>
            </a:r>
            <a:r>
              <a:rPr lang="en-US" altLang="en-GB" u="sng" dirty="0">
                <a:solidFill>
                  <a:schemeClr val="hlink"/>
                </a:solidFill>
              </a:rPr>
              <a:t>igor.mitkovski@gmail.com</a:t>
            </a:r>
            <a:endParaRPr lang="en-GB" u="sng" dirty="0">
              <a:solidFill>
                <a:schemeClr val="hlink"/>
              </a:solidFill>
            </a:endParaRPr>
          </a:p>
          <a:p>
            <a:pPr marL="0" indent="0"/>
            <a:r>
              <a:rPr lang="en-GB" b="1" dirty="0"/>
              <a:t>Assistant </a:t>
            </a:r>
            <a:r>
              <a:rPr lang="en-US" altLang="en-GB" u="sng" dirty="0">
                <a:solidFill>
                  <a:schemeClr val="hlink"/>
                </a:solidFill>
              </a:rPr>
              <a:t>dejan.pblazheski@seavus.com</a:t>
            </a:r>
            <a:r>
              <a:rPr lang="en-GB" b="1" dirty="0"/>
              <a:t> </a:t>
            </a:r>
            <a:r>
              <a:rPr lang="en-GB" dirty="0"/>
              <a:t> </a:t>
            </a:r>
          </a:p>
        </p:txBody>
      </p:sp>
      <p:pic>
        <p:nvPicPr>
          <p:cNvPr id="195" name="Google Shape;195;p30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046348" y="366294"/>
            <a:ext cx="1993106" cy="3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4037521"/>
            <a:ext cx="6447600" cy="6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4300" indent="0">
              <a:buSzPts val="1800"/>
              <a:buNone/>
            </a:pPr>
            <a:r>
              <a:rPr lang="en-US" sz="1800" dirty="0">
                <a:hlinkClick r:id="rId3"/>
              </a:rPr>
              <a:t>https://www.getpostman.com/</a:t>
            </a:r>
            <a:endParaRPr lang="en-US" sz="1800"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2700"/>
            </a:pPr>
            <a:r>
              <a:rPr lang="en-US" dirty="0"/>
              <a:t>Postman</a:t>
            </a:r>
            <a:endParaRPr lang="en-US" altLang="en-GB" dirty="0"/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061700"/>
            <a:ext cx="5749412" cy="28903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3965882" y="1977490"/>
            <a:ext cx="3930243" cy="163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4300" indent="0">
              <a:buSzPts val="1800"/>
              <a:buNone/>
            </a:pPr>
            <a:r>
              <a:rPr lang="en-US" sz="1800" dirty="0">
                <a:hlinkClick r:id="rId3"/>
              </a:rPr>
              <a:t>https://docs.microsoft.com/en-us/aspnet/core/tutorials/getting-started-with-swashbuckle?view=aspnetcore-2.2&amp;tabs=visual-studio</a:t>
            </a:r>
            <a:endParaRPr lang="en-US" sz="1800"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2700"/>
            </a:pPr>
            <a:r>
              <a:rPr lang="en-US" dirty="0"/>
              <a:t>Swagger</a:t>
            </a:r>
            <a:endParaRPr lang="en-US" altLang="en-GB" dirty="0"/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010269"/>
            <a:ext cx="3036795" cy="35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2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3045550" y="1242450"/>
            <a:ext cx="1102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 sz="20000"/>
              <a:t>?</a:t>
            </a:r>
            <a:endParaRPr sz="20000"/>
          </a:p>
        </p:txBody>
      </p:sp>
      <p:pic>
        <p:nvPicPr>
          <p:cNvPr id="354" name="Google Shape;354;p48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8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</Words>
  <Application>Microsoft Office PowerPoint</Application>
  <PresentationFormat>On-screen Show (16:9)</PresentationFormat>
  <Paragraphs>14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Spearmint</vt:lpstr>
      <vt:lpstr>Facet</vt:lpstr>
      <vt:lpstr>RESTful - Web Services and APIs Development</vt:lpstr>
      <vt:lpstr>Postman</vt:lpstr>
      <vt:lpstr>Swagger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ASP.NET_x000d_MVC</dc:title>
  <dc:creator>Risto Panchevski</dc:creator>
  <cp:lastModifiedBy>Risto Panchevski</cp:lastModifiedBy>
  <cp:revision>25</cp:revision>
  <dcterms:created xsi:type="dcterms:W3CDTF">2019-05-28T14:29:00Z</dcterms:created>
  <dcterms:modified xsi:type="dcterms:W3CDTF">2019-08-17T07:18:39Z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1033-11.2.0.8893</vt:lpwstr>
  </property>
</Properties>
</file>