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0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88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86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6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49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8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9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8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73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9438D-4F52-44BB-9567-00BAD6AFACFC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94AA-EAE4-402E-A965-47D571679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4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База резюме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Что-то вроде собственной реализации </a:t>
            </a:r>
            <a:r>
              <a:rPr lang="ru-RU" dirty="0" err="1"/>
              <a:t>Criteria</a:t>
            </a:r>
            <a:r>
              <a:rPr lang="ru-RU" dirty="0"/>
              <a:t> API. </a:t>
            </a:r>
          </a:p>
        </p:txBody>
      </p:sp>
    </p:spTree>
    <p:extLst>
      <p:ext uri="{BB962C8B-B14F-4D97-AF65-F5344CB8AC3E}">
        <p14:creationId xmlns:p14="http://schemas.microsoft.com/office/powerpoint/2010/main" val="32185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1280160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b="1" dirty="0"/>
              <a:t>Первая часть. </a:t>
            </a:r>
            <a:r>
              <a:rPr lang="ru-RU" dirty="0"/>
              <a:t/>
            </a:r>
            <a:br>
              <a:rPr lang="ru-RU" dirty="0"/>
            </a:br>
            <a:r>
              <a:rPr lang="ru-RU" sz="2200" dirty="0"/>
              <a:t>Необходимо спроектировать базу данных и заполнить её тестовыми </a:t>
            </a:r>
            <a:r>
              <a:rPr lang="ru-RU" sz="2200" dirty="0" smtClean="0"/>
              <a:t>данными.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5" y="1762297"/>
            <a:ext cx="6495706" cy="5619663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6851" y="1690688"/>
            <a:ext cx="6511445" cy="496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53" y="0"/>
            <a:ext cx="10238095" cy="7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0312"/>
            <a:ext cx="10515600" cy="1438735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b="1" dirty="0"/>
              <a:t>Вторая часть. </a:t>
            </a:r>
            <a:r>
              <a:rPr lang="ru-RU" dirty="0"/>
              <a:t/>
            </a:r>
            <a:br>
              <a:rPr lang="ru-RU" dirty="0"/>
            </a:br>
            <a:r>
              <a:rPr lang="ru-RU" sz="2700" dirty="0"/>
              <a:t>М</a:t>
            </a:r>
            <a:r>
              <a:rPr lang="ru-RU" sz="2700" dirty="0" smtClean="0"/>
              <a:t>еханизм </a:t>
            </a:r>
            <a:r>
              <a:rPr lang="ru-RU" sz="2700" dirty="0"/>
              <a:t>должен давать нам возможность </a:t>
            </a:r>
            <a:r>
              <a:rPr lang="ru-RU" sz="2700" b="1" dirty="0"/>
              <a:t>получать</a:t>
            </a:r>
            <a:r>
              <a:rPr lang="ru-RU" sz="2700" dirty="0"/>
              <a:t> данные из БД без знания SQL. Что-то вроде собственной реализации </a:t>
            </a:r>
            <a:r>
              <a:rPr lang="ru-RU" sz="2700" dirty="0" err="1"/>
              <a:t>Criteria</a:t>
            </a:r>
            <a:r>
              <a:rPr lang="ru-RU" sz="2700" dirty="0"/>
              <a:t> API.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8" y="1671638"/>
            <a:ext cx="12225152" cy="53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011" y="2418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Show me the code, please!!!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6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База резюме</vt:lpstr>
      <vt:lpstr> Первая часть.  Необходимо спроектировать базу данных и заполнить её тестовыми данными.</vt:lpstr>
      <vt:lpstr>Презентация PowerPoint</vt:lpstr>
      <vt:lpstr> Вторая часть.  Механизм должен давать нам возможность получать данные из БД без знания SQL. Что-то вроде собственной реализации Criteria API. </vt:lpstr>
      <vt:lpstr>Show me the code, please!!!</vt:lpstr>
    </vt:vector>
  </TitlesOfParts>
  <Company>VELCOM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резюме</dc:title>
  <dc:creator>Dmitry Andrikevich</dc:creator>
  <cp:lastModifiedBy>Dmitry Andrikevich</cp:lastModifiedBy>
  <cp:revision>4</cp:revision>
  <dcterms:created xsi:type="dcterms:W3CDTF">2021-03-14T11:24:40Z</dcterms:created>
  <dcterms:modified xsi:type="dcterms:W3CDTF">2021-03-14T11:38:10Z</dcterms:modified>
</cp:coreProperties>
</file>