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71" r:id="rId4"/>
    <p:sldId id="281" r:id="rId5"/>
    <p:sldId id="269" r:id="rId6"/>
    <p:sldId id="272" r:id="rId7"/>
    <p:sldId id="270" r:id="rId8"/>
    <p:sldId id="263" r:id="rId9"/>
    <p:sldId id="279" r:id="rId10"/>
    <p:sldId id="273" r:id="rId11"/>
    <p:sldId id="282" r:id="rId12"/>
    <p:sldId id="283" r:id="rId13"/>
    <p:sldId id="286" r:id="rId14"/>
    <p:sldId id="289" r:id="rId15"/>
    <p:sldId id="276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94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9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Execution Time (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Execution Time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Foglio1!$A$2:$A$6</c:f>
              <c:strCache>
                <c:ptCount val="5"/>
                <c:pt idx="0">
                  <c:v>1 Worker</c:v>
                </c:pt>
                <c:pt idx="1">
                  <c:v>2 Workers</c:v>
                </c:pt>
                <c:pt idx="2">
                  <c:v>5 Workers</c:v>
                </c:pt>
                <c:pt idx="3">
                  <c:v>10 Workers</c:v>
                </c:pt>
                <c:pt idx="4">
                  <c:v>20 Workers</c:v>
                </c:pt>
              </c:strCache>
            </c:strRef>
          </c:cat>
          <c:val>
            <c:numRef>
              <c:f>Foglio1!$B$2:$B$6</c:f>
              <c:numCache>
                <c:formatCode>General</c:formatCode>
                <c:ptCount val="5"/>
                <c:pt idx="0">
                  <c:v>3801</c:v>
                </c:pt>
                <c:pt idx="1">
                  <c:v>2140</c:v>
                </c:pt>
                <c:pt idx="2">
                  <c:v>1906</c:v>
                </c:pt>
                <c:pt idx="3">
                  <c:v>1952</c:v>
                </c:pt>
                <c:pt idx="4">
                  <c:v>1412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00-4382-86FE-CCFCAB9AFC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34055023"/>
        <c:axId val="434052943"/>
      </c:barChart>
      <c:catAx>
        <c:axId val="4340550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T"/>
          </a:p>
        </c:txPr>
        <c:crossAx val="434052943"/>
        <c:crosses val="autoZero"/>
        <c:auto val="1"/>
        <c:lblAlgn val="ctr"/>
        <c:lblOffset val="100"/>
        <c:noMultiLvlLbl val="0"/>
      </c:catAx>
      <c:valAx>
        <c:axId val="434052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T"/>
          </a:p>
        </c:txPr>
        <c:crossAx val="4340550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T"/>
        </a:p>
      </c:txPr>
    </c:legend>
    <c:plotVisOnly val="1"/>
    <c:dispBlanksAs val="gap"/>
    <c:showDLblsOverMax val="0"/>
  </c:chart>
  <c:spPr>
    <a:solidFill>
      <a:schemeClr val="accent1">
        <a:lumMod val="60000"/>
        <a:lumOff val="40000"/>
        <a:alpha val="44000"/>
      </a:schemeClr>
    </a:solidFill>
    <a:ln>
      <a:noFill/>
    </a:ln>
    <a:effectLst/>
  </c:spPr>
  <c:txPr>
    <a:bodyPr/>
    <a:lstStyle/>
    <a:p>
      <a:pPr>
        <a:defRPr/>
      </a:pPr>
      <a:endParaRPr lang="en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Number of messages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Message Number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Foglio1!$A$2:$A$6</c:f>
              <c:strCache>
                <c:ptCount val="5"/>
                <c:pt idx="0">
                  <c:v>1 Worker</c:v>
                </c:pt>
                <c:pt idx="1">
                  <c:v>2 Workers</c:v>
                </c:pt>
                <c:pt idx="2">
                  <c:v>5 Workers</c:v>
                </c:pt>
                <c:pt idx="3">
                  <c:v>10 Workers</c:v>
                </c:pt>
                <c:pt idx="4">
                  <c:v>20 Workers</c:v>
                </c:pt>
              </c:strCache>
            </c:strRef>
          </c:cat>
          <c:val>
            <c:numRef>
              <c:f>Foglio1!$B$2:$B$6</c:f>
              <c:numCache>
                <c:formatCode>General</c:formatCode>
                <c:ptCount val="5"/>
                <c:pt idx="0">
                  <c:v>143</c:v>
                </c:pt>
                <c:pt idx="1">
                  <c:v>146</c:v>
                </c:pt>
                <c:pt idx="2">
                  <c:v>176</c:v>
                </c:pt>
                <c:pt idx="3">
                  <c:v>232</c:v>
                </c:pt>
                <c:pt idx="4">
                  <c:v>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9C-4EC9-B075-55A6542B277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434055023"/>
        <c:axId val="434052943"/>
      </c:barChart>
      <c:catAx>
        <c:axId val="43405502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T"/>
          </a:p>
        </c:txPr>
        <c:crossAx val="434052943"/>
        <c:crosses val="autoZero"/>
        <c:auto val="1"/>
        <c:lblAlgn val="ctr"/>
        <c:lblOffset val="100"/>
        <c:noMultiLvlLbl val="0"/>
      </c:catAx>
      <c:valAx>
        <c:axId val="43405294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340550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T"/>
        </a:p>
      </c:txPr>
    </c:legend>
    <c:plotVisOnly val="1"/>
    <c:dispBlanksAs val="gap"/>
    <c:showDLblsOverMax val="0"/>
  </c:chart>
  <c:spPr>
    <a:solidFill>
      <a:schemeClr val="accent1">
        <a:lumMod val="60000"/>
        <a:lumOff val="40000"/>
        <a:alpha val="44000"/>
      </a:schemeClr>
    </a:solidFill>
    <a:ln>
      <a:noFill/>
    </a:ln>
    <a:effectLst/>
  </c:spPr>
  <c:txPr>
    <a:bodyPr/>
    <a:lstStyle/>
    <a:p>
      <a:pPr>
        <a:defRPr/>
      </a:pPr>
      <a:endParaRPr lang="en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Execution Time (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Execution Time (ms)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Foglio1!$A$2:$A$6</c:f>
              <c:strCache>
                <c:ptCount val="5"/>
                <c:pt idx="0">
                  <c:v>1 Map Operation</c:v>
                </c:pt>
                <c:pt idx="1">
                  <c:v>2 Map Operations</c:v>
                </c:pt>
                <c:pt idx="2">
                  <c:v>3 Map Operations</c:v>
                </c:pt>
                <c:pt idx="3">
                  <c:v>5 Map Operations</c:v>
                </c:pt>
                <c:pt idx="4">
                  <c:v>10 Map Operations</c:v>
                </c:pt>
              </c:strCache>
            </c:strRef>
          </c:cat>
          <c:val>
            <c:numRef>
              <c:f>Foglio1!$B$2:$B$6</c:f>
              <c:numCache>
                <c:formatCode>General</c:formatCode>
                <c:ptCount val="5"/>
                <c:pt idx="0">
                  <c:v>1312</c:v>
                </c:pt>
                <c:pt idx="1">
                  <c:v>1352</c:v>
                </c:pt>
                <c:pt idx="2">
                  <c:v>1392</c:v>
                </c:pt>
                <c:pt idx="3">
                  <c:v>1592</c:v>
                </c:pt>
                <c:pt idx="4">
                  <c:v>3500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A1-456A-A326-5CCB3524079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32904415"/>
        <c:axId val="432906495"/>
      </c:barChart>
      <c:catAx>
        <c:axId val="4329044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T"/>
          </a:p>
        </c:txPr>
        <c:crossAx val="432906495"/>
        <c:crosses val="autoZero"/>
        <c:auto val="1"/>
        <c:lblAlgn val="ctr"/>
        <c:lblOffset val="100"/>
        <c:noMultiLvlLbl val="0"/>
      </c:catAx>
      <c:valAx>
        <c:axId val="4329064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T"/>
          </a:p>
        </c:txPr>
        <c:crossAx val="4329044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T"/>
        </a:p>
      </c:txPr>
    </c:legend>
    <c:plotVisOnly val="1"/>
    <c:dispBlanksAs val="gap"/>
    <c:showDLblsOverMax val="0"/>
  </c:chart>
  <c:spPr>
    <a:solidFill>
      <a:schemeClr val="accent6">
        <a:lumMod val="20000"/>
        <a:lumOff val="80000"/>
        <a:alpha val="50000"/>
      </a:schemeClr>
    </a:solidFill>
    <a:ln>
      <a:noFill/>
    </a:ln>
    <a:effectLst/>
  </c:spPr>
  <c:txPr>
    <a:bodyPr/>
    <a:lstStyle/>
    <a:p>
      <a:pPr>
        <a:defRPr/>
      </a:pPr>
      <a:endParaRPr lang="en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Number of Messages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Foglio1!$A$2:$A$6</c:f>
              <c:strCache>
                <c:ptCount val="5"/>
                <c:pt idx="0">
                  <c:v>1 Map Operation</c:v>
                </c:pt>
                <c:pt idx="1">
                  <c:v>2 Map Operations</c:v>
                </c:pt>
                <c:pt idx="2">
                  <c:v>3 Map Operations</c:v>
                </c:pt>
                <c:pt idx="3">
                  <c:v>5 Map Operations</c:v>
                </c:pt>
                <c:pt idx="4">
                  <c:v>10 Map Operations</c:v>
                </c:pt>
              </c:strCache>
            </c:strRef>
          </c:cat>
          <c:val>
            <c:numRef>
              <c:f>Foglio1!$B$2:$B$6</c:f>
              <c:numCache>
                <c:formatCode>General</c:formatCode>
                <c:ptCount val="5"/>
                <c:pt idx="0">
                  <c:v>121</c:v>
                </c:pt>
                <c:pt idx="1">
                  <c:v>142</c:v>
                </c:pt>
                <c:pt idx="2">
                  <c:v>162</c:v>
                </c:pt>
                <c:pt idx="3">
                  <c:v>232</c:v>
                </c:pt>
                <c:pt idx="4">
                  <c:v>412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9C-4FCD-9253-17A237BC577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432904415"/>
        <c:axId val="432906495"/>
      </c:barChart>
      <c:catAx>
        <c:axId val="43290441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T"/>
          </a:p>
        </c:txPr>
        <c:crossAx val="432906495"/>
        <c:crosses val="autoZero"/>
        <c:auto val="1"/>
        <c:lblAlgn val="ctr"/>
        <c:lblOffset val="100"/>
        <c:noMultiLvlLbl val="0"/>
      </c:catAx>
      <c:valAx>
        <c:axId val="43290649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329044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T"/>
        </a:p>
      </c:txPr>
    </c:legend>
    <c:plotVisOnly val="1"/>
    <c:dispBlanksAs val="gap"/>
    <c:showDLblsOverMax val="0"/>
  </c:chart>
  <c:spPr>
    <a:solidFill>
      <a:schemeClr val="accent6">
        <a:lumMod val="20000"/>
        <a:lumOff val="80000"/>
        <a:alpha val="50000"/>
      </a:schemeClr>
    </a:solidFill>
    <a:ln>
      <a:noFill/>
    </a:ln>
    <a:effectLst/>
  </c:spPr>
  <c:txPr>
    <a:bodyPr/>
    <a:lstStyle/>
    <a:p>
      <a:pPr>
        <a:defRPr/>
      </a:pPr>
      <a:endParaRPr lang="en-IT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Execution Time (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T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Execution Time (ns)</c:v>
                </c:pt>
              </c:strCache>
            </c:strRef>
          </c:tx>
          <c:spPr>
            <a:solidFill>
              <a:srgbClr val="7030A0">
                <a:alpha val="60000"/>
              </a:srgbClr>
            </a:solidFill>
            <a:ln>
              <a:noFill/>
            </a:ln>
            <a:effectLst/>
          </c:spPr>
          <c:invertIfNegative val="0"/>
          <c:cat>
            <c:strRef>
              <c:f>Foglio1!$A$2:$A$6</c:f>
              <c:strCache>
                <c:ptCount val="5"/>
                <c:pt idx="0">
                  <c:v>50 Input Pairs</c:v>
                </c:pt>
                <c:pt idx="1">
                  <c:v>100 Input Pairs</c:v>
                </c:pt>
                <c:pt idx="2">
                  <c:v>200 Input Pairs</c:v>
                </c:pt>
                <c:pt idx="3">
                  <c:v>400 Input Pairs</c:v>
                </c:pt>
                <c:pt idx="4">
                  <c:v>1000 Input Pairs</c:v>
                </c:pt>
              </c:strCache>
            </c:strRef>
          </c:cat>
          <c:val>
            <c:numRef>
              <c:f>Foglio1!$B$2:$B$6</c:f>
              <c:numCache>
                <c:formatCode>General</c:formatCode>
                <c:ptCount val="5"/>
                <c:pt idx="0">
                  <c:v>1715</c:v>
                </c:pt>
                <c:pt idx="1">
                  <c:v>1726</c:v>
                </c:pt>
                <c:pt idx="2">
                  <c:v>1952</c:v>
                </c:pt>
                <c:pt idx="3">
                  <c:v>2004</c:v>
                </c:pt>
                <c:pt idx="4">
                  <c:v>2309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82-4637-B71A-42EDEF5FF9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26531487"/>
        <c:axId val="426529407"/>
      </c:barChart>
      <c:catAx>
        <c:axId val="4265314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T"/>
          </a:p>
        </c:txPr>
        <c:crossAx val="426529407"/>
        <c:crosses val="autoZero"/>
        <c:auto val="1"/>
        <c:lblAlgn val="ctr"/>
        <c:lblOffset val="100"/>
        <c:noMultiLvlLbl val="0"/>
      </c:catAx>
      <c:valAx>
        <c:axId val="42652940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T"/>
          </a:p>
        </c:txPr>
        <c:crossAx val="4265314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T"/>
        </a:p>
      </c:txPr>
    </c:legend>
    <c:plotVisOnly val="1"/>
    <c:dispBlanksAs val="gap"/>
    <c:showDLblsOverMax val="0"/>
  </c:chart>
  <c:spPr>
    <a:solidFill>
      <a:srgbClr val="7030A0">
        <a:alpha val="26000"/>
      </a:srgbClr>
    </a:solidFill>
    <a:ln>
      <a:noFill/>
    </a:ln>
    <a:effectLst/>
  </c:spPr>
  <c:txPr>
    <a:bodyPr/>
    <a:lstStyle/>
    <a:p>
      <a:pPr>
        <a:defRPr/>
      </a:pPr>
      <a:endParaRPr lang="en-IT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IT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Number of Messages</c:v>
                </c:pt>
              </c:strCache>
            </c:strRef>
          </c:tx>
          <c:spPr>
            <a:solidFill>
              <a:srgbClr val="7030A0">
                <a:alpha val="60000"/>
              </a:srgb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Foglio1!$A$2:$A$6</c:f>
              <c:strCache>
                <c:ptCount val="5"/>
                <c:pt idx="0">
                  <c:v>50 Input Pairs</c:v>
                </c:pt>
                <c:pt idx="1">
                  <c:v>100 Input Pairs</c:v>
                </c:pt>
                <c:pt idx="2">
                  <c:v>200 Input Pairs</c:v>
                </c:pt>
                <c:pt idx="3">
                  <c:v>400 Input Pairs</c:v>
                </c:pt>
                <c:pt idx="4">
                  <c:v>1000 Input Pairs</c:v>
                </c:pt>
              </c:strCache>
            </c:strRef>
          </c:cat>
          <c:val>
            <c:numRef>
              <c:f>Foglio1!$B$2:$B$6</c:f>
              <c:numCache>
                <c:formatCode>General</c:formatCode>
                <c:ptCount val="5"/>
                <c:pt idx="0">
                  <c:v>221</c:v>
                </c:pt>
                <c:pt idx="1">
                  <c:v>221</c:v>
                </c:pt>
                <c:pt idx="2">
                  <c:v>232</c:v>
                </c:pt>
                <c:pt idx="3">
                  <c:v>239</c:v>
                </c:pt>
                <c:pt idx="4">
                  <c:v>250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29-43FA-A265-92AE51813A6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426531487"/>
        <c:axId val="426529407"/>
      </c:barChart>
      <c:catAx>
        <c:axId val="4265314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T"/>
          </a:p>
        </c:txPr>
        <c:crossAx val="426529407"/>
        <c:crosses val="autoZero"/>
        <c:auto val="1"/>
        <c:lblAlgn val="ctr"/>
        <c:lblOffset val="100"/>
        <c:noMultiLvlLbl val="0"/>
      </c:catAx>
      <c:valAx>
        <c:axId val="426529407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T"/>
          </a:p>
        </c:txPr>
        <c:crossAx val="4265314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IT"/>
        </a:p>
      </c:txPr>
    </c:legend>
    <c:plotVisOnly val="1"/>
    <c:dispBlanksAs val="gap"/>
    <c:showDLblsOverMax val="0"/>
  </c:chart>
  <c:spPr>
    <a:solidFill>
      <a:srgbClr val="7030A0">
        <a:alpha val="26000"/>
      </a:srgbClr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IT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Execution Time (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T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Execution Time (ns)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Foglio1!$A$2:$A$6</c:f>
              <c:strCache>
                <c:ptCount val="5"/>
                <c:pt idx="0">
                  <c:v>1% Failure Probability</c:v>
                </c:pt>
                <c:pt idx="1">
                  <c:v>2% Failure Probability</c:v>
                </c:pt>
                <c:pt idx="2">
                  <c:v>5% Failure Probability</c:v>
                </c:pt>
                <c:pt idx="3">
                  <c:v>10% Failure Probability</c:v>
                </c:pt>
                <c:pt idx="4">
                  <c:v>20% Failure Probability</c:v>
                </c:pt>
              </c:strCache>
            </c:strRef>
          </c:cat>
          <c:val>
            <c:numRef>
              <c:f>Foglio1!$B$2:$B$6</c:f>
              <c:numCache>
                <c:formatCode>General</c:formatCode>
                <c:ptCount val="5"/>
                <c:pt idx="0">
                  <c:v>130</c:v>
                </c:pt>
                <c:pt idx="1">
                  <c:v>552</c:v>
                </c:pt>
                <c:pt idx="2">
                  <c:v>1152</c:v>
                </c:pt>
                <c:pt idx="3">
                  <c:v>1952</c:v>
                </c:pt>
                <c:pt idx="4">
                  <c:v>4090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46-446B-AE5B-2F3190F07E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26531487"/>
        <c:axId val="426529407"/>
      </c:barChart>
      <c:catAx>
        <c:axId val="4265314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T"/>
          </a:p>
        </c:txPr>
        <c:crossAx val="426529407"/>
        <c:crosses val="autoZero"/>
        <c:auto val="1"/>
        <c:lblAlgn val="ctr"/>
        <c:lblOffset val="100"/>
        <c:noMultiLvlLbl val="0"/>
      </c:catAx>
      <c:valAx>
        <c:axId val="42652940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T"/>
          </a:p>
        </c:txPr>
        <c:crossAx val="4265314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T"/>
        </a:p>
      </c:txPr>
    </c:legend>
    <c:plotVisOnly val="1"/>
    <c:dispBlanksAs val="gap"/>
    <c:showDLblsOverMax val="0"/>
  </c:chart>
  <c:spPr>
    <a:solidFill>
      <a:schemeClr val="accent2">
        <a:lumMod val="40000"/>
        <a:lumOff val="60000"/>
        <a:alpha val="40000"/>
      </a:schemeClr>
    </a:solidFill>
    <a:ln>
      <a:noFill/>
    </a:ln>
    <a:effectLst/>
  </c:spPr>
  <c:txPr>
    <a:bodyPr/>
    <a:lstStyle/>
    <a:p>
      <a:pPr>
        <a:defRPr/>
      </a:pPr>
      <a:endParaRPr lang="en-IT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IT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Number of Messages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Foglio1!$A$2:$A$6</c:f>
              <c:strCache>
                <c:ptCount val="5"/>
                <c:pt idx="0">
                  <c:v>1% Failure Probability</c:v>
                </c:pt>
                <c:pt idx="1">
                  <c:v>2% Failure Probability</c:v>
                </c:pt>
                <c:pt idx="2">
                  <c:v>5% Failure Probability</c:v>
                </c:pt>
                <c:pt idx="3">
                  <c:v>10% Failure Probability</c:v>
                </c:pt>
                <c:pt idx="4">
                  <c:v>20% Failure Probability</c:v>
                </c:pt>
              </c:strCache>
            </c:strRef>
          </c:cat>
          <c:val>
            <c:numRef>
              <c:f>Foglio1!$B$2:$B$6</c:f>
              <c:numCache>
                <c:formatCode>General</c:formatCode>
                <c:ptCount val="5"/>
                <c:pt idx="0">
                  <c:v>140</c:v>
                </c:pt>
                <c:pt idx="1">
                  <c:v>160</c:v>
                </c:pt>
                <c:pt idx="2">
                  <c:v>191</c:v>
                </c:pt>
                <c:pt idx="3">
                  <c:v>232</c:v>
                </c:pt>
                <c:pt idx="4">
                  <c:v>341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8A-4B48-95D7-E6AC5FAEB9A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426531487"/>
        <c:axId val="426529407"/>
      </c:barChart>
      <c:catAx>
        <c:axId val="4265314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T"/>
          </a:p>
        </c:txPr>
        <c:crossAx val="426529407"/>
        <c:crosses val="autoZero"/>
        <c:auto val="1"/>
        <c:lblAlgn val="ctr"/>
        <c:lblOffset val="100"/>
        <c:noMultiLvlLbl val="0"/>
      </c:catAx>
      <c:valAx>
        <c:axId val="426529407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T"/>
          </a:p>
        </c:txPr>
        <c:crossAx val="4265314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IT"/>
        </a:p>
      </c:txPr>
    </c:legend>
    <c:plotVisOnly val="1"/>
    <c:dispBlanksAs val="gap"/>
    <c:showDLblsOverMax val="0"/>
  </c:chart>
  <c:spPr>
    <a:solidFill>
      <a:schemeClr val="accent2">
        <a:lumMod val="40000"/>
        <a:lumOff val="60000"/>
        <a:alpha val="40000"/>
      </a:schemeClr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298D36-49DA-49FF-A401-04AC1311B39B}" type="doc">
      <dgm:prSet loTypeId="urn:microsoft.com/office/officeart/2005/8/layout/chevron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it-IT"/>
        </a:p>
      </dgm:t>
    </dgm:pt>
    <dgm:pt modelId="{04DDB147-474E-426A-B503-BD31A823E7E3}">
      <dgm:prSet phldrT="[Testo]"/>
      <dgm:spPr/>
      <dgm:t>
        <a:bodyPr/>
        <a:lstStyle/>
        <a:p>
          <a:r>
            <a:rPr lang="it-IT" dirty="0"/>
            <a:t>1</a:t>
          </a:r>
        </a:p>
      </dgm:t>
    </dgm:pt>
    <dgm:pt modelId="{2CB1F6CB-324F-4946-AC26-47F65641D5B1}" type="parTrans" cxnId="{4329AF56-E3B0-48E6-A6A7-99B9BB9EDD93}">
      <dgm:prSet/>
      <dgm:spPr/>
      <dgm:t>
        <a:bodyPr/>
        <a:lstStyle/>
        <a:p>
          <a:endParaRPr lang="it-IT"/>
        </a:p>
      </dgm:t>
    </dgm:pt>
    <dgm:pt modelId="{B39E8586-6934-48E9-B0C6-7F69937EC0C4}" type="sibTrans" cxnId="{4329AF56-E3B0-48E6-A6A7-99B9BB9EDD93}">
      <dgm:prSet/>
      <dgm:spPr/>
      <dgm:t>
        <a:bodyPr/>
        <a:lstStyle/>
        <a:p>
          <a:endParaRPr lang="it-IT"/>
        </a:p>
      </dgm:t>
    </dgm:pt>
    <dgm:pt modelId="{ED6FFC8E-5769-46CA-898B-9D6016759383}">
      <dgm:prSet phldrT="[Testo]"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it-IT" dirty="0"/>
            <a:t>Input pairs </a:t>
          </a:r>
          <a:r>
            <a:rPr lang="it-IT" dirty="0" err="1"/>
            <a:t>divided</a:t>
          </a:r>
          <a:r>
            <a:rPr lang="it-IT" dirty="0"/>
            <a:t> in </a:t>
          </a:r>
          <a:r>
            <a:rPr lang="it-IT" dirty="0" err="1"/>
            <a:t>chunks</a:t>
          </a:r>
          <a:endParaRPr lang="it-IT" dirty="0"/>
        </a:p>
      </dgm:t>
    </dgm:pt>
    <dgm:pt modelId="{9E6E5B4B-504E-42FF-83CB-D2A15007340E}" type="parTrans" cxnId="{AC2D0D04-D774-4126-84F8-05BBB2517E19}">
      <dgm:prSet/>
      <dgm:spPr/>
      <dgm:t>
        <a:bodyPr/>
        <a:lstStyle/>
        <a:p>
          <a:endParaRPr lang="it-IT"/>
        </a:p>
      </dgm:t>
    </dgm:pt>
    <dgm:pt modelId="{D4CA99F4-E005-4D47-8F1D-1D487201DB20}" type="sibTrans" cxnId="{AC2D0D04-D774-4126-84F8-05BBB2517E19}">
      <dgm:prSet/>
      <dgm:spPr/>
      <dgm:t>
        <a:bodyPr/>
        <a:lstStyle/>
        <a:p>
          <a:endParaRPr lang="it-IT"/>
        </a:p>
      </dgm:t>
    </dgm:pt>
    <dgm:pt modelId="{6750CFF7-6D5E-4FB1-B37B-52C5F5960B5F}">
      <dgm:prSet phldrT="[Testo]"/>
      <dgm:spPr/>
      <dgm:t>
        <a:bodyPr/>
        <a:lstStyle/>
        <a:p>
          <a:r>
            <a:rPr lang="it-IT" dirty="0"/>
            <a:t>2</a:t>
          </a:r>
        </a:p>
      </dgm:t>
    </dgm:pt>
    <dgm:pt modelId="{D5423CAC-05DA-4458-B2B5-625DA1658250}" type="parTrans" cxnId="{5128D0DA-E00E-4F94-BC66-CDF68A1FDF27}">
      <dgm:prSet/>
      <dgm:spPr/>
      <dgm:t>
        <a:bodyPr/>
        <a:lstStyle/>
        <a:p>
          <a:endParaRPr lang="it-IT"/>
        </a:p>
      </dgm:t>
    </dgm:pt>
    <dgm:pt modelId="{2A44A085-A05F-48DC-9453-A09E536F68D7}" type="sibTrans" cxnId="{5128D0DA-E00E-4F94-BC66-CDF68A1FDF27}">
      <dgm:prSet/>
      <dgm:spPr/>
      <dgm:t>
        <a:bodyPr/>
        <a:lstStyle/>
        <a:p>
          <a:endParaRPr lang="it-IT"/>
        </a:p>
      </dgm:t>
    </dgm:pt>
    <dgm:pt modelId="{2AAB3420-C8FE-45CB-A9A0-D24F37F783ED}">
      <dgm:prSet phldrT="[Testo]"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it-IT" dirty="0" err="1"/>
            <a:t>Execute</a:t>
          </a:r>
          <a:r>
            <a:rPr lang="it-IT" dirty="0"/>
            <a:t> </a:t>
          </a:r>
          <a:r>
            <a:rPr lang="it-IT" dirty="0" err="1"/>
            <a:t>map</a:t>
          </a:r>
          <a:r>
            <a:rPr lang="it-IT" dirty="0"/>
            <a:t> </a:t>
          </a:r>
          <a:r>
            <a:rPr lang="it-IT" dirty="0" err="1"/>
            <a:t>operation</a:t>
          </a:r>
          <a:r>
            <a:rPr lang="it-IT" dirty="0"/>
            <a:t> on </a:t>
          </a:r>
          <a:r>
            <a:rPr lang="it-IT" dirty="0" err="1"/>
            <a:t>every</a:t>
          </a:r>
          <a:r>
            <a:rPr lang="it-IT" dirty="0"/>
            <a:t> </a:t>
          </a:r>
          <a:r>
            <a:rPr lang="it-IT" dirty="0" err="1"/>
            <a:t>chunk</a:t>
          </a:r>
          <a:endParaRPr lang="it-IT" dirty="0"/>
        </a:p>
      </dgm:t>
    </dgm:pt>
    <dgm:pt modelId="{D4F687A2-B36E-4878-9F27-5E5E48A0492A}" type="parTrans" cxnId="{2691E9A3-80BE-4067-B4F3-152D83ACA2D2}">
      <dgm:prSet/>
      <dgm:spPr/>
      <dgm:t>
        <a:bodyPr/>
        <a:lstStyle/>
        <a:p>
          <a:endParaRPr lang="it-IT"/>
        </a:p>
      </dgm:t>
    </dgm:pt>
    <dgm:pt modelId="{8DB9E749-2917-4214-8D7D-83D4A17B41DE}" type="sibTrans" cxnId="{2691E9A3-80BE-4067-B4F3-152D83ACA2D2}">
      <dgm:prSet/>
      <dgm:spPr/>
      <dgm:t>
        <a:bodyPr/>
        <a:lstStyle/>
        <a:p>
          <a:endParaRPr lang="it-IT"/>
        </a:p>
      </dgm:t>
    </dgm:pt>
    <dgm:pt modelId="{F3331101-9C6D-43F8-9FD0-3993F3DA78B4}">
      <dgm:prSet phldrT="[Testo]"/>
      <dgm:spPr/>
      <dgm:t>
        <a:bodyPr/>
        <a:lstStyle/>
        <a:p>
          <a:r>
            <a:rPr lang="it-IT" dirty="0"/>
            <a:t>3</a:t>
          </a:r>
        </a:p>
      </dgm:t>
    </dgm:pt>
    <dgm:pt modelId="{193BA674-2184-471E-9556-47D88A500536}" type="parTrans" cxnId="{DD7B1651-1BD0-4584-9807-BFFEEA925D9A}">
      <dgm:prSet/>
      <dgm:spPr/>
      <dgm:t>
        <a:bodyPr/>
        <a:lstStyle/>
        <a:p>
          <a:endParaRPr lang="it-IT"/>
        </a:p>
      </dgm:t>
    </dgm:pt>
    <dgm:pt modelId="{B16B8FBC-3605-4CA8-BDC0-C7C6B7D89FBF}" type="sibTrans" cxnId="{DD7B1651-1BD0-4584-9807-BFFEEA925D9A}">
      <dgm:prSet/>
      <dgm:spPr/>
      <dgm:t>
        <a:bodyPr/>
        <a:lstStyle/>
        <a:p>
          <a:endParaRPr lang="it-IT"/>
        </a:p>
      </dgm:t>
    </dgm:pt>
    <dgm:pt modelId="{07A88041-6A50-4A4B-83EC-7FD33ED507E1}">
      <dgm:prSet phldrT="[Testo]"/>
      <dgm:spPr/>
      <dgm:t>
        <a:bodyPr/>
        <a:lstStyle/>
        <a:p>
          <a:r>
            <a:rPr lang="it-IT" dirty="0"/>
            <a:t>4</a:t>
          </a:r>
        </a:p>
      </dgm:t>
    </dgm:pt>
    <dgm:pt modelId="{273B257B-C713-46A2-86D0-ADADA24BC5EC}" type="parTrans" cxnId="{DB7754F2-70EF-4624-B60B-8D14BF00A39E}">
      <dgm:prSet/>
      <dgm:spPr/>
      <dgm:t>
        <a:bodyPr/>
        <a:lstStyle/>
        <a:p>
          <a:endParaRPr lang="it-IT"/>
        </a:p>
      </dgm:t>
    </dgm:pt>
    <dgm:pt modelId="{31371820-AB1D-478D-9E46-AEA5EAB0F57A}" type="sibTrans" cxnId="{DB7754F2-70EF-4624-B60B-8D14BF00A39E}">
      <dgm:prSet/>
      <dgm:spPr/>
      <dgm:t>
        <a:bodyPr/>
        <a:lstStyle/>
        <a:p>
          <a:endParaRPr lang="it-IT"/>
        </a:p>
      </dgm:t>
    </dgm:pt>
    <dgm:pt modelId="{8E048DE3-9998-4808-9282-F785E766EF01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it-IT" dirty="0" err="1"/>
            <a:t>Prepare</a:t>
          </a:r>
          <a:r>
            <a:rPr lang="it-IT" dirty="0"/>
            <a:t> Reduce Data</a:t>
          </a:r>
        </a:p>
      </dgm:t>
    </dgm:pt>
    <dgm:pt modelId="{8EB2C1E8-1A23-4411-B749-FB3650593042}" type="parTrans" cxnId="{E4A384E2-FAB3-48F2-B742-984427F816A0}">
      <dgm:prSet/>
      <dgm:spPr/>
      <dgm:t>
        <a:bodyPr/>
        <a:lstStyle/>
        <a:p>
          <a:endParaRPr lang="it-IT"/>
        </a:p>
      </dgm:t>
    </dgm:pt>
    <dgm:pt modelId="{9484EC3C-F1DA-48C0-BCE9-C62DE1B598FC}" type="sibTrans" cxnId="{E4A384E2-FAB3-48F2-B742-984427F816A0}">
      <dgm:prSet/>
      <dgm:spPr/>
      <dgm:t>
        <a:bodyPr/>
        <a:lstStyle/>
        <a:p>
          <a:endParaRPr lang="it-IT"/>
        </a:p>
      </dgm:t>
    </dgm:pt>
    <dgm:pt modelId="{B332DA72-6399-4840-9B1D-361D133C082D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it-IT" dirty="0" err="1"/>
            <a:t>Execute</a:t>
          </a:r>
          <a:r>
            <a:rPr lang="it-IT" dirty="0"/>
            <a:t> Reduce</a:t>
          </a:r>
        </a:p>
      </dgm:t>
    </dgm:pt>
    <dgm:pt modelId="{98AB5316-EF60-4D95-8A01-40113FA1C782}" type="parTrans" cxnId="{27A31BFF-9F69-444D-82D9-6D4E2252F036}">
      <dgm:prSet/>
      <dgm:spPr/>
      <dgm:t>
        <a:bodyPr/>
        <a:lstStyle/>
        <a:p>
          <a:endParaRPr lang="it-IT"/>
        </a:p>
      </dgm:t>
    </dgm:pt>
    <dgm:pt modelId="{E6AA4EE6-3A23-44A2-AFC0-5E9DE10C6C91}" type="sibTrans" cxnId="{27A31BFF-9F69-444D-82D9-6D4E2252F036}">
      <dgm:prSet/>
      <dgm:spPr/>
      <dgm:t>
        <a:bodyPr/>
        <a:lstStyle/>
        <a:p>
          <a:endParaRPr lang="it-IT"/>
        </a:p>
      </dgm:t>
    </dgm:pt>
    <dgm:pt modelId="{CF68F8F4-20F4-422C-AE36-01D559F84A97}" type="pres">
      <dgm:prSet presAssocID="{60298D36-49DA-49FF-A401-04AC1311B39B}" presName="linearFlow" presStyleCnt="0">
        <dgm:presLayoutVars>
          <dgm:dir/>
          <dgm:animLvl val="lvl"/>
          <dgm:resizeHandles val="exact"/>
        </dgm:presLayoutVars>
      </dgm:prSet>
      <dgm:spPr/>
    </dgm:pt>
    <dgm:pt modelId="{79024C97-5BAD-4EB2-824E-6A6609D2BF2A}" type="pres">
      <dgm:prSet presAssocID="{04DDB147-474E-426A-B503-BD31A823E7E3}" presName="composite" presStyleCnt="0"/>
      <dgm:spPr/>
    </dgm:pt>
    <dgm:pt modelId="{947F00E3-EECA-4608-AA05-D5E63DC9D983}" type="pres">
      <dgm:prSet presAssocID="{04DDB147-474E-426A-B503-BD31A823E7E3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BC26F767-5D9F-42F7-930B-2911AA25F742}" type="pres">
      <dgm:prSet presAssocID="{04DDB147-474E-426A-B503-BD31A823E7E3}" presName="descendantText" presStyleLbl="alignAcc1" presStyleIdx="0" presStyleCnt="4" custLinFactNeighborX="826" custLinFactNeighborY="-4669">
        <dgm:presLayoutVars>
          <dgm:bulletEnabled val="1"/>
        </dgm:presLayoutVars>
      </dgm:prSet>
      <dgm:spPr/>
    </dgm:pt>
    <dgm:pt modelId="{3146DD3A-0880-443F-9662-D50E20055B11}" type="pres">
      <dgm:prSet presAssocID="{B39E8586-6934-48E9-B0C6-7F69937EC0C4}" presName="sp" presStyleCnt="0"/>
      <dgm:spPr/>
    </dgm:pt>
    <dgm:pt modelId="{31D3F89E-12CB-4B1B-BEB5-3D714ADB4A23}" type="pres">
      <dgm:prSet presAssocID="{6750CFF7-6D5E-4FB1-B37B-52C5F5960B5F}" presName="composite" presStyleCnt="0"/>
      <dgm:spPr/>
    </dgm:pt>
    <dgm:pt modelId="{EE9B4CD4-FA66-4A5A-BDAE-B3E025351597}" type="pres">
      <dgm:prSet presAssocID="{6750CFF7-6D5E-4FB1-B37B-52C5F5960B5F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D6D55EB1-06AC-4F58-ABF8-5EF7B3B87AC4}" type="pres">
      <dgm:prSet presAssocID="{6750CFF7-6D5E-4FB1-B37B-52C5F5960B5F}" presName="descendantText" presStyleLbl="alignAcc1" presStyleIdx="1" presStyleCnt="4">
        <dgm:presLayoutVars>
          <dgm:bulletEnabled val="1"/>
        </dgm:presLayoutVars>
      </dgm:prSet>
      <dgm:spPr/>
    </dgm:pt>
    <dgm:pt modelId="{CD9A7EEC-8CD4-4AAC-8BB8-0EE26C09D9F0}" type="pres">
      <dgm:prSet presAssocID="{2A44A085-A05F-48DC-9453-A09E536F68D7}" presName="sp" presStyleCnt="0"/>
      <dgm:spPr/>
    </dgm:pt>
    <dgm:pt modelId="{AC6361C9-5168-4907-A06A-F82E936C0E2A}" type="pres">
      <dgm:prSet presAssocID="{F3331101-9C6D-43F8-9FD0-3993F3DA78B4}" presName="composite" presStyleCnt="0"/>
      <dgm:spPr/>
    </dgm:pt>
    <dgm:pt modelId="{971D468A-B3F6-41FA-8F55-36C223649765}" type="pres">
      <dgm:prSet presAssocID="{F3331101-9C6D-43F8-9FD0-3993F3DA78B4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C0E81265-BF3E-4B1E-A54A-8AB7FBE4C537}" type="pres">
      <dgm:prSet presAssocID="{F3331101-9C6D-43F8-9FD0-3993F3DA78B4}" presName="descendantText" presStyleLbl="alignAcc1" presStyleIdx="2" presStyleCnt="4" custLinFactNeighborY="0">
        <dgm:presLayoutVars>
          <dgm:bulletEnabled val="1"/>
        </dgm:presLayoutVars>
      </dgm:prSet>
      <dgm:spPr/>
    </dgm:pt>
    <dgm:pt modelId="{17FB1CAA-AC32-4087-8C83-BD4D76455693}" type="pres">
      <dgm:prSet presAssocID="{B16B8FBC-3605-4CA8-BDC0-C7C6B7D89FBF}" presName="sp" presStyleCnt="0"/>
      <dgm:spPr/>
    </dgm:pt>
    <dgm:pt modelId="{F85F4AFF-A628-4140-991E-B852FC9CCBA5}" type="pres">
      <dgm:prSet presAssocID="{07A88041-6A50-4A4B-83EC-7FD33ED507E1}" presName="composite" presStyleCnt="0"/>
      <dgm:spPr/>
    </dgm:pt>
    <dgm:pt modelId="{E3B770F2-8285-4F81-BB10-5A1F1DA2330F}" type="pres">
      <dgm:prSet presAssocID="{07A88041-6A50-4A4B-83EC-7FD33ED507E1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1DFE89F4-CBFD-4C20-B8FB-BD48E6B18A1A}" type="pres">
      <dgm:prSet presAssocID="{07A88041-6A50-4A4B-83EC-7FD33ED507E1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AC2D0D04-D774-4126-84F8-05BBB2517E19}" srcId="{04DDB147-474E-426A-B503-BD31A823E7E3}" destId="{ED6FFC8E-5769-46CA-898B-9D6016759383}" srcOrd="0" destOrd="0" parTransId="{9E6E5B4B-504E-42FF-83CB-D2A15007340E}" sibTransId="{D4CA99F4-E005-4D47-8F1D-1D487201DB20}"/>
    <dgm:cxn modelId="{D5BF580A-2219-464C-9B88-B630A8C7E0B9}" type="presOf" srcId="{6750CFF7-6D5E-4FB1-B37B-52C5F5960B5F}" destId="{EE9B4CD4-FA66-4A5A-BDAE-B3E025351597}" srcOrd="0" destOrd="0" presId="urn:microsoft.com/office/officeart/2005/8/layout/chevron2"/>
    <dgm:cxn modelId="{BC56C826-DBD9-408B-9A20-E50CAA62927B}" type="presOf" srcId="{F3331101-9C6D-43F8-9FD0-3993F3DA78B4}" destId="{971D468A-B3F6-41FA-8F55-36C223649765}" srcOrd="0" destOrd="0" presId="urn:microsoft.com/office/officeart/2005/8/layout/chevron2"/>
    <dgm:cxn modelId="{B978AE3D-21F4-4FC2-9DAB-587A5D9E12E4}" type="presOf" srcId="{8E048DE3-9998-4808-9282-F785E766EF01}" destId="{C0E81265-BF3E-4B1E-A54A-8AB7FBE4C537}" srcOrd="0" destOrd="0" presId="urn:microsoft.com/office/officeart/2005/8/layout/chevron2"/>
    <dgm:cxn modelId="{C7A35F41-393F-4EC9-8CEC-18F7683F3D0B}" type="presOf" srcId="{ED6FFC8E-5769-46CA-898B-9D6016759383}" destId="{BC26F767-5D9F-42F7-930B-2911AA25F742}" srcOrd="0" destOrd="0" presId="urn:microsoft.com/office/officeart/2005/8/layout/chevron2"/>
    <dgm:cxn modelId="{F7F58941-D0FA-4E76-AFC8-69F4A5C3F014}" type="presOf" srcId="{2AAB3420-C8FE-45CB-A9A0-D24F37F783ED}" destId="{D6D55EB1-06AC-4F58-ABF8-5EF7B3B87AC4}" srcOrd="0" destOrd="0" presId="urn:microsoft.com/office/officeart/2005/8/layout/chevron2"/>
    <dgm:cxn modelId="{624C7846-901D-41E0-B281-4A4AB3212889}" type="presOf" srcId="{04DDB147-474E-426A-B503-BD31A823E7E3}" destId="{947F00E3-EECA-4608-AA05-D5E63DC9D983}" srcOrd="0" destOrd="0" presId="urn:microsoft.com/office/officeart/2005/8/layout/chevron2"/>
    <dgm:cxn modelId="{DD7B1651-1BD0-4584-9807-BFFEEA925D9A}" srcId="{60298D36-49DA-49FF-A401-04AC1311B39B}" destId="{F3331101-9C6D-43F8-9FD0-3993F3DA78B4}" srcOrd="2" destOrd="0" parTransId="{193BA674-2184-471E-9556-47D88A500536}" sibTransId="{B16B8FBC-3605-4CA8-BDC0-C7C6B7D89FBF}"/>
    <dgm:cxn modelId="{4329AF56-E3B0-48E6-A6A7-99B9BB9EDD93}" srcId="{60298D36-49DA-49FF-A401-04AC1311B39B}" destId="{04DDB147-474E-426A-B503-BD31A823E7E3}" srcOrd="0" destOrd="0" parTransId="{2CB1F6CB-324F-4946-AC26-47F65641D5B1}" sibTransId="{B39E8586-6934-48E9-B0C6-7F69937EC0C4}"/>
    <dgm:cxn modelId="{90C26659-8B76-4E0B-A463-430A0FA168B4}" type="presOf" srcId="{B332DA72-6399-4840-9B1D-361D133C082D}" destId="{1DFE89F4-CBFD-4C20-B8FB-BD48E6B18A1A}" srcOrd="0" destOrd="0" presId="urn:microsoft.com/office/officeart/2005/8/layout/chevron2"/>
    <dgm:cxn modelId="{2691E9A3-80BE-4067-B4F3-152D83ACA2D2}" srcId="{6750CFF7-6D5E-4FB1-B37B-52C5F5960B5F}" destId="{2AAB3420-C8FE-45CB-A9A0-D24F37F783ED}" srcOrd="0" destOrd="0" parTransId="{D4F687A2-B36E-4878-9F27-5E5E48A0492A}" sibTransId="{8DB9E749-2917-4214-8D7D-83D4A17B41DE}"/>
    <dgm:cxn modelId="{5128D0DA-E00E-4F94-BC66-CDF68A1FDF27}" srcId="{60298D36-49DA-49FF-A401-04AC1311B39B}" destId="{6750CFF7-6D5E-4FB1-B37B-52C5F5960B5F}" srcOrd="1" destOrd="0" parTransId="{D5423CAC-05DA-4458-B2B5-625DA1658250}" sibTransId="{2A44A085-A05F-48DC-9453-A09E536F68D7}"/>
    <dgm:cxn modelId="{C48D37E0-DC09-4EEE-95EF-4340AB8ED859}" type="presOf" srcId="{60298D36-49DA-49FF-A401-04AC1311B39B}" destId="{CF68F8F4-20F4-422C-AE36-01D559F84A97}" srcOrd="0" destOrd="0" presId="urn:microsoft.com/office/officeart/2005/8/layout/chevron2"/>
    <dgm:cxn modelId="{BA6D3CE0-67DA-4262-90EA-4597491A5325}" type="presOf" srcId="{07A88041-6A50-4A4B-83EC-7FD33ED507E1}" destId="{E3B770F2-8285-4F81-BB10-5A1F1DA2330F}" srcOrd="0" destOrd="0" presId="urn:microsoft.com/office/officeart/2005/8/layout/chevron2"/>
    <dgm:cxn modelId="{E4A384E2-FAB3-48F2-B742-984427F816A0}" srcId="{F3331101-9C6D-43F8-9FD0-3993F3DA78B4}" destId="{8E048DE3-9998-4808-9282-F785E766EF01}" srcOrd="0" destOrd="0" parTransId="{8EB2C1E8-1A23-4411-B749-FB3650593042}" sibTransId="{9484EC3C-F1DA-48C0-BCE9-C62DE1B598FC}"/>
    <dgm:cxn modelId="{DB7754F2-70EF-4624-B60B-8D14BF00A39E}" srcId="{60298D36-49DA-49FF-A401-04AC1311B39B}" destId="{07A88041-6A50-4A4B-83EC-7FD33ED507E1}" srcOrd="3" destOrd="0" parTransId="{273B257B-C713-46A2-86D0-ADADA24BC5EC}" sibTransId="{31371820-AB1D-478D-9E46-AEA5EAB0F57A}"/>
    <dgm:cxn modelId="{27A31BFF-9F69-444D-82D9-6D4E2252F036}" srcId="{07A88041-6A50-4A4B-83EC-7FD33ED507E1}" destId="{B332DA72-6399-4840-9B1D-361D133C082D}" srcOrd="0" destOrd="0" parTransId="{98AB5316-EF60-4D95-8A01-40113FA1C782}" sibTransId="{E6AA4EE6-3A23-44A2-AFC0-5E9DE10C6C91}"/>
    <dgm:cxn modelId="{9E95720B-B199-4624-96D5-1123DE7BAB02}" type="presParOf" srcId="{CF68F8F4-20F4-422C-AE36-01D559F84A97}" destId="{79024C97-5BAD-4EB2-824E-6A6609D2BF2A}" srcOrd="0" destOrd="0" presId="urn:microsoft.com/office/officeart/2005/8/layout/chevron2"/>
    <dgm:cxn modelId="{1AE0ACAE-75BC-4695-9F9B-D27AB9D3E115}" type="presParOf" srcId="{79024C97-5BAD-4EB2-824E-6A6609D2BF2A}" destId="{947F00E3-EECA-4608-AA05-D5E63DC9D983}" srcOrd="0" destOrd="0" presId="urn:microsoft.com/office/officeart/2005/8/layout/chevron2"/>
    <dgm:cxn modelId="{AB35E245-2FE5-48D1-AFDE-FE1DE33A4BDA}" type="presParOf" srcId="{79024C97-5BAD-4EB2-824E-6A6609D2BF2A}" destId="{BC26F767-5D9F-42F7-930B-2911AA25F742}" srcOrd="1" destOrd="0" presId="urn:microsoft.com/office/officeart/2005/8/layout/chevron2"/>
    <dgm:cxn modelId="{E212C312-EC7A-49F7-A544-F5DB1C6778D7}" type="presParOf" srcId="{CF68F8F4-20F4-422C-AE36-01D559F84A97}" destId="{3146DD3A-0880-443F-9662-D50E20055B11}" srcOrd="1" destOrd="0" presId="urn:microsoft.com/office/officeart/2005/8/layout/chevron2"/>
    <dgm:cxn modelId="{27DF05DD-8151-4DC2-8059-6C214BBE1A6C}" type="presParOf" srcId="{CF68F8F4-20F4-422C-AE36-01D559F84A97}" destId="{31D3F89E-12CB-4B1B-BEB5-3D714ADB4A23}" srcOrd="2" destOrd="0" presId="urn:microsoft.com/office/officeart/2005/8/layout/chevron2"/>
    <dgm:cxn modelId="{F7116783-573C-49B4-B1F6-DB10FA34BB54}" type="presParOf" srcId="{31D3F89E-12CB-4B1B-BEB5-3D714ADB4A23}" destId="{EE9B4CD4-FA66-4A5A-BDAE-B3E025351597}" srcOrd="0" destOrd="0" presId="urn:microsoft.com/office/officeart/2005/8/layout/chevron2"/>
    <dgm:cxn modelId="{23A65983-7D14-46E8-AB5E-9AC576007137}" type="presParOf" srcId="{31D3F89E-12CB-4B1B-BEB5-3D714ADB4A23}" destId="{D6D55EB1-06AC-4F58-ABF8-5EF7B3B87AC4}" srcOrd="1" destOrd="0" presId="urn:microsoft.com/office/officeart/2005/8/layout/chevron2"/>
    <dgm:cxn modelId="{6BCF0926-258D-4E98-B0F4-846D78F263FC}" type="presParOf" srcId="{CF68F8F4-20F4-422C-AE36-01D559F84A97}" destId="{CD9A7EEC-8CD4-4AAC-8BB8-0EE26C09D9F0}" srcOrd="3" destOrd="0" presId="urn:microsoft.com/office/officeart/2005/8/layout/chevron2"/>
    <dgm:cxn modelId="{A4A89CB8-BF15-4D09-8EF9-50BD69E56A19}" type="presParOf" srcId="{CF68F8F4-20F4-422C-AE36-01D559F84A97}" destId="{AC6361C9-5168-4907-A06A-F82E936C0E2A}" srcOrd="4" destOrd="0" presId="urn:microsoft.com/office/officeart/2005/8/layout/chevron2"/>
    <dgm:cxn modelId="{CA89B2D9-78BA-4548-8957-76475396F548}" type="presParOf" srcId="{AC6361C9-5168-4907-A06A-F82E936C0E2A}" destId="{971D468A-B3F6-41FA-8F55-36C223649765}" srcOrd="0" destOrd="0" presId="urn:microsoft.com/office/officeart/2005/8/layout/chevron2"/>
    <dgm:cxn modelId="{5DA42834-28D5-4916-B32D-414BE3C2AB46}" type="presParOf" srcId="{AC6361C9-5168-4907-A06A-F82E936C0E2A}" destId="{C0E81265-BF3E-4B1E-A54A-8AB7FBE4C537}" srcOrd="1" destOrd="0" presId="urn:microsoft.com/office/officeart/2005/8/layout/chevron2"/>
    <dgm:cxn modelId="{FE570042-4C7C-4368-AD6D-7CD44A6E0BC9}" type="presParOf" srcId="{CF68F8F4-20F4-422C-AE36-01D559F84A97}" destId="{17FB1CAA-AC32-4087-8C83-BD4D76455693}" srcOrd="5" destOrd="0" presId="urn:microsoft.com/office/officeart/2005/8/layout/chevron2"/>
    <dgm:cxn modelId="{677E6A51-2EF1-4A5D-B8AB-5086705A2053}" type="presParOf" srcId="{CF68F8F4-20F4-422C-AE36-01D559F84A97}" destId="{F85F4AFF-A628-4140-991E-B852FC9CCBA5}" srcOrd="6" destOrd="0" presId="urn:microsoft.com/office/officeart/2005/8/layout/chevron2"/>
    <dgm:cxn modelId="{594DEBD1-A675-472F-AE7B-4D139A74AC6A}" type="presParOf" srcId="{F85F4AFF-A628-4140-991E-B852FC9CCBA5}" destId="{E3B770F2-8285-4F81-BB10-5A1F1DA2330F}" srcOrd="0" destOrd="0" presId="urn:microsoft.com/office/officeart/2005/8/layout/chevron2"/>
    <dgm:cxn modelId="{0F676157-8DDB-45E2-BE23-AF1EE6B3685C}" type="presParOf" srcId="{F85F4AFF-A628-4140-991E-B852FC9CCBA5}" destId="{1DFE89F4-CBFD-4C20-B8FB-BD48E6B18A1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E4DD4F-C035-4519-AD14-BB8A3A8734D7}" type="doc">
      <dgm:prSet loTypeId="urn:microsoft.com/office/officeart/2008/layout/LinedList" loCatId="list" qsTypeId="urn:microsoft.com/office/officeart/2005/8/quickstyle/3d1" qsCatId="3D" csTypeId="urn:microsoft.com/office/officeart/2005/8/colors/accent5_2" csCatId="accent5" phldr="1"/>
      <dgm:spPr/>
      <dgm:t>
        <a:bodyPr/>
        <a:lstStyle/>
        <a:p>
          <a:endParaRPr lang="it-IT"/>
        </a:p>
      </dgm:t>
    </dgm:pt>
    <dgm:pt modelId="{F8D19909-D183-400E-803E-6FAA65572A59}">
      <dgm:prSet/>
      <dgm:spPr/>
      <dgm:t>
        <a:bodyPr/>
        <a:lstStyle/>
        <a:p>
          <a:pPr algn="ctr" rtl="0"/>
          <a:r>
            <a:rPr lang="en-US" dirty="0"/>
            <a:t>Reads and validates the JSON and CSV files</a:t>
          </a:r>
          <a:endParaRPr lang="it-IT" dirty="0"/>
        </a:p>
      </dgm:t>
    </dgm:pt>
    <dgm:pt modelId="{0966A973-E9B7-485F-89D4-FF93D9A38E87}" type="parTrans" cxnId="{20A1A3EF-D6FC-4668-8D2D-733B02A6A316}">
      <dgm:prSet/>
      <dgm:spPr/>
      <dgm:t>
        <a:bodyPr/>
        <a:lstStyle/>
        <a:p>
          <a:endParaRPr lang="it-IT"/>
        </a:p>
      </dgm:t>
    </dgm:pt>
    <dgm:pt modelId="{D0E114FC-32FD-46DD-94D5-0F276D3B8104}" type="sibTrans" cxnId="{20A1A3EF-D6FC-4668-8D2D-733B02A6A316}">
      <dgm:prSet/>
      <dgm:spPr/>
      <dgm:t>
        <a:bodyPr/>
        <a:lstStyle/>
        <a:p>
          <a:endParaRPr lang="it-IT"/>
        </a:p>
      </dgm:t>
    </dgm:pt>
    <dgm:pt modelId="{FAE7BFE8-D9F0-4EC4-8A2F-DA93C93C8490}">
      <dgm:prSet/>
      <dgm:spPr/>
      <dgm:t>
        <a:bodyPr/>
        <a:lstStyle/>
        <a:p>
          <a:pPr algn="ctr" rtl="0"/>
          <a:r>
            <a:rPr lang="en-US" dirty="0"/>
            <a:t>Divides the input CSV into chunks</a:t>
          </a:r>
          <a:endParaRPr lang="it-IT" dirty="0"/>
        </a:p>
      </dgm:t>
    </dgm:pt>
    <dgm:pt modelId="{FD86CEDD-F162-43EE-8F2B-0D9A98DBD91E}" type="parTrans" cxnId="{A40FD3EF-8F37-4CEE-B20C-69412E7BF453}">
      <dgm:prSet/>
      <dgm:spPr/>
      <dgm:t>
        <a:bodyPr/>
        <a:lstStyle/>
        <a:p>
          <a:endParaRPr lang="it-IT"/>
        </a:p>
      </dgm:t>
    </dgm:pt>
    <dgm:pt modelId="{A1D3A398-3C96-428B-905A-7ACE26376529}" type="sibTrans" cxnId="{A40FD3EF-8F37-4CEE-B20C-69412E7BF453}">
      <dgm:prSet/>
      <dgm:spPr/>
      <dgm:t>
        <a:bodyPr/>
        <a:lstStyle/>
        <a:p>
          <a:endParaRPr lang="it-IT"/>
        </a:p>
      </dgm:t>
    </dgm:pt>
    <dgm:pt modelId="{515987E9-048F-4512-A9E8-273483D9DFA7}">
      <dgm:prSet/>
      <dgm:spPr/>
      <dgm:t>
        <a:bodyPr/>
        <a:lstStyle/>
        <a:p>
          <a:pPr algn="ctr" rtl="0"/>
          <a:r>
            <a:rPr lang="en-US" dirty="0"/>
            <a:t>Keeps track of worker information such as worker ID, task in execution and state</a:t>
          </a:r>
          <a:endParaRPr lang="it-IT" dirty="0"/>
        </a:p>
      </dgm:t>
    </dgm:pt>
    <dgm:pt modelId="{7E1F82C0-6885-48CF-BD48-A322551C8AB6}" type="parTrans" cxnId="{F852C25A-73F7-4CE7-B138-2393FFA14AD0}">
      <dgm:prSet/>
      <dgm:spPr/>
      <dgm:t>
        <a:bodyPr/>
        <a:lstStyle/>
        <a:p>
          <a:endParaRPr lang="it-IT"/>
        </a:p>
      </dgm:t>
    </dgm:pt>
    <dgm:pt modelId="{B2452D47-9F3A-454B-8C3D-CCEB8A58289F}" type="sibTrans" cxnId="{F852C25A-73F7-4CE7-B138-2393FFA14AD0}">
      <dgm:prSet/>
      <dgm:spPr/>
      <dgm:t>
        <a:bodyPr/>
        <a:lstStyle/>
        <a:p>
          <a:endParaRPr lang="it-IT"/>
        </a:p>
      </dgm:t>
    </dgm:pt>
    <dgm:pt modelId="{29A30BC5-6F7A-45A0-9F68-43A1200DACAF}">
      <dgm:prSet/>
      <dgm:spPr/>
      <dgm:t>
        <a:bodyPr/>
        <a:lstStyle/>
        <a:p>
          <a:pPr algn="ctr" rtl="0"/>
          <a:r>
            <a:rPr lang="en-US" dirty="0"/>
            <a:t>Dispatches the operations to workers and keeps track of the progress</a:t>
          </a:r>
          <a:endParaRPr lang="it-IT" dirty="0"/>
        </a:p>
      </dgm:t>
    </dgm:pt>
    <dgm:pt modelId="{7096C89B-45D4-413F-9246-D33EEA41E4D9}" type="parTrans" cxnId="{DABB98B9-4E82-4F29-89E5-235A5DA34789}">
      <dgm:prSet/>
      <dgm:spPr/>
      <dgm:t>
        <a:bodyPr/>
        <a:lstStyle/>
        <a:p>
          <a:endParaRPr lang="it-IT"/>
        </a:p>
      </dgm:t>
    </dgm:pt>
    <dgm:pt modelId="{6940B8F8-D78E-46F3-A7C2-8C21F8F07E27}" type="sibTrans" cxnId="{DABB98B9-4E82-4F29-89E5-235A5DA34789}">
      <dgm:prSet/>
      <dgm:spPr/>
      <dgm:t>
        <a:bodyPr/>
        <a:lstStyle/>
        <a:p>
          <a:endParaRPr lang="it-IT"/>
        </a:p>
      </dgm:t>
    </dgm:pt>
    <dgm:pt modelId="{9FDD90CE-8DBA-4EA6-945B-6005BCE10DEC}">
      <dgm:prSet/>
      <dgm:spPr/>
      <dgm:t>
        <a:bodyPr/>
        <a:lstStyle/>
        <a:p>
          <a:pPr algn="ctr" rtl="0"/>
          <a:r>
            <a:rPr lang="en-US" dirty="0"/>
            <a:t>Sends a ping to all workers and schedules a </a:t>
          </a:r>
          <a:r>
            <a:rPr lang="en-US" dirty="0" err="1"/>
            <a:t>pingTimeout</a:t>
          </a:r>
          <a:r>
            <a:rPr lang="en-US" dirty="0"/>
            <a:t> to detect worker failures</a:t>
          </a:r>
          <a:endParaRPr lang="it-IT" dirty="0"/>
        </a:p>
      </dgm:t>
    </dgm:pt>
    <dgm:pt modelId="{4AB90D11-4C69-466C-B54D-0D82BD0F1EAA}" type="parTrans" cxnId="{07175EF5-F8FE-41A4-BC6C-31853303FE1C}">
      <dgm:prSet/>
      <dgm:spPr/>
      <dgm:t>
        <a:bodyPr/>
        <a:lstStyle/>
        <a:p>
          <a:endParaRPr lang="it-IT"/>
        </a:p>
      </dgm:t>
    </dgm:pt>
    <dgm:pt modelId="{2DD0967E-B782-46F7-BBA1-13997D126C5B}" type="sibTrans" cxnId="{07175EF5-F8FE-41A4-BC6C-31853303FE1C}">
      <dgm:prSet/>
      <dgm:spPr/>
      <dgm:t>
        <a:bodyPr/>
        <a:lstStyle/>
        <a:p>
          <a:endParaRPr lang="it-IT"/>
        </a:p>
      </dgm:t>
    </dgm:pt>
    <dgm:pt modelId="{C3DE1E96-F64C-4B79-9D3D-A6D590A556DE}">
      <dgm:prSet/>
      <dgm:spPr/>
      <dgm:t>
        <a:bodyPr/>
        <a:lstStyle/>
        <a:p>
          <a:pPr algn="ctr" rtl="0"/>
          <a:r>
            <a:rPr lang="en-US" dirty="0"/>
            <a:t>Prepares the input for the Reduce operation</a:t>
          </a:r>
        </a:p>
      </dgm:t>
    </dgm:pt>
    <dgm:pt modelId="{18C48831-EEF4-44FE-9594-585CAB0869AE}" type="parTrans" cxnId="{36875884-282C-4AAF-A8D7-67928782EB6C}">
      <dgm:prSet/>
      <dgm:spPr/>
      <dgm:t>
        <a:bodyPr/>
        <a:lstStyle/>
        <a:p>
          <a:endParaRPr lang="it-IT"/>
        </a:p>
      </dgm:t>
    </dgm:pt>
    <dgm:pt modelId="{505AF0BD-20B7-49DD-8338-55E08BE5786A}" type="sibTrans" cxnId="{36875884-282C-4AAF-A8D7-67928782EB6C}">
      <dgm:prSet/>
      <dgm:spPr/>
      <dgm:t>
        <a:bodyPr/>
        <a:lstStyle/>
        <a:p>
          <a:endParaRPr lang="it-IT"/>
        </a:p>
      </dgm:t>
    </dgm:pt>
    <dgm:pt modelId="{092DC539-CEF1-4615-8142-B981E01DFDC4}">
      <dgm:prSet/>
      <dgm:spPr/>
      <dgm:t>
        <a:bodyPr/>
        <a:lstStyle/>
        <a:p>
          <a:pPr algn="ctr" rtl="0"/>
          <a:r>
            <a:rPr lang="en-US" dirty="0"/>
            <a:t>Saves the result on file</a:t>
          </a:r>
        </a:p>
      </dgm:t>
    </dgm:pt>
    <dgm:pt modelId="{926BEB1C-A607-4E28-A3EC-17E5F2DD403C}" type="parTrans" cxnId="{6671C96B-A589-4604-AEFE-FF135ABD174F}">
      <dgm:prSet/>
      <dgm:spPr/>
      <dgm:t>
        <a:bodyPr/>
        <a:lstStyle/>
        <a:p>
          <a:endParaRPr lang="it-IT"/>
        </a:p>
      </dgm:t>
    </dgm:pt>
    <dgm:pt modelId="{A58E3182-C052-47D1-8677-3014B60532AB}" type="sibTrans" cxnId="{6671C96B-A589-4604-AEFE-FF135ABD174F}">
      <dgm:prSet/>
      <dgm:spPr/>
      <dgm:t>
        <a:bodyPr/>
        <a:lstStyle/>
        <a:p>
          <a:endParaRPr lang="it-IT"/>
        </a:p>
      </dgm:t>
    </dgm:pt>
    <dgm:pt modelId="{761BA34D-5AAF-46B9-8CD0-846DC797B343}" type="pres">
      <dgm:prSet presAssocID="{0FE4DD4F-C035-4519-AD14-BB8A3A8734D7}" presName="vert0" presStyleCnt="0">
        <dgm:presLayoutVars>
          <dgm:dir/>
          <dgm:animOne val="branch"/>
          <dgm:animLvl val="lvl"/>
        </dgm:presLayoutVars>
      </dgm:prSet>
      <dgm:spPr/>
    </dgm:pt>
    <dgm:pt modelId="{6C6348A1-DF82-4764-A9AF-E152C813A908}" type="pres">
      <dgm:prSet presAssocID="{F8D19909-D183-400E-803E-6FAA65572A59}" presName="thickLine" presStyleLbl="alignNode1" presStyleIdx="0" presStyleCnt="7"/>
      <dgm:spPr/>
    </dgm:pt>
    <dgm:pt modelId="{40B05FEF-8656-49E4-A1A5-D6C424F04499}" type="pres">
      <dgm:prSet presAssocID="{F8D19909-D183-400E-803E-6FAA65572A59}" presName="horz1" presStyleCnt="0"/>
      <dgm:spPr/>
    </dgm:pt>
    <dgm:pt modelId="{8BA18FE6-12FE-445F-BBAE-16F33090130B}" type="pres">
      <dgm:prSet presAssocID="{F8D19909-D183-400E-803E-6FAA65572A59}" presName="tx1" presStyleLbl="revTx" presStyleIdx="0" presStyleCnt="7"/>
      <dgm:spPr/>
    </dgm:pt>
    <dgm:pt modelId="{1D9AB1DB-E96E-48BD-83D7-F8B2AF904464}" type="pres">
      <dgm:prSet presAssocID="{F8D19909-D183-400E-803E-6FAA65572A59}" presName="vert1" presStyleCnt="0"/>
      <dgm:spPr/>
    </dgm:pt>
    <dgm:pt modelId="{E695DDBD-4950-42F1-817D-8C9C9634A907}" type="pres">
      <dgm:prSet presAssocID="{FAE7BFE8-D9F0-4EC4-8A2F-DA93C93C8490}" presName="thickLine" presStyleLbl="alignNode1" presStyleIdx="1" presStyleCnt="7"/>
      <dgm:spPr/>
    </dgm:pt>
    <dgm:pt modelId="{239C3E17-8DB5-494B-8B01-E4C6251BB4CB}" type="pres">
      <dgm:prSet presAssocID="{FAE7BFE8-D9F0-4EC4-8A2F-DA93C93C8490}" presName="horz1" presStyleCnt="0"/>
      <dgm:spPr/>
    </dgm:pt>
    <dgm:pt modelId="{36D1C7E0-5BC1-471C-8A4B-2860860E775F}" type="pres">
      <dgm:prSet presAssocID="{FAE7BFE8-D9F0-4EC4-8A2F-DA93C93C8490}" presName="tx1" presStyleLbl="revTx" presStyleIdx="1" presStyleCnt="7"/>
      <dgm:spPr/>
    </dgm:pt>
    <dgm:pt modelId="{B100FD8A-A58B-442E-BF9D-E7AA5FFDA4E1}" type="pres">
      <dgm:prSet presAssocID="{FAE7BFE8-D9F0-4EC4-8A2F-DA93C93C8490}" presName="vert1" presStyleCnt="0"/>
      <dgm:spPr/>
    </dgm:pt>
    <dgm:pt modelId="{DD2EE458-15CC-40E9-B903-2E3921D89C58}" type="pres">
      <dgm:prSet presAssocID="{515987E9-048F-4512-A9E8-273483D9DFA7}" presName="thickLine" presStyleLbl="alignNode1" presStyleIdx="2" presStyleCnt="7"/>
      <dgm:spPr/>
    </dgm:pt>
    <dgm:pt modelId="{2B227994-47C2-4EDB-8415-9BD9B383EDA9}" type="pres">
      <dgm:prSet presAssocID="{515987E9-048F-4512-A9E8-273483D9DFA7}" presName="horz1" presStyleCnt="0"/>
      <dgm:spPr/>
    </dgm:pt>
    <dgm:pt modelId="{A4FDE170-4732-44B9-AFCF-7FC0E1A7B77E}" type="pres">
      <dgm:prSet presAssocID="{515987E9-048F-4512-A9E8-273483D9DFA7}" presName="tx1" presStyleLbl="revTx" presStyleIdx="2" presStyleCnt="7"/>
      <dgm:spPr/>
    </dgm:pt>
    <dgm:pt modelId="{749CB2E4-51C7-4E4F-AE31-05676326CF95}" type="pres">
      <dgm:prSet presAssocID="{515987E9-048F-4512-A9E8-273483D9DFA7}" presName="vert1" presStyleCnt="0"/>
      <dgm:spPr/>
    </dgm:pt>
    <dgm:pt modelId="{73816B02-9F43-43FB-8D1B-CE8C044CB163}" type="pres">
      <dgm:prSet presAssocID="{29A30BC5-6F7A-45A0-9F68-43A1200DACAF}" presName="thickLine" presStyleLbl="alignNode1" presStyleIdx="3" presStyleCnt="7"/>
      <dgm:spPr/>
    </dgm:pt>
    <dgm:pt modelId="{E3124C1F-C317-4A3D-AD03-03A25DE29B0D}" type="pres">
      <dgm:prSet presAssocID="{29A30BC5-6F7A-45A0-9F68-43A1200DACAF}" presName="horz1" presStyleCnt="0"/>
      <dgm:spPr/>
    </dgm:pt>
    <dgm:pt modelId="{BB5BED2B-BBB9-4347-8921-1A5B12292D26}" type="pres">
      <dgm:prSet presAssocID="{29A30BC5-6F7A-45A0-9F68-43A1200DACAF}" presName="tx1" presStyleLbl="revTx" presStyleIdx="3" presStyleCnt="7"/>
      <dgm:spPr/>
    </dgm:pt>
    <dgm:pt modelId="{578EF0D9-A21B-4F63-B93E-D3E5464690A8}" type="pres">
      <dgm:prSet presAssocID="{29A30BC5-6F7A-45A0-9F68-43A1200DACAF}" presName="vert1" presStyleCnt="0"/>
      <dgm:spPr/>
    </dgm:pt>
    <dgm:pt modelId="{EC079409-31CF-44F8-BE43-DFEBF141DFA3}" type="pres">
      <dgm:prSet presAssocID="{9FDD90CE-8DBA-4EA6-945B-6005BCE10DEC}" presName="thickLine" presStyleLbl="alignNode1" presStyleIdx="4" presStyleCnt="7"/>
      <dgm:spPr/>
    </dgm:pt>
    <dgm:pt modelId="{4B347C39-8844-4805-8198-206CDC3421C3}" type="pres">
      <dgm:prSet presAssocID="{9FDD90CE-8DBA-4EA6-945B-6005BCE10DEC}" presName="horz1" presStyleCnt="0"/>
      <dgm:spPr/>
    </dgm:pt>
    <dgm:pt modelId="{DB2484DA-CDD7-46BF-AE84-BC892F67B87E}" type="pres">
      <dgm:prSet presAssocID="{9FDD90CE-8DBA-4EA6-945B-6005BCE10DEC}" presName="tx1" presStyleLbl="revTx" presStyleIdx="4" presStyleCnt="7"/>
      <dgm:spPr/>
    </dgm:pt>
    <dgm:pt modelId="{5DE68D65-80A3-471D-AC87-A87C797B5CFA}" type="pres">
      <dgm:prSet presAssocID="{9FDD90CE-8DBA-4EA6-945B-6005BCE10DEC}" presName="vert1" presStyleCnt="0"/>
      <dgm:spPr/>
    </dgm:pt>
    <dgm:pt modelId="{DA8E6745-13BF-4C36-96D4-5D2A5E605FCA}" type="pres">
      <dgm:prSet presAssocID="{C3DE1E96-F64C-4B79-9D3D-A6D590A556DE}" presName="thickLine" presStyleLbl="alignNode1" presStyleIdx="5" presStyleCnt="7"/>
      <dgm:spPr/>
    </dgm:pt>
    <dgm:pt modelId="{63F18F2C-3605-4C91-88D1-1F94DCBB9518}" type="pres">
      <dgm:prSet presAssocID="{C3DE1E96-F64C-4B79-9D3D-A6D590A556DE}" presName="horz1" presStyleCnt="0"/>
      <dgm:spPr/>
    </dgm:pt>
    <dgm:pt modelId="{BCE4B292-A738-4458-A199-3DCD45724D30}" type="pres">
      <dgm:prSet presAssocID="{C3DE1E96-F64C-4B79-9D3D-A6D590A556DE}" presName="tx1" presStyleLbl="revTx" presStyleIdx="5" presStyleCnt="7"/>
      <dgm:spPr/>
    </dgm:pt>
    <dgm:pt modelId="{587F6F9D-012D-4858-9F04-2D5628421EC8}" type="pres">
      <dgm:prSet presAssocID="{C3DE1E96-F64C-4B79-9D3D-A6D590A556DE}" presName="vert1" presStyleCnt="0"/>
      <dgm:spPr/>
    </dgm:pt>
    <dgm:pt modelId="{F28FF813-7D40-4947-8A9D-3E9A2F98C4B5}" type="pres">
      <dgm:prSet presAssocID="{092DC539-CEF1-4615-8142-B981E01DFDC4}" presName="thickLine" presStyleLbl="alignNode1" presStyleIdx="6" presStyleCnt="7"/>
      <dgm:spPr/>
    </dgm:pt>
    <dgm:pt modelId="{7792C5E2-B479-4AF0-8340-6236D8F263DF}" type="pres">
      <dgm:prSet presAssocID="{092DC539-CEF1-4615-8142-B981E01DFDC4}" presName="horz1" presStyleCnt="0"/>
      <dgm:spPr/>
    </dgm:pt>
    <dgm:pt modelId="{81762FE4-A446-4479-86A3-DA0A3A276297}" type="pres">
      <dgm:prSet presAssocID="{092DC539-CEF1-4615-8142-B981E01DFDC4}" presName="tx1" presStyleLbl="revTx" presStyleIdx="6" presStyleCnt="7"/>
      <dgm:spPr/>
    </dgm:pt>
    <dgm:pt modelId="{3E18984D-B85F-4854-8B26-C6F5E90BA6FD}" type="pres">
      <dgm:prSet presAssocID="{092DC539-CEF1-4615-8142-B981E01DFDC4}" presName="vert1" presStyleCnt="0"/>
      <dgm:spPr/>
    </dgm:pt>
  </dgm:ptLst>
  <dgm:cxnLst>
    <dgm:cxn modelId="{5AD36D25-4EDB-43B0-A40F-B2E83D03B803}" type="presOf" srcId="{29A30BC5-6F7A-45A0-9F68-43A1200DACAF}" destId="{BB5BED2B-BBB9-4347-8921-1A5B12292D26}" srcOrd="0" destOrd="0" presId="urn:microsoft.com/office/officeart/2008/layout/LinedList"/>
    <dgm:cxn modelId="{6A4B8735-B859-4E86-A831-14BD3375E17A}" type="presOf" srcId="{F8D19909-D183-400E-803E-6FAA65572A59}" destId="{8BA18FE6-12FE-445F-BBAE-16F33090130B}" srcOrd="0" destOrd="0" presId="urn:microsoft.com/office/officeart/2008/layout/LinedList"/>
    <dgm:cxn modelId="{7803CB41-7D09-4E77-AAC7-A5FC365C5475}" type="presOf" srcId="{9FDD90CE-8DBA-4EA6-945B-6005BCE10DEC}" destId="{DB2484DA-CDD7-46BF-AE84-BC892F67B87E}" srcOrd="0" destOrd="0" presId="urn:microsoft.com/office/officeart/2008/layout/LinedList"/>
    <dgm:cxn modelId="{963EDB46-7C1A-492D-88FD-AF219DACBD95}" type="presOf" srcId="{515987E9-048F-4512-A9E8-273483D9DFA7}" destId="{A4FDE170-4732-44B9-AFCF-7FC0E1A7B77E}" srcOrd="0" destOrd="0" presId="urn:microsoft.com/office/officeart/2008/layout/LinedList"/>
    <dgm:cxn modelId="{F852C25A-73F7-4CE7-B138-2393FFA14AD0}" srcId="{0FE4DD4F-C035-4519-AD14-BB8A3A8734D7}" destId="{515987E9-048F-4512-A9E8-273483D9DFA7}" srcOrd="2" destOrd="0" parTransId="{7E1F82C0-6885-48CF-BD48-A322551C8AB6}" sibTransId="{B2452D47-9F3A-454B-8C3D-CCEB8A58289F}"/>
    <dgm:cxn modelId="{135B2268-8295-46CD-8B73-AB1B52DD1BF9}" type="presOf" srcId="{C3DE1E96-F64C-4B79-9D3D-A6D590A556DE}" destId="{BCE4B292-A738-4458-A199-3DCD45724D30}" srcOrd="0" destOrd="0" presId="urn:microsoft.com/office/officeart/2008/layout/LinedList"/>
    <dgm:cxn modelId="{6671C96B-A589-4604-AEFE-FF135ABD174F}" srcId="{0FE4DD4F-C035-4519-AD14-BB8A3A8734D7}" destId="{092DC539-CEF1-4615-8142-B981E01DFDC4}" srcOrd="6" destOrd="0" parTransId="{926BEB1C-A607-4E28-A3EC-17E5F2DD403C}" sibTransId="{A58E3182-C052-47D1-8677-3014B60532AB}"/>
    <dgm:cxn modelId="{E2370F75-C339-4D96-A465-6E81F9377CAE}" type="presOf" srcId="{092DC539-CEF1-4615-8142-B981E01DFDC4}" destId="{81762FE4-A446-4479-86A3-DA0A3A276297}" srcOrd="0" destOrd="0" presId="urn:microsoft.com/office/officeart/2008/layout/LinedList"/>
    <dgm:cxn modelId="{36875884-282C-4AAF-A8D7-67928782EB6C}" srcId="{0FE4DD4F-C035-4519-AD14-BB8A3A8734D7}" destId="{C3DE1E96-F64C-4B79-9D3D-A6D590A556DE}" srcOrd="5" destOrd="0" parTransId="{18C48831-EEF4-44FE-9594-585CAB0869AE}" sibTransId="{505AF0BD-20B7-49DD-8338-55E08BE5786A}"/>
    <dgm:cxn modelId="{DABB98B9-4E82-4F29-89E5-235A5DA34789}" srcId="{0FE4DD4F-C035-4519-AD14-BB8A3A8734D7}" destId="{29A30BC5-6F7A-45A0-9F68-43A1200DACAF}" srcOrd="3" destOrd="0" parTransId="{7096C89B-45D4-413F-9246-D33EEA41E4D9}" sibTransId="{6940B8F8-D78E-46F3-A7C2-8C21F8F07E27}"/>
    <dgm:cxn modelId="{37B6CBCA-298F-4F1E-80C6-D2784EA48B36}" type="presOf" srcId="{0FE4DD4F-C035-4519-AD14-BB8A3A8734D7}" destId="{761BA34D-5AAF-46B9-8CD0-846DC797B343}" srcOrd="0" destOrd="0" presId="urn:microsoft.com/office/officeart/2008/layout/LinedList"/>
    <dgm:cxn modelId="{421507E1-2CD0-48D2-8C79-CF81ACE306BB}" type="presOf" srcId="{FAE7BFE8-D9F0-4EC4-8A2F-DA93C93C8490}" destId="{36D1C7E0-5BC1-471C-8A4B-2860860E775F}" srcOrd="0" destOrd="0" presId="urn:microsoft.com/office/officeart/2008/layout/LinedList"/>
    <dgm:cxn modelId="{20A1A3EF-D6FC-4668-8D2D-733B02A6A316}" srcId="{0FE4DD4F-C035-4519-AD14-BB8A3A8734D7}" destId="{F8D19909-D183-400E-803E-6FAA65572A59}" srcOrd="0" destOrd="0" parTransId="{0966A973-E9B7-485F-89D4-FF93D9A38E87}" sibTransId="{D0E114FC-32FD-46DD-94D5-0F276D3B8104}"/>
    <dgm:cxn modelId="{A40FD3EF-8F37-4CEE-B20C-69412E7BF453}" srcId="{0FE4DD4F-C035-4519-AD14-BB8A3A8734D7}" destId="{FAE7BFE8-D9F0-4EC4-8A2F-DA93C93C8490}" srcOrd="1" destOrd="0" parTransId="{FD86CEDD-F162-43EE-8F2B-0D9A98DBD91E}" sibTransId="{A1D3A398-3C96-428B-905A-7ACE26376529}"/>
    <dgm:cxn modelId="{07175EF5-F8FE-41A4-BC6C-31853303FE1C}" srcId="{0FE4DD4F-C035-4519-AD14-BB8A3A8734D7}" destId="{9FDD90CE-8DBA-4EA6-945B-6005BCE10DEC}" srcOrd="4" destOrd="0" parTransId="{4AB90D11-4C69-466C-B54D-0D82BD0F1EAA}" sibTransId="{2DD0967E-B782-46F7-BBA1-13997D126C5B}"/>
    <dgm:cxn modelId="{B4BA041F-2FF4-4FF6-8DE2-BCBA5A5954D5}" type="presParOf" srcId="{761BA34D-5AAF-46B9-8CD0-846DC797B343}" destId="{6C6348A1-DF82-4764-A9AF-E152C813A908}" srcOrd="0" destOrd="0" presId="urn:microsoft.com/office/officeart/2008/layout/LinedList"/>
    <dgm:cxn modelId="{35D1F6E1-816F-46E4-A8B8-9E27AAA320F1}" type="presParOf" srcId="{761BA34D-5AAF-46B9-8CD0-846DC797B343}" destId="{40B05FEF-8656-49E4-A1A5-D6C424F04499}" srcOrd="1" destOrd="0" presId="urn:microsoft.com/office/officeart/2008/layout/LinedList"/>
    <dgm:cxn modelId="{DEC05A56-6686-4306-A760-9C73DDAE81A4}" type="presParOf" srcId="{40B05FEF-8656-49E4-A1A5-D6C424F04499}" destId="{8BA18FE6-12FE-445F-BBAE-16F33090130B}" srcOrd="0" destOrd="0" presId="urn:microsoft.com/office/officeart/2008/layout/LinedList"/>
    <dgm:cxn modelId="{08163E63-7FB3-4B85-8331-7E7EDC242483}" type="presParOf" srcId="{40B05FEF-8656-49E4-A1A5-D6C424F04499}" destId="{1D9AB1DB-E96E-48BD-83D7-F8B2AF904464}" srcOrd="1" destOrd="0" presId="urn:microsoft.com/office/officeart/2008/layout/LinedList"/>
    <dgm:cxn modelId="{2BA3FB59-35C9-4A67-9374-DA6A25715EE5}" type="presParOf" srcId="{761BA34D-5AAF-46B9-8CD0-846DC797B343}" destId="{E695DDBD-4950-42F1-817D-8C9C9634A907}" srcOrd="2" destOrd="0" presId="urn:microsoft.com/office/officeart/2008/layout/LinedList"/>
    <dgm:cxn modelId="{FC0AD449-7654-43E4-825D-326CA1F2D276}" type="presParOf" srcId="{761BA34D-5AAF-46B9-8CD0-846DC797B343}" destId="{239C3E17-8DB5-494B-8B01-E4C6251BB4CB}" srcOrd="3" destOrd="0" presId="urn:microsoft.com/office/officeart/2008/layout/LinedList"/>
    <dgm:cxn modelId="{DC0518FD-ED83-450E-9336-062DE2C6B3A2}" type="presParOf" srcId="{239C3E17-8DB5-494B-8B01-E4C6251BB4CB}" destId="{36D1C7E0-5BC1-471C-8A4B-2860860E775F}" srcOrd="0" destOrd="0" presId="urn:microsoft.com/office/officeart/2008/layout/LinedList"/>
    <dgm:cxn modelId="{B70834F0-819E-489D-B67B-08203724B6E6}" type="presParOf" srcId="{239C3E17-8DB5-494B-8B01-E4C6251BB4CB}" destId="{B100FD8A-A58B-442E-BF9D-E7AA5FFDA4E1}" srcOrd="1" destOrd="0" presId="urn:microsoft.com/office/officeart/2008/layout/LinedList"/>
    <dgm:cxn modelId="{7AA7AAD5-9F05-44B0-9FE7-918EEEE2A36C}" type="presParOf" srcId="{761BA34D-5AAF-46B9-8CD0-846DC797B343}" destId="{DD2EE458-15CC-40E9-B903-2E3921D89C58}" srcOrd="4" destOrd="0" presId="urn:microsoft.com/office/officeart/2008/layout/LinedList"/>
    <dgm:cxn modelId="{9042E66D-42DD-475D-8D6F-07DE7FA719BF}" type="presParOf" srcId="{761BA34D-5AAF-46B9-8CD0-846DC797B343}" destId="{2B227994-47C2-4EDB-8415-9BD9B383EDA9}" srcOrd="5" destOrd="0" presId="urn:microsoft.com/office/officeart/2008/layout/LinedList"/>
    <dgm:cxn modelId="{A3593880-F703-4A75-9E9A-FFEFBD1F9593}" type="presParOf" srcId="{2B227994-47C2-4EDB-8415-9BD9B383EDA9}" destId="{A4FDE170-4732-44B9-AFCF-7FC0E1A7B77E}" srcOrd="0" destOrd="0" presId="urn:microsoft.com/office/officeart/2008/layout/LinedList"/>
    <dgm:cxn modelId="{C8E14B48-4155-4B93-8E09-B384F99F7FCC}" type="presParOf" srcId="{2B227994-47C2-4EDB-8415-9BD9B383EDA9}" destId="{749CB2E4-51C7-4E4F-AE31-05676326CF95}" srcOrd="1" destOrd="0" presId="urn:microsoft.com/office/officeart/2008/layout/LinedList"/>
    <dgm:cxn modelId="{A580D5D0-C6B7-4375-9C1B-291944B61A86}" type="presParOf" srcId="{761BA34D-5AAF-46B9-8CD0-846DC797B343}" destId="{73816B02-9F43-43FB-8D1B-CE8C044CB163}" srcOrd="6" destOrd="0" presId="urn:microsoft.com/office/officeart/2008/layout/LinedList"/>
    <dgm:cxn modelId="{FE8E4351-737E-44AA-9750-DA005A514341}" type="presParOf" srcId="{761BA34D-5AAF-46B9-8CD0-846DC797B343}" destId="{E3124C1F-C317-4A3D-AD03-03A25DE29B0D}" srcOrd="7" destOrd="0" presId="urn:microsoft.com/office/officeart/2008/layout/LinedList"/>
    <dgm:cxn modelId="{27737F80-9926-4FD8-85DA-841CAD311729}" type="presParOf" srcId="{E3124C1F-C317-4A3D-AD03-03A25DE29B0D}" destId="{BB5BED2B-BBB9-4347-8921-1A5B12292D26}" srcOrd="0" destOrd="0" presId="urn:microsoft.com/office/officeart/2008/layout/LinedList"/>
    <dgm:cxn modelId="{005EF4B9-9453-4514-80E9-25E10A40CB15}" type="presParOf" srcId="{E3124C1F-C317-4A3D-AD03-03A25DE29B0D}" destId="{578EF0D9-A21B-4F63-B93E-D3E5464690A8}" srcOrd="1" destOrd="0" presId="urn:microsoft.com/office/officeart/2008/layout/LinedList"/>
    <dgm:cxn modelId="{1DD90346-5A94-4D78-A219-C1190CEE36C5}" type="presParOf" srcId="{761BA34D-5AAF-46B9-8CD0-846DC797B343}" destId="{EC079409-31CF-44F8-BE43-DFEBF141DFA3}" srcOrd="8" destOrd="0" presId="urn:microsoft.com/office/officeart/2008/layout/LinedList"/>
    <dgm:cxn modelId="{0CC88B09-ADBC-4D99-8F01-5AB82C1B2131}" type="presParOf" srcId="{761BA34D-5AAF-46B9-8CD0-846DC797B343}" destId="{4B347C39-8844-4805-8198-206CDC3421C3}" srcOrd="9" destOrd="0" presId="urn:microsoft.com/office/officeart/2008/layout/LinedList"/>
    <dgm:cxn modelId="{0C9DE235-D861-4FD9-8588-142C337F8D42}" type="presParOf" srcId="{4B347C39-8844-4805-8198-206CDC3421C3}" destId="{DB2484DA-CDD7-46BF-AE84-BC892F67B87E}" srcOrd="0" destOrd="0" presId="urn:microsoft.com/office/officeart/2008/layout/LinedList"/>
    <dgm:cxn modelId="{437E0930-C667-49B8-A716-A69ABABA5C4A}" type="presParOf" srcId="{4B347C39-8844-4805-8198-206CDC3421C3}" destId="{5DE68D65-80A3-471D-AC87-A87C797B5CFA}" srcOrd="1" destOrd="0" presId="urn:microsoft.com/office/officeart/2008/layout/LinedList"/>
    <dgm:cxn modelId="{FDF1FF5B-FB9C-47CF-AA54-181B5C7FEE7C}" type="presParOf" srcId="{761BA34D-5AAF-46B9-8CD0-846DC797B343}" destId="{DA8E6745-13BF-4C36-96D4-5D2A5E605FCA}" srcOrd="10" destOrd="0" presId="urn:microsoft.com/office/officeart/2008/layout/LinedList"/>
    <dgm:cxn modelId="{1A4F182B-A387-4B7B-8A3E-A46ED886C41F}" type="presParOf" srcId="{761BA34D-5AAF-46B9-8CD0-846DC797B343}" destId="{63F18F2C-3605-4C91-88D1-1F94DCBB9518}" srcOrd="11" destOrd="0" presId="urn:microsoft.com/office/officeart/2008/layout/LinedList"/>
    <dgm:cxn modelId="{75CAEDCD-B846-4B03-95E2-07CF8A9DE6EB}" type="presParOf" srcId="{63F18F2C-3605-4C91-88D1-1F94DCBB9518}" destId="{BCE4B292-A738-4458-A199-3DCD45724D30}" srcOrd="0" destOrd="0" presId="urn:microsoft.com/office/officeart/2008/layout/LinedList"/>
    <dgm:cxn modelId="{2AC3F721-BC91-4DD9-9959-F3000901B33E}" type="presParOf" srcId="{63F18F2C-3605-4C91-88D1-1F94DCBB9518}" destId="{587F6F9D-012D-4858-9F04-2D5628421EC8}" srcOrd="1" destOrd="0" presId="urn:microsoft.com/office/officeart/2008/layout/LinedList"/>
    <dgm:cxn modelId="{47217D69-7B58-4A12-9E22-F368E0770C45}" type="presParOf" srcId="{761BA34D-5AAF-46B9-8CD0-846DC797B343}" destId="{F28FF813-7D40-4947-8A9D-3E9A2F98C4B5}" srcOrd="12" destOrd="0" presId="urn:microsoft.com/office/officeart/2008/layout/LinedList"/>
    <dgm:cxn modelId="{C8720735-F9E1-4298-A76A-35F7D6E58EC0}" type="presParOf" srcId="{761BA34D-5AAF-46B9-8CD0-846DC797B343}" destId="{7792C5E2-B479-4AF0-8340-6236D8F263DF}" srcOrd="13" destOrd="0" presId="urn:microsoft.com/office/officeart/2008/layout/LinedList"/>
    <dgm:cxn modelId="{55CA0E91-5F94-463A-AA13-86F8D8120485}" type="presParOf" srcId="{7792C5E2-B479-4AF0-8340-6236D8F263DF}" destId="{81762FE4-A446-4479-86A3-DA0A3A276297}" srcOrd="0" destOrd="0" presId="urn:microsoft.com/office/officeart/2008/layout/LinedList"/>
    <dgm:cxn modelId="{37DA686A-17D9-4A26-B2F5-FCFEDDC897E0}" type="presParOf" srcId="{7792C5E2-B479-4AF0-8340-6236D8F263DF}" destId="{3E18984D-B85F-4854-8B26-C6F5E90BA6F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062F600-5995-431F-916D-788CEAC17AC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9A015D97-2464-4866-858D-C62D3178C47C}">
      <dgm:prSet/>
      <dgm:spPr/>
      <dgm:t>
        <a:bodyPr/>
        <a:lstStyle/>
        <a:p>
          <a:pPr rtl="0"/>
          <a:r>
            <a:rPr lang="en-US" dirty="0"/>
            <a:t>Assigns operations to free workers by sending an execute message, records which operation is assigned to which worker.</a:t>
          </a:r>
          <a:endParaRPr lang="it-IT" dirty="0"/>
        </a:p>
      </dgm:t>
    </dgm:pt>
    <dgm:pt modelId="{9CE3AFE1-5A1A-47ED-9C7C-A4DBBF47F70E}" type="parTrans" cxnId="{5274361E-28FC-44A0-9443-1115DF48879D}">
      <dgm:prSet/>
      <dgm:spPr/>
      <dgm:t>
        <a:bodyPr/>
        <a:lstStyle/>
        <a:p>
          <a:endParaRPr lang="it-IT"/>
        </a:p>
      </dgm:t>
    </dgm:pt>
    <dgm:pt modelId="{BBCBE5BD-DF25-4962-9DBC-972764FBF4AE}" type="sibTrans" cxnId="{5274361E-28FC-44A0-9443-1115DF48879D}">
      <dgm:prSet/>
      <dgm:spPr/>
      <dgm:t>
        <a:bodyPr/>
        <a:lstStyle/>
        <a:p>
          <a:endParaRPr lang="it-IT"/>
        </a:p>
      </dgm:t>
    </dgm:pt>
    <dgm:pt modelId="{4F392880-75A3-40BC-BE06-D0FEEF813DFD}">
      <dgm:prSet/>
      <dgm:spPr/>
      <dgm:t>
        <a:bodyPr/>
        <a:lstStyle/>
        <a:p>
          <a:pPr rtl="0"/>
          <a:r>
            <a:rPr lang="en-US" dirty="0"/>
            <a:t>When a worker completes an operation it notifies the coordinator, who stores the result. A new operation is scheduled on that worker.</a:t>
          </a:r>
          <a:endParaRPr lang="it-IT" dirty="0"/>
        </a:p>
      </dgm:t>
    </dgm:pt>
    <dgm:pt modelId="{4FCA8717-1B9F-4C19-B764-A61E9AF61A09}" type="parTrans" cxnId="{51F4EB71-80E9-4BB2-99DF-CBDB8037181C}">
      <dgm:prSet/>
      <dgm:spPr/>
      <dgm:t>
        <a:bodyPr/>
        <a:lstStyle/>
        <a:p>
          <a:endParaRPr lang="it-IT"/>
        </a:p>
      </dgm:t>
    </dgm:pt>
    <dgm:pt modelId="{597CD7B3-6523-4E52-BDFE-9C7B83347CB5}" type="sibTrans" cxnId="{51F4EB71-80E9-4BB2-99DF-CBDB8037181C}">
      <dgm:prSet/>
      <dgm:spPr/>
      <dgm:t>
        <a:bodyPr/>
        <a:lstStyle/>
        <a:p>
          <a:endParaRPr lang="it-IT"/>
        </a:p>
      </dgm:t>
    </dgm:pt>
    <dgm:pt modelId="{84237675-5EBB-42C0-BF46-B6F304DA9C59}">
      <dgm:prSet/>
      <dgm:spPr/>
      <dgm:t>
        <a:bodyPr/>
        <a:lstStyle/>
        <a:p>
          <a:pPr rtl="0"/>
          <a:r>
            <a:rPr lang="en-US" dirty="0"/>
            <a:t>Map operations are completed sequentially, only when an operation is completed on every chunk the coordinator starts scheduling the following operation.</a:t>
          </a:r>
          <a:endParaRPr lang="it-IT" dirty="0"/>
        </a:p>
      </dgm:t>
    </dgm:pt>
    <dgm:pt modelId="{FE949FF9-5D35-47A1-B48C-4400920B032E}" type="parTrans" cxnId="{55412AE8-8B07-47BA-84E2-67FD85888480}">
      <dgm:prSet/>
      <dgm:spPr/>
      <dgm:t>
        <a:bodyPr/>
        <a:lstStyle/>
        <a:p>
          <a:endParaRPr lang="it-IT"/>
        </a:p>
      </dgm:t>
    </dgm:pt>
    <dgm:pt modelId="{33F40FDE-09A0-4B0C-B6C9-DE0AF2C826D8}" type="sibTrans" cxnId="{55412AE8-8B07-47BA-84E2-67FD85888480}">
      <dgm:prSet/>
      <dgm:spPr/>
      <dgm:t>
        <a:bodyPr/>
        <a:lstStyle/>
        <a:p>
          <a:endParaRPr lang="it-IT"/>
        </a:p>
      </dgm:t>
    </dgm:pt>
    <dgm:pt modelId="{E622D6B9-65E8-476E-A8DD-28074ACAD28E}">
      <dgm:prSet/>
      <dgm:spPr/>
      <dgm:t>
        <a:bodyPr/>
        <a:lstStyle/>
        <a:p>
          <a:pPr rtl="0"/>
          <a:r>
            <a:rPr lang="en-US" dirty="0"/>
            <a:t>Periodically pings workers, and if no response is received before the </a:t>
          </a:r>
          <a:r>
            <a:rPr lang="en-US" dirty="0" err="1"/>
            <a:t>pingTimeout</a:t>
          </a:r>
          <a:r>
            <a:rPr lang="en-US" dirty="0"/>
            <a:t>, marks the worker as failed. When a worker executing an operation fails, the operation is re-scheduled on a free worker.</a:t>
          </a:r>
          <a:endParaRPr lang="it-IT" dirty="0"/>
        </a:p>
      </dgm:t>
    </dgm:pt>
    <dgm:pt modelId="{1B6453E9-20C8-4A22-8331-E5A43572F49A}" type="parTrans" cxnId="{2A723EC0-472B-49D3-9CCE-9D879497469C}">
      <dgm:prSet/>
      <dgm:spPr/>
      <dgm:t>
        <a:bodyPr/>
        <a:lstStyle/>
        <a:p>
          <a:endParaRPr lang="it-IT"/>
        </a:p>
      </dgm:t>
    </dgm:pt>
    <dgm:pt modelId="{C2ADFF50-91D2-4A3F-AF0A-2FEF611EC821}" type="sibTrans" cxnId="{2A723EC0-472B-49D3-9CCE-9D879497469C}">
      <dgm:prSet/>
      <dgm:spPr/>
      <dgm:t>
        <a:bodyPr/>
        <a:lstStyle/>
        <a:p>
          <a:endParaRPr lang="it-IT"/>
        </a:p>
      </dgm:t>
    </dgm:pt>
    <dgm:pt modelId="{474C156C-CFF0-46B3-85C5-F44DBC94752D}">
      <dgm:prSet/>
      <dgm:spPr/>
      <dgm:t>
        <a:bodyPr/>
        <a:lstStyle/>
        <a:p>
          <a:pPr rtl="0"/>
          <a:r>
            <a:rPr lang="en-US" dirty="0"/>
            <a:t>When all map operations are completed, the coordinator prepares the input for the reduce operation.</a:t>
          </a:r>
          <a:endParaRPr lang="it-IT" dirty="0"/>
        </a:p>
      </dgm:t>
    </dgm:pt>
    <dgm:pt modelId="{E011A525-97F8-4A74-8EB1-98202CC356E5}" type="parTrans" cxnId="{EA943DC5-A4B3-4368-9A24-8AB958D49446}">
      <dgm:prSet/>
      <dgm:spPr/>
      <dgm:t>
        <a:bodyPr/>
        <a:lstStyle/>
        <a:p>
          <a:endParaRPr lang="it-IT"/>
        </a:p>
      </dgm:t>
    </dgm:pt>
    <dgm:pt modelId="{2B4F9728-310E-44BB-835A-1E195E892C85}" type="sibTrans" cxnId="{EA943DC5-A4B3-4368-9A24-8AB958D49446}">
      <dgm:prSet/>
      <dgm:spPr/>
      <dgm:t>
        <a:bodyPr/>
        <a:lstStyle/>
        <a:p>
          <a:endParaRPr lang="it-IT"/>
        </a:p>
      </dgm:t>
    </dgm:pt>
    <dgm:pt modelId="{617EFEB2-FB08-45E3-88E8-B764AE380960}">
      <dgm:prSet/>
      <dgm:spPr/>
      <dgm:t>
        <a:bodyPr/>
        <a:lstStyle/>
        <a:p>
          <a:pPr rtl="0"/>
          <a:r>
            <a:rPr lang="en-US" dirty="0"/>
            <a:t>The reduce operation is scheduled on free workers and the final result is written to file.</a:t>
          </a:r>
          <a:endParaRPr lang="it-IT" dirty="0"/>
        </a:p>
      </dgm:t>
    </dgm:pt>
    <dgm:pt modelId="{91223C5C-215A-4133-BDFA-8C53C7095D64}" type="parTrans" cxnId="{54FE3114-472F-44B9-BEE3-7EF86581C694}">
      <dgm:prSet/>
      <dgm:spPr/>
      <dgm:t>
        <a:bodyPr/>
        <a:lstStyle/>
        <a:p>
          <a:endParaRPr lang="it-IT"/>
        </a:p>
      </dgm:t>
    </dgm:pt>
    <dgm:pt modelId="{9AB8F153-25EA-4896-8C43-A3A1CB59C673}" type="sibTrans" cxnId="{54FE3114-472F-44B9-BEE3-7EF86581C694}">
      <dgm:prSet/>
      <dgm:spPr/>
      <dgm:t>
        <a:bodyPr/>
        <a:lstStyle/>
        <a:p>
          <a:endParaRPr lang="it-IT"/>
        </a:p>
      </dgm:t>
    </dgm:pt>
    <dgm:pt modelId="{00038D6E-4216-4D52-9384-16EBCB5016B8}" type="pres">
      <dgm:prSet presAssocID="{A062F600-5995-431F-916D-788CEAC17AC2}" presName="Name0" presStyleCnt="0">
        <dgm:presLayoutVars>
          <dgm:chMax val="7"/>
          <dgm:chPref val="7"/>
          <dgm:dir/>
        </dgm:presLayoutVars>
      </dgm:prSet>
      <dgm:spPr/>
    </dgm:pt>
    <dgm:pt modelId="{E72B7D26-C179-4459-86FC-DCE9431F7000}" type="pres">
      <dgm:prSet presAssocID="{A062F600-5995-431F-916D-788CEAC17AC2}" presName="Name1" presStyleCnt="0"/>
      <dgm:spPr/>
    </dgm:pt>
    <dgm:pt modelId="{146BF5F5-7C20-4E3B-B2A7-9C9E97FCC44F}" type="pres">
      <dgm:prSet presAssocID="{A062F600-5995-431F-916D-788CEAC17AC2}" presName="cycle" presStyleCnt="0"/>
      <dgm:spPr/>
    </dgm:pt>
    <dgm:pt modelId="{6A74B276-2B38-416B-8BC5-EA8B71CB561D}" type="pres">
      <dgm:prSet presAssocID="{A062F600-5995-431F-916D-788CEAC17AC2}" presName="srcNode" presStyleLbl="node1" presStyleIdx="0" presStyleCnt="6"/>
      <dgm:spPr/>
    </dgm:pt>
    <dgm:pt modelId="{E0730FD5-D9D4-4AB2-86ED-050158F3DC15}" type="pres">
      <dgm:prSet presAssocID="{A062F600-5995-431F-916D-788CEAC17AC2}" presName="conn" presStyleLbl="parChTrans1D2" presStyleIdx="0" presStyleCnt="1"/>
      <dgm:spPr/>
    </dgm:pt>
    <dgm:pt modelId="{DFB439E9-ADD4-434E-934F-06869989822A}" type="pres">
      <dgm:prSet presAssocID="{A062F600-5995-431F-916D-788CEAC17AC2}" presName="extraNode" presStyleLbl="node1" presStyleIdx="0" presStyleCnt="6"/>
      <dgm:spPr/>
    </dgm:pt>
    <dgm:pt modelId="{BAB50189-9B83-474B-8804-E7D0CAA78E01}" type="pres">
      <dgm:prSet presAssocID="{A062F600-5995-431F-916D-788CEAC17AC2}" presName="dstNode" presStyleLbl="node1" presStyleIdx="0" presStyleCnt="6"/>
      <dgm:spPr/>
    </dgm:pt>
    <dgm:pt modelId="{ED331F4A-F6BC-41D2-9F88-D0A8352B06A8}" type="pres">
      <dgm:prSet presAssocID="{9A015D97-2464-4866-858D-C62D3178C47C}" presName="text_1" presStyleLbl="node1" presStyleIdx="0" presStyleCnt="6">
        <dgm:presLayoutVars>
          <dgm:bulletEnabled val="1"/>
        </dgm:presLayoutVars>
      </dgm:prSet>
      <dgm:spPr/>
    </dgm:pt>
    <dgm:pt modelId="{B768F4F6-400F-4DC9-B4D7-AD32C7BCCEDC}" type="pres">
      <dgm:prSet presAssocID="{9A015D97-2464-4866-858D-C62D3178C47C}" presName="accent_1" presStyleCnt="0"/>
      <dgm:spPr/>
    </dgm:pt>
    <dgm:pt modelId="{19A24029-7D45-4810-966E-DF8EF1C7CB30}" type="pres">
      <dgm:prSet presAssocID="{9A015D97-2464-4866-858D-C62D3178C47C}" presName="accentRepeatNode" presStyleLbl="solidFgAcc1" presStyleIdx="0" presStyleCnt="6"/>
      <dgm:spPr/>
    </dgm:pt>
    <dgm:pt modelId="{F802905C-FB10-4280-82A4-50C2BB625C3E}" type="pres">
      <dgm:prSet presAssocID="{4F392880-75A3-40BC-BE06-D0FEEF813DFD}" presName="text_2" presStyleLbl="node1" presStyleIdx="1" presStyleCnt="6">
        <dgm:presLayoutVars>
          <dgm:bulletEnabled val="1"/>
        </dgm:presLayoutVars>
      </dgm:prSet>
      <dgm:spPr/>
    </dgm:pt>
    <dgm:pt modelId="{E6B602A4-BF34-4A23-A152-17AAA5F012CB}" type="pres">
      <dgm:prSet presAssocID="{4F392880-75A3-40BC-BE06-D0FEEF813DFD}" presName="accent_2" presStyleCnt="0"/>
      <dgm:spPr/>
    </dgm:pt>
    <dgm:pt modelId="{548555C9-1E71-412F-9E2E-6232CFCD1D66}" type="pres">
      <dgm:prSet presAssocID="{4F392880-75A3-40BC-BE06-D0FEEF813DFD}" presName="accentRepeatNode" presStyleLbl="solidFgAcc1" presStyleIdx="1" presStyleCnt="6"/>
      <dgm:spPr/>
    </dgm:pt>
    <dgm:pt modelId="{239953D8-9B9E-4838-B871-64CBC48B91C5}" type="pres">
      <dgm:prSet presAssocID="{84237675-5EBB-42C0-BF46-B6F304DA9C59}" presName="text_3" presStyleLbl="node1" presStyleIdx="2" presStyleCnt="6">
        <dgm:presLayoutVars>
          <dgm:bulletEnabled val="1"/>
        </dgm:presLayoutVars>
      </dgm:prSet>
      <dgm:spPr/>
    </dgm:pt>
    <dgm:pt modelId="{9D77C1E0-D678-4A7F-A06D-F2FBC87EFD0E}" type="pres">
      <dgm:prSet presAssocID="{84237675-5EBB-42C0-BF46-B6F304DA9C59}" presName="accent_3" presStyleCnt="0"/>
      <dgm:spPr/>
    </dgm:pt>
    <dgm:pt modelId="{7E6CE6F6-EE09-47D5-ABE7-53CA59BC70C8}" type="pres">
      <dgm:prSet presAssocID="{84237675-5EBB-42C0-BF46-B6F304DA9C59}" presName="accentRepeatNode" presStyleLbl="solidFgAcc1" presStyleIdx="2" presStyleCnt="6"/>
      <dgm:spPr/>
    </dgm:pt>
    <dgm:pt modelId="{2FF4B654-A710-4FC2-876D-BFF2CC73A6C7}" type="pres">
      <dgm:prSet presAssocID="{E622D6B9-65E8-476E-A8DD-28074ACAD28E}" presName="text_4" presStyleLbl="node1" presStyleIdx="3" presStyleCnt="6">
        <dgm:presLayoutVars>
          <dgm:bulletEnabled val="1"/>
        </dgm:presLayoutVars>
      </dgm:prSet>
      <dgm:spPr/>
    </dgm:pt>
    <dgm:pt modelId="{E92FDE1C-0AEA-420B-ACEA-3D81C11ECC44}" type="pres">
      <dgm:prSet presAssocID="{E622D6B9-65E8-476E-A8DD-28074ACAD28E}" presName="accent_4" presStyleCnt="0"/>
      <dgm:spPr/>
    </dgm:pt>
    <dgm:pt modelId="{FE7CB3E7-59DB-4129-BC4D-13B56C825A56}" type="pres">
      <dgm:prSet presAssocID="{E622D6B9-65E8-476E-A8DD-28074ACAD28E}" presName="accentRepeatNode" presStyleLbl="solidFgAcc1" presStyleIdx="3" presStyleCnt="6"/>
      <dgm:spPr/>
    </dgm:pt>
    <dgm:pt modelId="{261D1D3E-ECC7-4E95-8BCE-977DB60D7651}" type="pres">
      <dgm:prSet presAssocID="{474C156C-CFF0-46B3-85C5-F44DBC94752D}" presName="text_5" presStyleLbl="node1" presStyleIdx="4" presStyleCnt="6">
        <dgm:presLayoutVars>
          <dgm:bulletEnabled val="1"/>
        </dgm:presLayoutVars>
      </dgm:prSet>
      <dgm:spPr/>
    </dgm:pt>
    <dgm:pt modelId="{62323181-2F2F-493D-A18E-208AC168A5E9}" type="pres">
      <dgm:prSet presAssocID="{474C156C-CFF0-46B3-85C5-F44DBC94752D}" presName="accent_5" presStyleCnt="0"/>
      <dgm:spPr/>
    </dgm:pt>
    <dgm:pt modelId="{C73EEB48-38B1-4545-9986-7499F38C3639}" type="pres">
      <dgm:prSet presAssocID="{474C156C-CFF0-46B3-85C5-F44DBC94752D}" presName="accentRepeatNode" presStyleLbl="solidFgAcc1" presStyleIdx="4" presStyleCnt="6"/>
      <dgm:spPr/>
    </dgm:pt>
    <dgm:pt modelId="{C0BCB178-E2C0-4B93-997C-437EDA0EF64B}" type="pres">
      <dgm:prSet presAssocID="{617EFEB2-FB08-45E3-88E8-B764AE380960}" presName="text_6" presStyleLbl="node1" presStyleIdx="5" presStyleCnt="6">
        <dgm:presLayoutVars>
          <dgm:bulletEnabled val="1"/>
        </dgm:presLayoutVars>
      </dgm:prSet>
      <dgm:spPr/>
    </dgm:pt>
    <dgm:pt modelId="{7B04CD07-6A99-43E0-B736-E883F3192268}" type="pres">
      <dgm:prSet presAssocID="{617EFEB2-FB08-45E3-88E8-B764AE380960}" presName="accent_6" presStyleCnt="0"/>
      <dgm:spPr/>
    </dgm:pt>
    <dgm:pt modelId="{6D5030E8-234E-4150-A045-9DA6C9E0F3A7}" type="pres">
      <dgm:prSet presAssocID="{617EFEB2-FB08-45E3-88E8-B764AE380960}" presName="accentRepeatNode" presStyleLbl="solidFgAcc1" presStyleIdx="5" presStyleCnt="6"/>
      <dgm:spPr/>
    </dgm:pt>
  </dgm:ptLst>
  <dgm:cxnLst>
    <dgm:cxn modelId="{BD81FE03-808A-495D-AD9E-3EBB4AB1F412}" type="presOf" srcId="{A062F600-5995-431F-916D-788CEAC17AC2}" destId="{00038D6E-4216-4D52-9384-16EBCB5016B8}" srcOrd="0" destOrd="0" presId="urn:microsoft.com/office/officeart/2008/layout/VerticalCurvedList"/>
    <dgm:cxn modelId="{54FE3114-472F-44B9-BEE3-7EF86581C694}" srcId="{A062F600-5995-431F-916D-788CEAC17AC2}" destId="{617EFEB2-FB08-45E3-88E8-B764AE380960}" srcOrd="5" destOrd="0" parTransId="{91223C5C-215A-4133-BDFA-8C53C7095D64}" sibTransId="{9AB8F153-25EA-4896-8C43-A3A1CB59C673}"/>
    <dgm:cxn modelId="{5274361E-28FC-44A0-9443-1115DF48879D}" srcId="{A062F600-5995-431F-916D-788CEAC17AC2}" destId="{9A015D97-2464-4866-858D-C62D3178C47C}" srcOrd="0" destOrd="0" parTransId="{9CE3AFE1-5A1A-47ED-9C7C-A4DBBF47F70E}" sibTransId="{BBCBE5BD-DF25-4962-9DBC-972764FBF4AE}"/>
    <dgm:cxn modelId="{DCADF91F-114F-4EEE-A950-0BA5035B7624}" type="presOf" srcId="{E622D6B9-65E8-476E-A8DD-28074ACAD28E}" destId="{2FF4B654-A710-4FC2-876D-BFF2CC73A6C7}" srcOrd="0" destOrd="0" presId="urn:microsoft.com/office/officeart/2008/layout/VerticalCurvedList"/>
    <dgm:cxn modelId="{63404D2D-9781-42F4-A265-597575A6E1F1}" type="presOf" srcId="{4F392880-75A3-40BC-BE06-D0FEEF813DFD}" destId="{F802905C-FB10-4280-82A4-50C2BB625C3E}" srcOrd="0" destOrd="0" presId="urn:microsoft.com/office/officeart/2008/layout/VerticalCurvedList"/>
    <dgm:cxn modelId="{178D0B54-6449-4721-8554-0CA629B6C5E4}" type="presOf" srcId="{617EFEB2-FB08-45E3-88E8-B764AE380960}" destId="{C0BCB178-E2C0-4B93-997C-437EDA0EF64B}" srcOrd="0" destOrd="0" presId="urn:microsoft.com/office/officeart/2008/layout/VerticalCurvedList"/>
    <dgm:cxn modelId="{86102657-3539-40A8-83AC-A2933F1A13A7}" type="presOf" srcId="{BBCBE5BD-DF25-4962-9DBC-972764FBF4AE}" destId="{E0730FD5-D9D4-4AB2-86ED-050158F3DC15}" srcOrd="0" destOrd="0" presId="urn:microsoft.com/office/officeart/2008/layout/VerticalCurvedList"/>
    <dgm:cxn modelId="{4DAD966D-AC7B-4532-AEA3-B7A276343A57}" type="presOf" srcId="{474C156C-CFF0-46B3-85C5-F44DBC94752D}" destId="{261D1D3E-ECC7-4E95-8BCE-977DB60D7651}" srcOrd="0" destOrd="0" presId="urn:microsoft.com/office/officeart/2008/layout/VerticalCurvedList"/>
    <dgm:cxn modelId="{51F4EB71-80E9-4BB2-99DF-CBDB8037181C}" srcId="{A062F600-5995-431F-916D-788CEAC17AC2}" destId="{4F392880-75A3-40BC-BE06-D0FEEF813DFD}" srcOrd="1" destOrd="0" parTransId="{4FCA8717-1B9F-4C19-B764-A61E9AF61A09}" sibTransId="{597CD7B3-6523-4E52-BDFE-9C7B83347CB5}"/>
    <dgm:cxn modelId="{A1834C79-1BAE-4F9C-9D08-515AE819C9BB}" type="presOf" srcId="{84237675-5EBB-42C0-BF46-B6F304DA9C59}" destId="{239953D8-9B9E-4838-B871-64CBC48B91C5}" srcOrd="0" destOrd="0" presId="urn:microsoft.com/office/officeart/2008/layout/VerticalCurvedList"/>
    <dgm:cxn modelId="{A964FB8F-48B0-4D1B-B119-AAC1265E5DCB}" type="presOf" srcId="{9A015D97-2464-4866-858D-C62D3178C47C}" destId="{ED331F4A-F6BC-41D2-9F88-D0A8352B06A8}" srcOrd="0" destOrd="0" presId="urn:microsoft.com/office/officeart/2008/layout/VerticalCurvedList"/>
    <dgm:cxn modelId="{2A723EC0-472B-49D3-9CCE-9D879497469C}" srcId="{A062F600-5995-431F-916D-788CEAC17AC2}" destId="{E622D6B9-65E8-476E-A8DD-28074ACAD28E}" srcOrd="3" destOrd="0" parTransId="{1B6453E9-20C8-4A22-8331-E5A43572F49A}" sibTransId="{C2ADFF50-91D2-4A3F-AF0A-2FEF611EC821}"/>
    <dgm:cxn modelId="{EA943DC5-A4B3-4368-9A24-8AB958D49446}" srcId="{A062F600-5995-431F-916D-788CEAC17AC2}" destId="{474C156C-CFF0-46B3-85C5-F44DBC94752D}" srcOrd="4" destOrd="0" parTransId="{E011A525-97F8-4A74-8EB1-98202CC356E5}" sibTransId="{2B4F9728-310E-44BB-835A-1E195E892C85}"/>
    <dgm:cxn modelId="{55412AE8-8B07-47BA-84E2-67FD85888480}" srcId="{A062F600-5995-431F-916D-788CEAC17AC2}" destId="{84237675-5EBB-42C0-BF46-B6F304DA9C59}" srcOrd="2" destOrd="0" parTransId="{FE949FF9-5D35-47A1-B48C-4400920B032E}" sibTransId="{33F40FDE-09A0-4B0C-B6C9-DE0AF2C826D8}"/>
    <dgm:cxn modelId="{EF65E246-6529-407B-9457-E8B42F99F464}" type="presParOf" srcId="{00038D6E-4216-4D52-9384-16EBCB5016B8}" destId="{E72B7D26-C179-4459-86FC-DCE9431F7000}" srcOrd="0" destOrd="0" presId="urn:microsoft.com/office/officeart/2008/layout/VerticalCurvedList"/>
    <dgm:cxn modelId="{412EADFB-0BF3-4FCE-9BD5-61CA96DF8EC0}" type="presParOf" srcId="{E72B7D26-C179-4459-86FC-DCE9431F7000}" destId="{146BF5F5-7C20-4E3B-B2A7-9C9E97FCC44F}" srcOrd="0" destOrd="0" presId="urn:microsoft.com/office/officeart/2008/layout/VerticalCurvedList"/>
    <dgm:cxn modelId="{2B132037-4AD6-40FE-93DE-A0D00FADDF61}" type="presParOf" srcId="{146BF5F5-7C20-4E3B-B2A7-9C9E97FCC44F}" destId="{6A74B276-2B38-416B-8BC5-EA8B71CB561D}" srcOrd="0" destOrd="0" presId="urn:microsoft.com/office/officeart/2008/layout/VerticalCurvedList"/>
    <dgm:cxn modelId="{6D2A82EF-90AB-4D0E-AD14-671DF84E8447}" type="presParOf" srcId="{146BF5F5-7C20-4E3B-B2A7-9C9E97FCC44F}" destId="{E0730FD5-D9D4-4AB2-86ED-050158F3DC15}" srcOrd="1" destOrd="0" presId="urn:microsoft.com/office/officeart/2008/layout/VerticalCurvedList"/>
    <dgm:cxn modelId="{C7125A28-BAD1-4A7F-9E27-B78153373BB3}" type="presParOf" srcId="{146BF5F5-7C20-4E3B-B2A7-9C9E97FCC44F}" destId="{DFB439E9-ADD4-434E-934F-06869989822A}" srcOrd="2" destOrd="0" presId="urn:microsoft.com/office/officeart/2008/layout/VerticalCurvedList"/>
    <dgm:cxn modelId="{68B35AF9-5729-4D57-9ADC-6DFBD499A2B6}" type="presParOf" srcId="{146BF5F5-7C20-4E3B-B2A7-9C9E97FCC44F}" destId="{BAB50189-9B83-474B-8804-E7D0CAA78E01}" srcOrd="3" destOrd="0" presId="urn:microsoft.com/office/officeart/2008/layout/VerticalCurvedList"/>
    <dgm:cxn modelId="{0FEF0760-6970-43A7-A5F4-9C81FE7151FB}" type="presParOf" srcId="{E72B7D26-C179-4459-86FC-DCE9431F7000}" destId="{ED331F4A-F6BC-41D2-9F88-D0A8352B06A8}" srcOrd="1" destOrd="0" presId="urn:microsoft.com/office/officeart/2008/layout/VerticalCurvedList"/>
    <dgm:cxn modelId="{ABA93AC6-84C9-42C9-B9A6-C28D60F33841}" type="presParOf" srcId="{E72B7D26-C179-4459-86FC-DCE9431F7000}" destId="{B768F4F6-400F-4DC9-B4D7-AD32C7BCCEDC}" srcOrd="2" destOrd="0" presId="urn:microsoft.com/office/officeart/2008/layout/VerticalCurvedList"/>
    <dgm:cxn modelId="{4B541328-F2BA-496A-B434-26AB848DA66C}" type="presParOf" srcId="{B768F4F6-400F-4DC9-B4D7-AD32C7BCCEDC}" destId="{19A24029-7D45-4810-966E-DF8EF1C7CB30}" srcOrd="0" destOrd="0" presId="urn:microsoft.com/office/officeart/2008/layout/VerticalCurvedList"/>
    <dgm:cxn modelId="{D5F229AD-D0AB-4CA1-AC16-83887F12650C}" type="presParOf" srcId="{E72B7D26-C179-4459-86FC-DCE9431F7000}" destId="{F802905C-FB10-4280-82A4-50C2BB625C3E}" srcOrd="3" destOrd="0" presId="urn:microsoft.com/office/officeart/2008/layout/VerticalCurvedList"/>
    <dgm:cxn modelId="{72170E45-63DF-40A6-A30A-1D81B0730FDA}" type="presParOf" srcId="{E72B7D26-C179-4459-86FC-DCE9431F7000}" destId="{E6B602A4-BF34-4A23-A152-17AAA5F012CB}" srcOrd="4" destOrd="0" presId="urn:microsoft.com/office/officeart/2008/layout/VerticalCurvedList"/>
    <dgm:cxn modelId="{65DA9C4B-98CC-4CE4-A090-C4653E5F1808}" type="presParOf" srcId="{E6B602A4-BF34-4A23-A152-17AAA5F012CB}" destId="{548555C9-1E71-412F-9E2E-6232CFCD1D66}" srcOrd="0" destOrd="0" presId="urn:microsoft.com/office/officeart/2008/layout/VerticalCurvedList"/>
    <dgm:cxn modelId="{203F0A0F-7084-455F-BAED-A4207DF01EFB}" type="presParOf" srcId="{E72B7D26-C179-4459-86FC-DCE9431F7000}" destId="{239953D8-9B9E-4838-B871-64CBC48B91C5}" srcOrd="5" destOrd="0" presId="urn:microsoft.com/office/officeart/2008/layout/VerticalCurvedList"/>
    <dgm:cxn modelId="{43237B2E-2938-4596-B32A-1F7E29A86248}" type="presParOf" srcId="{E72B7D26-C179-4459-86FC-DCE9431F7000}" destId="{9D77C1E0-D678-4A7F-A06D-F2FBC87EFD0E}" srcOrd="6" destOrd="0" presId="urn:microsoft.com/office/officeart/2008/layout/VerticalCurvedList"/>
    <dgm:cxn modelId="{E57FA411-FBE9-444E-82F2-23B8AA38BA87}" type="presParOf" srcId="{9D77C1E0-D678-4A7F-A06D-F2FBC87EFD0E}" destId="{7E6CE6F6-EE09-47D5-ABE7-53CA59BC70C8}" srcOrd="0" destOrd="0" presId="urn:microsoft.com/office/officeart/2008/layout/VerticalCurvedList"/>
    <dgm:cxn modelId="{E5ED7E8F-0F88-4159-A6C9-E00E6269A7FD}" type="presParOf" srcId="{E72B7D26-C179-4459-86FC-DCE9431F7000}" destId="{2FF4B654-A710-4FC2-876D-BFF2CC73A6C7}" srcOrd="7" destOrd="0" presId="urn:microsoft.com/office/officeart/2008/layout/VerticalCurvedList"/>
    <dgm:cxn modelId="{429C6D99-7675-4F00-AFF7-C9DE30E111C3}" type="presParOf" srcId="{E72B7D26-C179-4459-86FC-DCE9431F7000}" destId="{E92FDE1C-0AEA-420B-ACEA-3D81C11ECC44}" srcOrd="8" destOrd="0" presId="urn:microsoft.com/office/officeart/2008/layout/VerticalCurvedList"/>
    <dgm:cxn modelId="{044D75D0-6346-4741-AD91-E988558A1C62}" type="presParOf" srcId="{E92FDE1C-0AEA-420B-ACEA-3D81C11ECC44}" destId="{FE7CB3E7-59DB-4129-BC4D-13B56C825A56}" srcOrd="0" destOrd="0" presId="urn:microsoft.com/office/officeart/2008/layout/VerticalCurvedList"/>
    <dgm:cxn modelId="{304C751A-ACF6-414C-BD8A-1EE18504EA70}" type="presParOf" srcId="{E72B7D26-C179-4459-86FC-DCE9431F7000}" destId="{261D1D3E-ECC7-4E95-8BCE-977DB60D7651}" srcOrd="9" destOrd="0" presId="urn:microsoft.com/office/officeart/2008/layout/VerticalCurvedList"/>
    <dgm:cxn modelId="{F68F9BE6-5B7C-4A79-8DBA-24943870BD6A}" type="presParOf" srcId="{E72B7D26-C179-4459-86FC-DCE9431F7000}" destId="{62323181-2F2F-493D-A18E-208AC168A5E9}" srcOrd="10" destOrd="0" presId="urn:microsoft.com/office/officeart/2008/layout/VerticalCurvedList"/>
    <dgm:cxn modelId="{7BBDD57D-08D1-46F8-927D-DC69A6BF5D67}" type="presParOf" srcId="{62323181-2F2F-493D-A18E-208AC168A5E9}" destId="{C73EEB48-38B1-4545-9986-7499F38C3639}" srcOrd="0" destOrd="0" presId="urn:microsoft.com/office/officeart/2008/layout/VerticalCurvedList"/>
    <dgm:cxn modelId="{04F3EAFB-D022-446C-A38B-8A09E4E51B88}" type="presParOf" srcId="{E72B7D26-C179-4459-86FC-DCE9431F7000}" destId="{C0BCB178-E2C0-4B93-997C-437EDA0EF64B}" srcOrd="11" destOrd="0" presId="urn:microsoft.com/office/officeart/2008/layout/VerticalCurvedList"/>
    <dgm:cxn modelId="{99A437D0-A336-4165-BC4E-D2C1DE018291}" type="presParOf" srcId="{E72B7D26-C179-4459-86FC-DCE9431F7000}" destId="{7B04CD07-6A99-43E0-B736-E883F3192268}" srcOrd="12" destOrd="0" presId="urn:microsoft.com/office/officeart/2008/layout/VerticalCurvedList"/>
    <dgm:cxn modelId="{CC193305-99CB-4ADC-8355-49F29CB165EF}" type="presParOf" srcId="{7B04CD07-6A99-43E0-B736-E883F3192268}" destId="{6D5030E8-234E-4150-A045-9DA6C9E0F3A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794D00B-6439-48BF-8815-F6D83BC15F75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54BCD379-AF4B-4652-9A73-D7A0E3289690}">
      <dgm:prSet/>
      <dgm:spPr/>
      <dgm:t>
        <a:bodyPr/>
        <a:lstStyle/>
        <a:p>
          <a:pPr rtl="0"/>
          <a:r>
            <a:rPr lang="en-US" dirty="0"/>
            <a:t>Receives an execute message from the coordinator.</a:t>
          </a:r>
          <a:endParaRPr lang="it-IT" dirty="0"/>
        </a:p>
      </dgm:t>
    </dgm:pt>
    <dgm:pt modelId="{9B615AC1-2DEB-461F-B97E-F8820B0C85B1}" type="parTrans" cxnId="{A4684526-7750-4110-8228-45724D32C315}">
      <dgm:prSet/>
      <dgm:spPr/>
      <dgm:t>
        <a:bodyPr/>
        <a:lstStyle/>
        <a:p>
          <a:endParaRPr lang="it-IT"/>
        </a:p>
      </dgm:t>
    </dgm:pt>
    <dgm:pt modelId="{DBA76FE6-889D-421E-850C-5FA03B551EEE}" type="sibTrans" cxnId="{A4684526-7750-4110-8228-45724D32C315}">
      <dgm:prSet/>
      <dgm:spPr/>
      <dgm:t>
        <a:bodyPr/>
        <a:lstStyle/>
        <a:p>
          <a:endParaRPr lang="it-IT"/>
        </a:p>
      </dgm:t>
    </dgm:pt>
    <dgm:pt modelId="{0F05CBD2-2A2D-4C70-835C-A22B3EF8F5E9}">
      <dgm:prSet/>
      <dgm:spPr/>
      <dgm:t>
        <a:bodyPr/>
        <a:lstStyle/>
        <a:p>
          <a:pPr rtl="0"/>
          <a:r>
            <a:rPr lang="en-US"/>
            <a:t>Parses the operation type, reads the corresponding data chunk, and executes the operation.</a:t>
          </a:r>
          <a:endParaRPr lang="it-IT"/>
        </a:p>
      </dgm:t>
    </dgm:pt>
    <dgm:pt modelId="{035A5AB2-18DE-45C0-A58C-4A331AC10ECB}" type="parTrans" cxnId="{BEBCA0F4-5FD5-4780-AB92-24FC5870A682}">
      <dgm:prSet/>
      <dgm:spPr/>
      <dgm:t>
        <a:bodyPr/>
        <a:lstStyle/>
        <a:p>
          <a:endParaRPr lang="it-IT"/>
        </a:p>
      </dgm:t>
    </dgm:pt>
    <dgm:pt modelId="{3B62B4D5-4867-4142-89BD-9D963A163F1F}" type="sibTrans" cxnId="{BEBCA0F4-5FD5-4780-AB92-24FC5870A682}">
      <dgm:prSet/>
      <dgm:spPr/>
      <dgm:t>
        <a:bodyPr/>
        <a:lstStyle/>
        <a:p>
          <a:endParaRPr lang="it-IT"/>
        </a:p>
      </dgm:t>
    </dgm:pt>
    <dgm:pt modelId="{7A5F5C3B-2E1F-46EE-97B6-919B3FA9C038}">
      <dgm:prSet/>
      <dgm:spPr/>
      <dgm:t>
        <a:bodyPr/>
        <a:lstStyle/>
        <a:p>
          <a:pPr rtl="0"/>
          <a:r>
            <a:rPr lang="en-US" dirty="0"/>
            <a:t>Computes the output and simulates execution time. </a:t>
          </a:r>
          <a:endParaRPr lang="it-IT" dirty="0"/>
        </a:p>
      </dgm:t>
    </dgm:pt>
    <dgm:pt modelId="{F1AA0D21-532A-412F-A7D8-6F7ECC4094F2}" type="parTrans" cxnId="{B75124FD-FBCB-4A70-A0DD-0473DD5230FD}">
      <dgm:prSet/>
      <dgm:spPr/>
      <dgm:t>
        <a:bodyPr/>
        <a:lstStyle/>
        <a:p>
          <a:endParaRPr lang="it-IT"/>
        </a:p>
      </dgm:t>
    </dgm:pt>
    <dgm:pt modelId="{8006636A-6EC7-412C-8CEA-18C2B48E5E7E}" type="sibTrans" cxnId="{B75124FD-FBCB-4A70-A0DD-0473DD5230FD}">
      <dgm:prSet/>
      <dgm:spPr/>
      <dgm:t>
        <a:bodyPr/>
        <a:lstStyle/>
        <a:p>
          <a:endParaRPr lang="it-IT"/>
        </a:p>
      </dgm:t>
    </dgm:pt>
    <dgm:pt modelId="{2CB5A7A5-EC4C-4253-A055-521DAFF94786}">
      <dgm:prSet/>
      <dgm:spPr/>
      <dgm:t>
        <a:bodyPr/>
        <a:lstStyle/>
        <a:p>
          <a:pPr rtl="0"/>
          <a:r>
            <a:rPr lang="en-US" dirty="0"/>
            <a:t>After the execution time, sends the result to the coordinator.</a:t>
          </a:r>
          <a:endParaRPr lang="it-IT" dirty="0"/>
        </a:p>
      </dgm:t>
    </dgm:pt>
    <dgm:pt modelId="{427F7566-F604-43E6-8D22-19B2C7A1F520}" type="parTrans" cxnId="{20286790-A490-4EF0-AB40-440513DDF10B}">
      <dgm:prSet/>
      <dgm:spPr/>
      <dgm:t>
        <a:bodyPr/>
        <a:lstStyle/>
        <a:p>
          <a:endParaRPr lang="it-IT"/>
        </a:p>
      </dgm:t>
    </dgm:pt>
    <dgm:pt modelId="{797F8ACB-F6CC-4437-894E-267E65613646}" type="sibTrans" cxnId="{20286790-A490-4EF0-AB40-440513DDF10B}">
      <dgm:prSet/>
      <dgm:spPr/>
      <dgm:t>
        <a:bodyPr/>
        <a:lstStyle/>
        <a:p>
          <a:endParaRPr lang="it-IT"/>
        </a:p>
      </dgm:t>
    </dgm:pt>
    <dgm:pt modelId="{14DF0ED0-37CF-45B7-820B-8CA55F406C18}">
      <dgm:prSet/>
      <dgm:spPr/>
      <dgm:t>
        <a:bodyPr/>
        <a:lstStyle/>
        <a:p>
          <a:pPr rtl="0"/>
          <a:r>
            <a:rPr lang="en-US"/>
            <a:t>Responds to pings with a pong.</a:t>
          </a:r>
          <a:endParaRPr lang="it-IT"/>
        </a:p>
      </dgm:t>
    </dgm:pt>
    <dgm:pt modelId="{B419E5A3-969A-4103-B308-49061393FA8E}" type="parTrans" cxnId="{3C3E7235-56CC-4D5F-8570-27F8CC4F3551}">
      <dgm:prSet/>
      <dgm:spPr/>
      <dgm:t>
        <a:bodyPr/>
        <a:lstStyle/>
        <a:p>
          <a:endParaRPr lang="it-IT"/>
        </a:p>
      </dgm:t>
    </dgm:pt>
    <dgm:pt modelId="{23ED9681-3829-4E0B-B573-C39DFF2E2444}" type="sibTrans" cxnId="{3C3E7235-56CC-4D5F-8570-27F8CC4F3551}">
      <dgm:prSet/>
      <dgm:spPr/>
      <dgm:t>
        <a:bodyPr/>
        <a:lstStyle/>
        <a:p>
          <a:endParaRPr lang="it-IT"/>
        </a:p>
      </dgm:t>
    </dgm:pt>
    <dgm:pt modelId="{66079CF8-6E2B-4B00-9E36-3F53A6B6818A}">
      <dgm:prSet/>
      <dgm:spPr/>
      <dgm:t>
        <a:bodyPr/>
        <a:lstStyle/>
        <a:p>
          <a:pPr rtl="0"/>
          <a:r>
            <a:rPr lang="en-US" dirty="0"/>
            <a:t>May fail with a certain probability after receiving an execute message, in which case it drops the task and after a certain amount of time, when it recovers, it notifies the coordinator.</a:t>
          </a:r>
          <a:endParaRPr lang="it-IT" dirty="0"/>
        </a:p>
      </dgm:t>
    </dgm:pt>
    <dgm:pt modelId="{AB7F9101-C842-4C4C-8C45-2B1AA18053C5}" type="parTrans" cxnId="{961A97CD-DBF2-469C-9458-D87BF4BDF7E4}">
      <dgm:prSet/>
      <dgm:spPr/>
      <dgm:t>
        <a:bodyPr/>
        <a:lstStyle/>
        <a:p>
          <a:endParaRPr lang="it-IT"/>
        </a:p>
      </dgm:t>
    </dgm:pt>
    <dgm:pt modelId="{99130F46-E128-4623-B28D-3DD54483BE7D}" type="sibTrans" cxnId="{961A97CD-DBF2-469C-9458-D87BF4BDF7E4}">
      <dgm:prSet/>
      <dgm:spPr/>
      <dgm:t>
        <a:bodyPr/>
        <a:lstStyle/>
        <a:p>
          <a:endParaRPr lang="it-IT"/>
        </a:p>
      </dgm:t>
    </dgm:pt>
    <dgm:pt modelId="{CD9472EB-AE49-4A91-BA9A-2929A7BBB22B}" type="pres">
      <dgm:prSet presAssocID="{5794D00B-6439-48BF-8815-F6D83BC15F75}" presName="Name0" presStyleCnt="0">
        <dgm:presLayoutVars>
          <dgm:chMax val="7"/>
          <dgm:chPref val="7"/>
          <dgm:dir/>
        </dgm:presLayoutVars>
      </dgm:prSet>
      <dgm:spPr/>
    </dgm:pt>
    <dgm:pt modelId="{9123E89C-B47B-4BBF-AD66-D2E78332DA18}" type="pres">
      <dgm:prSet presAssocID="{5794D00B-6439-48BF-8815-F6D83BC15F75}" presName="Name1" presStyleCnt="0"/>
      <dgm:spPr/>
    </dgm:pt>
    <dgm:pt modelId="{58154F5D-EA9C-4405-82B9-5EF8CA33AF47}" type="pres">
      <dgm:prSet presAssocID="{5794D00B-6439-48BF-8815-F6D83BC15F75}" presName="cycle" presStyleCnt="0"/>
      <dgm:spPr/>
    </dgm:pt>
    <dgm:pt modelId="{1E807FC2-1213-4A0C-B141-F0690784EDA1}" type="pres">
      <dgm:prSet presAssocID="{5794D00B-6439-48BF-8815-F6D83BC15F75}" presName="srcNode" presStyleLbl="node1" presStyleIdx="0" presStyleCnt="6"/>
      <dgm:spPr/>
    </dgm:pt>
    <dgm:pt modelId="{85C54505-3656-4083-85C5-3F814E0B3E8F}" type="pres">
      <dgm:prSet presAssocID="{5794D00B-6439-48BF-8815-F6D83BC15F75}" presName="conn" presStyleLbl="parChTrans1D2" presStyleIdx="0" presStyleCnt="1"/>
      <dgm:spPr/>
    </dgm:pt>
    <dgm:pt modelId="{B95831F4-45A8-42D0-9815-1459098BFA68}" type="pres">
      <dgm:prSet presAssocID="{5794D00B-6439-48BF-8815-F6D83BC15F75}" presName="extraNode" presStyleLbl="node1" presStyleIdx="0" presStyleCnt="6"/>
      <dgm:spPr/>
    </dgm:pt>
    <dgm:pt modelId="{89CC31D6-17CE-40BB-A846-248C82DB0540}" type="pres">
      <dgm:prSet presAssocID="{5794D00B-6439-48BF-8815-F6D83BC15F75}" presName="dstNode" presStyleLbl="node1" presStyleIdx="0" presStyleCnt="6"/>
      <dgm:spPr/>
    </dgm:pt>
    <dgm:pt modelId="{DA85E9B0-ABC1-41CF-AE04-157CDE0F0A04}" type="pres">
      <dgm:prSet presAssocID="{54BCD379-AF4B-4652-9A73-D7A0E3289690}" presName="text_1" presStyleLbl="node1" presStyleIdx="0" presStyleCnt="6">
        <dgm:presLayoutVars>
          <dgm:bulletEnabled val="1"/>
        </dgm:presLayoutVars>
      </dgm:prSet>
      <dgm:spPr/>
    </dgm:pt>
    <dgm:pt modelId="{0A6CD409-209A-436F-B6E7-83232FCE055D}" type="pres">
      <dgm:prSet presAssocID="{54BCD379-AF4B-4652-9A73-D7A0E3289690}" presName="accent_1" presStyleCnt="0"/>
      <dgm:spPr/>
    </dgm:pt>
    <dgm:pt modelId="{81F4056C-6D7C-4114-AB8B-BD28AC89347E}" type="pres">
      <dgm:prSet presAssocID="{54BCD379-AF4B-4652-9A73-D7A0E3289690}" presName="accentRepeatNode" presStyleLbl="solidFgAcc1" presStyleIdx="0" presStyleCnt="6"/>
      <dgm:spPr/>
    </dgm:pt>
    <dgm:pt modelId="{61522A60-0B7C-43A1-9D25-8703CE96DD67}" type="pres">
      <dgm:prSet presAssocID="{0F05CBD2-2A2D-4C70-835C-A22B3EF8F5E9}" presName="text_2" presStyleLbl="node1" presStyleIdx="1" presStyleCnt="6">
        <dgm:presLayoutVars>
          <dgm:bulletEnabled val="1"/>
        </dgm:presLayoutVars>
      </dgm:prSet>
      <dgm:spPr/>
    </dgm:pt>
    <dgm:pt modelId="{CA54D06E-0F97-46B9-89FF-C786771A49BE}" type="pres">
      <dgm:prSet presAssocID="{0F05CBD2-2A2D-4C70-835C-A22B3EF8F5E9}" presName="accent_2" presStyleCnt="0"/>
      <dgm:spPr/>
    </dgm:pt>
    <dgm:pt modelId="{14F76032-2C53-42C0-A0FC-5C1A33087D61}" type="pres">
      <dgm:prSet presAssocID="{0F05CBD2-2A2D-4C70-835C-A22B3EF8F5E9}" presName="accentRepeatNode" presStyleLbl="solidFgAcc1" presStyleIdx="1" presStyleCnt="6"/>
      <dgm:spPr/>
    </dgm:pt>
    <dgm:pt modelId="{4DB7AEF0-98B9-4303-97CC-2B05FAB4445C}" type="pres">
      <dgm:prSet presAssocID="{7A5F5C3B-2E1F-46EE-97B6-919B3FA9C038}" presName="text_3" presStyleLbl="node1" presStyleIdx="2" presStyleCnt="6">
        <dgm:presLayoutVars>
          <dgm:bulletEnabled val="1"/>
        </dgm:presLayoutVars>
      </dgm:prSet>
      <dgm:spPr/>
    </dgm:pt>
    <dgm:pt modelId="{A5D5F9BB-4890-400A-9FD6-0FC7157DB7A8}" type="pres">
      <dgm:prSet presAssocID="{7A5F5C3B-2E1F-46EE-97B6-919B3FA9C038}" presName="accent_3" presStyleCnt="0"/>
      <dgm:spPr/>
    </dgm:pt>
    <dgm:pt modelId="{95325A48-692E-4D5F-B8EC-FD01648281B4}" type="pres">
      <dgm:prSet presAssocID="{7A5F5C3B-2E1F-46EE-97B6-919B3FA9C038}" presName="accentRepeatNode" presStyleLbl="solidFgAcc1" presStyleIdx="2" presStyleCnt="6"/>
      <dgm:spPr/>
    </dgm:pt>
    <dgm:pt modelId="{2DB561A2-07F4-464B-A6A5-2EDBB313BD09}" type="pres">
      <dgm:prSet presAssocID="{2CB5A7A5-EC4C-4253-A055-521DAFF94786}" presName="text_4" presStyleLbl="node1" presStyleIdx="3" presStyleCnt="6">
        <dgm:presLayoutVars>
          <dgm:bulletEnabled val="1"/>
        </dgm:presLayoutVars>
      </dgm:prSet>
      <dgm:spPr/>
    </dgm:pt>
    <dgm:pt modelId="{7F056F53-00B0-4563-B2FD-E1595CE44F4A}" type="pres">
      <dgm:prSet presAssocID="{2CB5A7A5-EC4C-4253-A055-521DAFF94786}" presName="accent_4" presStyleCnt="0"/>
      <dgm:spPr/>
    </dgm:pt>
    <dgm:pt modelId="{451CDC57-2001-4D15-AFA2-C88E2E82D298}" type="pres">
      <dgm:prSet presAssocID="{2CB5A7A5-EC4C-4253-A055-521DAFF94786}" presName="accentRepeatNode" presStyleLbl="solidFgAcc1" presStyleIdx="3" presStyleCnt="6"/>
      <dgm:spPr/>
    </dgm:pt>
    <dgm:pt modelId="{375B4EF3-FBB9-408A-BA73-C8A75931CD8B}" type="pres">
      <dgm:prSet presAssocID="{14DF0ED0-37CF-45B7-820B-8CA55F406C18}" presName="text_5" presStyleLbl="node1" presStyleIdx="4" presStyleCnt="6">
        <dgm:presLayoutVars>
          <dgm:bulletEnabled val="1"/>
        </dgm:presLayoutVars>
      </dgm:prSet>
      <dgm:spPr/>
    </dgm:pt>
    <dgm:pt modelId="{52C73F70-45F6-46D0-8669-267B1E02A0A1}" type="pres">
      <dgm:prSet presAssocID="{14DF0ED0-37CF-45B7-820B-8CA55F406C18}" presName="accent_5" presStyleCnt="0"/>
      <dgm:spPr/>
    </dgm:pt>
    <dgm:pt modelId="{D232695D-B842-4C71-9B38-A50925CF4AE4}" type="pres">
      <dgm:prSet presAssocID="{14DF0ED0-37CF-45B7-820B-8CA55F406C18}" presName="accentRepeatNode" presStyleLbl="solidFgAcc1" presStyleIdx="4" presStyleCnt="6"/>
      <dgm:spPr/>
    </dgm:pt>
    <dgm:pt modelId="{740925FC-48B4-4027-9763-AB24884B3ADC}" type="pres">
      <dgm:prSet presAssocID="{66079CF8-6E2B-4B00-9E36-3F53A6B6818A}" presName="text_6" presStyleLbl="node1" presStyleIdx="5" presStyleCnt="6">
        <dgm:presLayoutVars>
          <dgm:bulletEnabled val="1"/>
        </dgm:presLayoutVars>
      </dgm:prSet>
      <dgm:spPr/>
    </dgm:pt>
    <dgm:pt modelId="{F120B977-83BD-4102-83CF-D1F4BC123755}" type="pres">
      <dgm:prSet presAssocID="{66079CF8-6E2B-4B00-9E36-3F53A6B6818A}" presName="accent_6" presStyleCnt="0"/>
      <dgm:spPr/>
    </dgm:pt>
    <dgm:pt modelId="{DA080661-659D-4E72-B05B-C56654398DB4}" type="pres">
      <dgm:prSet presAssocID="{66079CF8-6E2B-4B00-9E36-3F53A6B6818A}" presName="accentRepeatNode" presStyleLbl="solidFgAcc1" presStyleIdx="5" presStyleCnt="6"/>
      <dgm:spPr/>
    </dgm:pt>
  </dgm:ptLst>
  <dgm:cxnLst>
    <dgm:cxn modelId="{9B8C400D-2B2C-4736-8ABF-5D77F96554C9}" type="presOf" srcId="{54BCD379-AF4B-4652-9A73-D7A0E3289690}" destId="{DA85E9B0-ABC1-41CF-AE04-157CDE0F0A04}" srcOrd="0" destOrd="0" presId="urn:microsoft.com/office/officeart/2008/layout/VerticalCurvedList"/>
    <dgm:cxn modelId="{BEB69614-B5FC-4BC4-B4D0-BDA870106E4B}" type="presOf" srcId="{2CB5A7A5-EC4C-4253-A055-521DAFF94786}" destId="{2DB561A2-07F4-464B-A6A5-2EDBB313BD09}" srcOrd="0" destOrd="0" presId="urn:microsoft.com/office/officeart/2008/layout/VerticalCurvedList"/>
    <dgm:cxn modelId="{A4684526-7750-4110-8228-45724D32C315}" srcId="{5794D00B-6439-48BF-8815-F6D83BC15F75}" destId="{54BCD379-AF4B-4652-9A73-D7A0E3289690}" srcOrd="0" destOrd="0" parTransId="{9B615AC1-2DEB-461F-B97E-F8820B0C85B1}" sibTransId="{DBA76FE6-889D-421E-850C-5FA03B551EEE}"/>
    <dgm:cxn modelId="{3C3E7235-56CC-4D5F-8570-27F8CC4F3551}" srcId="{5794D00B-6439-48BF-8815-F6D83BC15F75}" destId="{14DF0ED0-37CF-45B7-820B-8CA55F406C18}" srcOrd="4" destOrd="0" parTransId="{B419E5A3-969A-4103-B308-49061393FA8E}" sibTransId="{23ED9681-3829-4E0B-B573-C39DFF2E2444}"/>
    <dgm:cxn modelId="{850B755F-E9D4-4780-9F5C-B580EE7FC143}" type="presOf" srcId="{14DF0ED0-37CF-45B7-820B-8CA55F406C18}" destId="{375B4EF3-FBB9-408A-BA73-C8A75931CD8B}" srcOrd="0" destOrd="0" presId="urn:microsoft.com/office/officeart/2008/layout/VerticalCurvedList"/>
    <dgm:cxn modelId="{81E8A76A-D5A1-4FA1-8D95-14A7CF2F9884}" type="presOf" srcId="{0F05CBD2-2A2D-4C70-835C-A22B3EF8F5E9}" destId="{61522A60-0B7C-43A1-9D25-8703CE96DD67}" srcOrd="0" destOrd="0" presId="urn:microsoft.com/office/officeart/2008/layout/VerticalCurvedList"/>
    <dgm:cxn modelId="{20286790-A490-4EF0-AB40-440513DDF10B}" srcId="{5794D00B-6439-48BF-8815-F6D83BC15F75}" destId="{2CB5A7A5-EC4C-4253-A055-521DAFF94786}" srcOrd="3" destOrd="0" parTransId="{427F7566-F604-43E6-8D22-19B2C7A1F520}" sibTransId="{797F8ACB-F6CC-4437-894E-267E65613646}"/>
    <dgm:cxn modelId="{2372CFA0-D263-4779-871B-B33D6E5F0723}" type="presOf" srcId="{7A5F5C3B-2E1F-46EE-97B6-919B3FA9C038}" destId="{4DB7AEF0-98B9-4303-97CC-2B05FAB4445C}" srcOrd="0" destOrd="0" presId="urn:microsoft.com/office/officeart/2008/layout/VerticalCurvedList"/>
    <dgm:cxn modelId="{1FCF38A2-B992-47E6-AED2-E0B10E125D04}" type="presOf" srcId="{5794D00B-6439-48BF-8815-F6D83BC15F75}" destId="{CD9472EB-AE49-4A91-BA9A-2929A7BBB22B}" srcOrd="0" destOrd="0" presId="urn:microsoft.com/office/officeart/2008/layout/VerticalCurvedList"/>
    <dgm:cxn modelId="{44F2E1B4-E28A-4ACD-9342-C31AA3506823}" type="presOf" srcId="{DBA76FE6-889D-421E-850C-5FA03B551EEE}" destId="{85C54505-3656-4083-85C5-3F814E0B3E8F}" srcOrd="0" destOrd="0" presId="urn:microsoft.com/office/officeart/2008/layout/VerticalCurvedList"/>
    <dgm:cxn modelId="{961A97CD-DBF2-469C-9458-D87BF4BDF7E4}" srcId="{5794D00B-6439-48BF-8815-F6D83BC15F75}" destId="{66079CF8-6E2B-4B00-9E36-3F53A6B6818A}" srcOrd="5" destOrd="0" parTransId="{AB7F9101-C842-4C4C-8C45-2B1AA18053C5}" sibTransId="{99130F46-E128-4623-B28D-3DD54483BE7D}"/>
    <dgm:cxn modelId="{E93E6CD2-6A08-42B4-A92C-7468B01F242E}" type="presOf" srcId="{66079CF8-6E2B-4B00-9E36-3F53A6B6818A}" destId="{740925FC-48B4-4027-9763-AB24884B3ADC}" srcOrd="0" destOrd="0" presId="urn:microsoft.com/office/officeart/2008/layout/VerticalCurvedList"/>
    <dgm:cxn modelId="{BEBCA0F4-5FD5-4780-AB92-24FC5870A682}" srcId="{5794D00B-6439-48BF-8815-F6D83BC15F75}" destId="{0F05CBD2-2A2D-4C70-835C-A22B3EF8F5E9}" srcOrd="1" destOrd="0" parTransId="{035A5AB2-18DE-45C0-A58C-4A331AC10ECB}" sibTransId="{3B62B4D5-4867-4142-89BD-9D963A163F1F}"/>
    <dgm:cxn modelId="{B75124FD-FBCB-4A70-A0DD-0473DD5230FD}" srcId="{5794D00B-6439-48BF-8815-F6D83BC15F75}" destId="{7A5F5C3B-2E1F-46EE-97B6-919B3FA9C038}" srcOrd="2" destOrd="0" parTransId="{F1AA0D21-532A-412F-A7D8-6F7ECC4094F2}" sibTransId="{8006636A-6EC7-412C-8CEA-18C2B48E5E7E}"/>
    <dgm:cxn modelId="{B93E677C-2C0E-4A98-86FC-ED6095A51F48}" type="presParOf" srcId="{CD9472EB-AE49-4A91-BA9A-2929A7BBB22B}" destId="{9123E89C-B47B-4BBF-AD66-D2E78332DA18}" srcOrd="0" destOrd="0" presId="urn:microsoft.com/office/officeart/2008/layout/VerticalCurvedList"/>
    <dgm:cxn modelId="{9D8F872F-6C8A-4CD8-A62A-C283E5A778ED}" type="presParOf" srcId="{9123E89C-B47B-4BBF-AD66-D2E78332DA18}" destId="{58154F5D-EA9C-4405-82B9-5EF8CA33AF47}" srcOrd="0" destOrd="0" presId="urn:microsoft.com/office/officeart/2008/layout/VerticalCurvedList"/>
    <dgm:cxn modelId="{0E7AC104-2BB9-4034-A1FB-1AE9E7C70250}" type="presParOf" srcId="{58154F5D-EA9C-4405-82B9-5EF8CA33AF47}" destId="{1E807FC2-1213-4A0C-B141-F0690784EDA1}" srcOrd="0" destOrd="0" presId="urn:microsoft.com/office/officeart/2008/layout/VerticalCurvedList"/>
    <dgm:cxn modelId="{4F5A1CB2-22BE-40B9-8151-F0BD19BABDFB}" type="presParOf" srcId="{58154F5D-EA9C-4405-82B9-5EF8CA33AF47}" destId="{85C54505-3656-4083-85C5-3F814E0B3E8F}" srcOrd="1" destOrd="0" presId="urn:microsoft.com/office/officeart/2008/layout/VerticalCurvedList"/>
    <dgm:cxn modelId="{AA410238-4357-4808-93B4-02A7AD4CAB22}" type="presParOf" srcId="{58154F5D-EA9C-4405-82B9-5EF8CA33AF47}" destId="{B95831F4-45A8-42D0-9815-1459098BFA68}" srcOrd="2" destOrd="0" presId="urn:microsoft.com/office/officeart/2008/layout/VerticalCurvedList"/>
    <dgm:cxn modelId="{FD676DDA-CEA2-4F33-9D04-98B982803C7B}" type="presParOf" srcId="{58154F5D-EA9C-4405-82B9-5EF8CA33AF47}" destId="{89CC31D6-17CE-40BB-A846-248C82DB0540}" srcOrd="3" destOrd="0" presId="urn:microsoft.com/office/officeart/2008/layout/VerticalCurvedList"/>
    <dgm:cxn modelId="{1C880E8B-E3DE-4F86-84A5-6D76819C0761}" type="presParOf" srcId="{9123E89C-B47B-4BBF-AD66-D2E78332DA18}" destId="{DA85E9B0-ABC1-41CF-AE04-157CDE0F0A04}" srcOrd="1" destOrd="0" presId="urn:microsoft.com/office/officeart/2008/layout/VerticalCurvedList"/>
    <dgm:cxn modelId="{4991D420-C000-4C0D-A035-42FC84110241}" type="presParOf" srcId="{9123E89C-B47B-4BBF-AD66-D2E78332DA18}" destId="{0A6CD409-209A-436F-B6E7-83232FCE055D}" srcOrd="2" destOrd="0" presId="urn:microsoft.com/office/officeart/2008/layout/VerticalCurvedList"/>
    <dgm:cxn modelId="{FCA4438D-5433-489D-9FA8-DECB35A15DD9}" type="presParOf" srcId="{0A6CD409-209A-436F-B6E7-83232FCE055D}" destId="{81F4056C-6D7C-4114-AB8B-BD28AC89347E}" srcOrd="0" destOrd="0" presId="urn:microsoft.com/office/officeart/2008/layout/VerticalCurvedList"/>
    <dgm:cxn modelId="{BD9E5574-5728-47DF-95A0-614813002DA8}" type="presParOf" srcId="{9123E89C-B47B-4BBF-AD66-D2E78332DA18}" destId="{61522A60-0B7C-43A1-9D25-8703CE96DD67}" srcOrd="3" destOrd="0" presId="urn:microsoft.com/office/officeart/2008/layout/VerticalCurvedList"/>
    <dgm:cxn modelId="{AA318FEF-70CA-4501-B339-5E2C07324091}" type="presParOf" srcId="{9123E89C-B47B-4BBF-AD66-D2E78332DA18}" destId="{CA54D06E-0F97-46B9-89FF-C786771A49BE}" srcOrd="4" destOrd="0" presId="urn:microsoft.com/office/officeart/2008/layout/VerticalCurvedList"/>
    <dgm:cxn modelId="{9FDF3A1A-1450-47BD-A546-BF2B4AFE599F}" type="presParOf" srcId="{CA54D06E-0F97-46B9-89FF-C786771A49BE}" destId="{14F76032-2C53-42C0-A0FC-5C1A33087D61}" srcOrd="0" destOrd="0" presId="urn:microsoft.com/office/officeart/2008/layout/VerticalCurvedList"/>
    <dgm:cxn modelId="{BB71528A-FD09-40B9-BF48-4CFB2FDD74A2}" type="presParOf" srcId="{9123E89C-B47B-4BBF-AD66-D2E78332DA18}" destId="{4DB7AEF0-98B9-4303-97CC-2B05FAB4445C}" srcOrd="5" destOrd="0" presId="urn:microsoft.com/office/officeart/2008/layout/VerticalCurvedList"/>
    <dgm:cxn modelId="{7F4460B5-5440-480C-8CD5-CBBAF258F517}" type="presParOf" srcId="{9123E89C-B47B-4BBF-AD66-D2E78332DA18}" destId="{A5D5F9BB-4890-400A-9FD6-0FC7157DB7A8}" srcOrd="6" destOrd="0" presId="urn:microsoft.com/office/officeart/2008/layout/VerticalCurvedList"/>
    <dgm:cxn modelId="{12FACEBE-1100-4BBB-BB5D-3794D0F445D6}" type="presParOf" srcId="{A5D5F9BB-4890-400A-9FD6-0FC7157DB7A8}" destId="{95325A48-692E-4D5F-B8EC-FD01648281B4}" srcOrd="0" destOrd="0" presId="urn:microsoft.com/office/officeart/2008/layout/VerticalCurvedList"/>
    <dgm:cxn modelId="{086E3BC1-FAE9-41F1-90C6-26E5ACD41FE6}" type="presParOf" srcId="{9123E89C-B47B-4BBF-AD66-D2E78332DA18}" destId="{2DB561A2-07F4-464B-A6A5-2EDBB313BD09}" srcOrd="7" destOrd="0" presId="urn:microsoft.com/office/officeart/2008/layout/VerticalCurvedList"/>
    <dgm:cxn modelId="{FC064F7C-C886-4ED0-829A-B20F468AE673}" type="presParOf" srcId="{9123E89C-B47B-4BBF-AD66-D2E78332DA18}" destId="{7F056F53-00B0-4563-B2FD-E1595CE44F4A}" srcOrd="8" destOrd="0" presId="urn:microsoft.com/office/officeart/2008/layout/VerticalCurvedList"/>
    <dgm:cxn modelId="{9AEDA0FC-14D6-4C55-91CD-D8CF719CE543}" type="presParOf" srcId="{7F056F53-00B0-4563-B2FD-E1595CE44F4A}" destId="{451CDC57-2001-4D15-AFA2-C88E2E82D298}" srcOrd="0" destOrd="0" presId="urn:microsoft.com/office/officeart/2008/layout/VerticalCurvedList"/>
    <dgm:cxn modelId="{FD0A0097-91F7-4554-B073-600C11394576}" type="presParOf" srcId="{9123E89C-B47B-4BBF-AD66-D2E78332DA18}" destId="{375B4EF3-FBB9-408A-BA73-C8A75931CD8B}" srcOrd="9" destOrd="0" presId="urn:microsoft.com/office/officeart/2008/layout/VerticalCurvedList"/>
    <dgm:cxn modelId="{4598E09B-54EF-480A-A02E-2247ACB1E18A}" type="presParOf" srcId="{9123E89C-B47B-4BBF-AD66-D2E78332DA18}" destId="{52C73F70-45F6-46D0-8669-267B1E02A0A1}" srcOrd="10" destOrd="0" presId="urn:microsoft.com/office/officeart/2008/layout/VerticalCurvedList"/>
    <dgm:cxn modelId="{35CF3898-0000-437B-B67C-7BA8C05E8BE4}" type="presParOf" srcId="{52C73F70-45F6-46D0-8669-267B1E02A0A1}" destId="{D232695D-B842-4C71-9B38-A50925CF4AE4}" srcOrd="0" destOrd="0" presId="urn:microsoft.com/office/officeart/2008/layout/VerticalCurvedList"/>
    <dgm:cxn modelId="{FDFE808A-BF1B-431B-9B1F-CA52AADF7896}" type="presParOf" srcId="{9123E89C-B47B-4BBF-AD66-D2E78332DA18}" destId="{740925FC-48B4-4027-9763-AB24884B3ADC}" srcOrd="11" destOrd="0" presId="urn:microsoft.com/office/officeart/2008/layout/VerticalCurvedList"/>
    <dgm:cxn modelId="{9B5187F8-9C98-470A-AA16-DBE7BA5211AA}" type="presParOf" srcId="{9123E89C-B47B-4BBF-AD66-D2E78332DA18}" destId="{F120B977-83BD-4102-83CF-D1F4BC123755}" srcOrd="12" destOrd="0" presId="urn:microsoft.com/office/officeart/2008/layout/VerticalCurvedList"/>
    <dgm:cxn modelId="{F22CED8E-0FE8-4D1E-8894-6B5467B97A61}" type="presParOf" srcId="{F120B977-83BD-4102-83CF-D1F4BC123755}" destId="{DA080661-659D-4E72-B05B-C56654398DB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7F00E3-EECA-4608-AA05-D5E63DC9D983}">
      <dsp:nvSpPr>
        <dsp:cNvPr id="0" name=""/>
        <dsp:cNvSpPr/>
      </dsp:nvSpPr>
      <dsp:spPr>
        <a:xfrm rot="5400000">
          <a:off x="-181786" y="183111"/>
          <a:ext cx="1211911" cy="848337"/>
        </a:xfrm>
        <a:prstGeom prst="chevron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/>
            <a:t>1</a:t>
          </a:r>
        </a:p>
      </dsp:txBody>
      <dsp:txXfrm rot="-5400000">
        <a:off x="2" y="425493"/>
        <a:ext cx="848337" cy="363574"/>
      </dsp:txXfrm>
    </dsp:sp>
    <dsp:sp modelId="{BC26F767-5D9F-42F7-930B-2911AA25F742}">
      <dsp:nvSpPr>
        <dsp:cNvPr id="0" name=""/>
        <dsp:cNvSpPr/>
      </dsp:nvSpPr>
      <dsp:spPr>
        <a:xfrm rot="5400000">
          <a:off x="3188330" y="-2339993"/>
          <a:ext cx="787742" cy="5467728"/>
        </a:xfrm>
        <a:prstGeom prst="round2Same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400" kern="1200" dirty="0"/>
            <a:t>Input pairs </a:t>
          </a:r>
          <a:r>
            <a:rPr lang="it-IT" sz="2400" kern="1200" dirty="0" err="1"/>
            <a:t>divided</a:t>
          </a:r>
          <a:r>
            <a:rPr lang="it-IT" sz="2400" kern="1200" dirty="0"/>
            <a:t> in </a:t>
          </a:r>
          <a:r>
            <a:rPr lang="it-IT" sz="2400" kern="1200" dirty="0" err="1"/>
            <a:t>chunks</a:t>
          </a:r>
          <a:endParaRPr lang="it-IT" sz="2400" kern="1200" dirty="0"/>
        </a:p>
      </dsp:txBody>
      <dsp:txXfrm rot="-5400000">
        <a:off x="848337" y="38454"/>
        <a:ext cx="5429274" cy="710834"/>
      </dsp:txXfrm>
    </dsp:sp>
    <dsp:sp modelId="{EE9B4CD4-FA66-4A5A-BDAE-B3E025351597}">
      <dsp:nvSpPr>
        <dsp:cNvPr id="0" name=""/>
        <dsp:cNvSpPr/>
      </dsp:nvSpPr>
      <dsp:spPr>
        <a:xfrm rot="5400000">
          <a:off x="-181786" y="1247762"/>
          <a:ext cx="1211911" cy="848337"/>
        </a:xfrm>
        <a:prstGeom prst="chevron">
          <a:avLst/>
        </a:prstGeom>
        <a:solidFill>
          <a:schemeClr val="accent5">
            <a:alpha val="90000"/>
            <a:hueOff val="0"/>
            <a:satOff val="0"/>
            <a:lumOff val="0"/>
            <a:alphaOff val="-13333"/>
          </a:schemeClr>
        </a:solidFill>
        <a:ln w="12700" cap="flat" cmpd="sng" algn="ctr">
          <a:solidFill>
            <a:schemeClr val="accent5">
              <a:alpha val="90000"/>
              <a:hueOff val="0"/>
              <a:satOff val="0"/>
              <a:lumOff val="0"/>
              <a:alphaOff val="-13333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/>
            <a:t>2</a:t>
          </a:r>
        </a:p>
      </dsp:txBody>
      <dsp:txXfrm rot="-5400000">
        <a:off x="2" y="1490144"/>
        <a:ext cx="848337" cy="363574"/>
      </dsp:txXfrm>
    </dsp:sp>
    <dsp:sp modelId="{D6D55EB1-06AC-4F58-ABF8-5EF7B3B87AC4}">
      <dsp:nvSpPr>
        <dsp:cNvPr id="0" name=""/>
        <dsp:cNvSpPr/>
      </dsp:nvSpPr>
      <dsp:spPr>
        <a:xfrm rot="5400000">
          <a:off x="3188330" y="-1274016"/>
          <a:ext cx="787742" cy="5467728"/>
        </a:xfrm>
        <a:prstGeom prst="round2Same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solidFill>
            <a:schemeClr val="accent5">
              <a:alpha val="90000"/>
              <a:hueOff val="0"/>
              <a:satOff val="0"/>
              <a:lumOff val="0"/>
              <a:alphaOff val="-13333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400" kern="1200" dirty="0" err="1"/>
            <a:t>Execute</a:t>
          </a:r>
          <a:r>
            <a:rPr lang="it-IT" sz="2400" kern="1200" dirty="0"/>
            <a:t> </a:t>
          </a:r>
          <a:r>
            <a:rPr lang="it-IT" sz="2400" kern="1200" dirty="0" err="1"/>
            <a:t>map</a:t>
          </a:r>
          <a:r>
            <a:rPr lang="it-IT" sz="2400" kern="1200" dirty="0"/>
            <a:t> </a:t>
          </a:r>
          <a:r>
            <a:rPr lang="it-IT" sz="2400" kern="1200" dirty="0" err="1"/>
            <a:t>operation</a:t>
          </a:r>
          <a:r>
            <a:rPr lang="it-IT" sz="2400" kern="1200" dirty="0"/>
            <a:t> on </a:t>
          </a:r>
          <a:r>
            <a:rPr lang="it-IT" sz="2400" kern="1200" dirty="0" err="1"/>
            <a:t>every</a:t>
          </a:r>
          <a:r>
            <a:rPr lang="it-IT" sz="2400" kern="1200" dirty="0"/>
            <a:t> </a:t>
          </a:r>
          <a:r>
            <a:rPr lang="it-IT" sz="2400" kern="1200" dirty="0" err="1"/>
            <a:t>chunk</a:t>
          </a:r>
          <a:endParaRPr lang="it-IT" sz="2400" kern="1200" dirty="0"/>
        </a:p>
      </dsp:txBody>
      <dsp:txXfrm rot="-5400000">
        <a:off x="848337" y="1104431"/>
        <a:ext cx="5429274" cy="710834"/>
      </dsp:txXfrm>
    </dsp:sp>
    <dsp:sp modelId="{971D468A-B3F6-41FA-8F55-36C223649765}">
      <dsp:nvSpPr>
        <dsp:cNvPr id="0" name=""/>
        <dsp:cNvSpPr/>
      </dsp:nvSpPr>
      <dsp:spPr>
        <a:xfrm rot="5400000">
          <a:off x="-181786" y="2312414"/>
          <a:ext cx="1211911" cy="848337"/>
        </a:xfrm>
        <a:prstGeom prst="chevron">
          <a:avLst/>
        </a:prstGeom>
        <a:solidFill>
          <a:schemeClr val="accent5">
            <a:alpha val="90000"/>
            <a:hueOff val="0"/>
            <a:satOff val="0"/>
            <a:lumOff val="0"/>
            <a:alphaOff val="-26667"/>
          </a:schemeClr>
        </a:solidFill>
        <a:ln w="12700" cap="flat" cmpd="sng" algn="ctr">
          <a:solidFill>
            <a:schemeClr val="accent5">
              <a:alpha val="90000"/>
              <a:hueOff val="0"/>
              <a:satOff val="0"/>
              <a:lumOff val="0"/>
              <a:alphaOff val="-26667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/>
            <a:t>3</a:t>
          </a:r>
        </a:p>
      </dsp:txBody>
      <dsp:txXfrm rot="-5400000">
        <a:off x="2" y="2554796"/>
        <a:ext cx="848337" cy="363574"/>
      </dsp:txXfrm>
    </dsp:sp>
    <dsp:sp modelId="{C0E81265-BF3E-4B1E-A54A-8AB7FBE4C537}">
      <dsp:nvSpPr>
        <dsp:cNvPr id="0" name=""/>
        <dsp:cNvSpPr/>
      </dsp:nvSpPr>
      <dsp:spPr>
        <a:xfrm rot="5400000">
          <a:off x="3188330" y="-209365"/>
          <a:ext cx="787742" cy="5467728"/>
        </a:xfrm>
        <a:prstGeom prst="round2Same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solidFill>
            <a:schemeClr val="accent5">
              <a:alpha val="90000"/>
              <a:hueOff val="0"/>
              <a:satOff val="0"/>
              <a:lumOff val="0"/>
              <a:alphaOff val="-26667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400" kern="1200" dirty="0" err="1"/>
            <a:t>Prepare</a:t>
          </a:r>
          <a:r>
            <a:rPr lang="it-IT" sz="2400" kern="1200" dirty="0"/>
            <a:t> Reduce Data</a:t>
          </a:r>
        </a:p>
      </dsp:txBody>
      <dsp:txXfrm rot="-5400000">
        <a:off x="848337" y="2169082"/>
        <a:ext cx="5429274" cy="710834"/>
      </dsp:txXfrm>
    </dsp:sp>
    <dsp:sp modelId="{E3B770F2-8285-4F81-BB10-5A1F1DA2330F}">
      <dsp:nvSpPr>
        <dsp:cNvPr id="0" name=""/>
        <dsp:cNvSpPr/>
      </dsp:nvSpPr>
      <dsp:spPr>
        <a:xfrm rot="5400000">
          <a:off x="-181786" y="3377065"/>
          <a:ext cx="1211911" cy="848337"/>
        </a:xfrm>
        <a:prstGeom prst="chevron">
          <a:avLst/>
        </a:prstGeom>
        <a:solidFill>
          <a:schemeClr val="accent5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accent5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/>
            <a:t>4</a:t>
          </a:r>
        </a:p>
      </dsp:txBody>
      <dsp:txXfrm rot="-5400000">
        <a:off x="2" y="3619447"/>
        <a:ext cx="848337" cy="363574"/>
      </dsp:txXfrm>
    </dsp:sp>
    <dsp:sp modelId="{1DFE89F4-CBFD-4C20-B8FB-BD48E6B18A1A}">
      <dsp:nvSpPr>
        <dsp:cNvPr id="0" name=""/>
        <dsp:cNvSpPr/>
      </dsp:nvSpPr>
      <dsp:spPr>
        <a:xfrm rot="5400000">
          <a:off x="3188330" y="855286"/>
          <a:ext cx="787742" cy="5467728"/>
        </a:xfrm>
        <a:prstGeom prst="round2Same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solidFill>
            <a:schemeClr val="accent5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400" kern="1200" dirty="0" err="1"/>
            <a:t>Execute</a:t>
          </a:r>
          <a:r>
            <a:rPr lang="it-IT" sz="2400" kern="1200" dirty="0"/>
            <a:t> Reduce</a:t>
          </a:r>
        </a:p>
      </dsp:txBody>
      <dsp:txXfrm rot="-5400000">
        <a:off x="848337" y="3233733"/>
        <a:ext cx="5429274" cy="7108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6348A1-DF82-4764-A9AF-E152C813A908}">
      <dsp:nvSpPr>
        <dsp:cNvPr id="0" name=""/>
        <dsp:cNvSpPr/>
      </dsp:nvSpPr>
      <dsp:spPr>
        <a:xfrm>
          <a:off x="0" y="325"/>
          <a:ext cx="5722705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BA18FE6-12FE-445F-BBAE-16F33090130B}">
      <dsp:nvSpPr>
        <dsp:cNvPr id="0" name=""/>
        <dsp:cNvSpPr/>
      </dsp:nvSpPr>
      <dsp:spPr>
        <a:xfrm>
          <a:off x="0" y="325"/>
          <a:ext cx="5722705" cy="381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Reads and validates the JSON and CSV files</a:t>
          </a:r>
          <a:endParaRPr lang="it-IT" sz="1300" kern="1200" dirty="0"/>
        </a:p>
      </dsp:txBody>
      <dsp:txXfrm>
        <a:off x="0" y="325"/>
        <a:ext cx="5722705" cy="381304"/>
      </dsp:txXfrm>
    </dsp:sp>
    <dsp:sp modelId="{E695DDBD-4950-42F1-817D-8C9C9634A907}">
      <dsp:nvSpPr>
        <dsp:cNvPr id="0" name=""/>
        <dsp:cNvSpPr/>
      </dsp:nvSpPr>
      <dsp:spPr>
        <a:xfrm>
          <a:off x="0" y="381630"/>
          <a:ext cx="5722705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6D1C7E0-5BC1-471C-8A4B-2860860E775F}">
      <dsp:nvSpPr>
        <dsp:cNvPr id="0" name=""/>
        <dsp:cNvSpPr/>
      </dsp:nvSpPr>
      <dsp:spPr>
        <a:xfrm>
          <a:off x="0" y="381630"/>
          <a:ext cx="5722705" cy="381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Divides the input CSV into chunks</a:t>
          </a:r>
          <a:endParaRPr lang="it-IT" sz="1300" kern="1200" dirty="0"/>
        </a:p>
      </dsp:txBody>
      <dsp:txXfrm>
        <a:off x="0" y="381630"/>
        <a:ext cx="5722705" cy="381304"/>
      </dsp:txXfrm>
    </dsp:sp>
    <dsp:sp modelId="{DD2EE458-15CC-40E9-B903-2E3921D89C58}">
      <dsp:nvSpPr>
        <dsp:cNvPr id="0" name=""/>
        <dsp:cNvSpPr/>
      </dsp:nvSpPr>
      <dsp:spPr>
        <a:xfrm>
          <a:off x="0" y="762935"/>
          <a:ext cx="5722705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FDE170-4732-44B9-AFCF-7FC0E1A7B77E}">
      <dsp:nvSpPr>
        <dsp:cNvPr id="0" name=""/>
        <dsp:cNvSpPr/>
      </dsp:nvSpPr>
      <dsp:spPr>
        <a:xfrm>
          <a:off x="0" y="762935"/>
          <a:ext cx="5722705" cy="381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Keeps track of worker information such as worker ID, task in execution and state</a:t>
          </a:r>
          <a:endParaRPr lang="it-IT" sz="1300" kern="1200" dirty="0"/>
        </a:p>
      </dsp:txBody>
      <dsp:txXfrm>
        <a:off x="0" y="762935"/>
        <a:ext cx="5722705" cy="381304"/>
      </dsp:txXfrm>
    </dsp:sp>
    <dsp:sp modelId="{73816B02-9F43-43FB-8D1B-CE8C044CB163}">
      <dsp:nvSpPr>
        <dsp:cNvPr id="0" name=""/>
        <dsp:cNvSpPr/>
      </dsp:nvSpPr>
      <dsp:spPr>
        <a:xfrm>
          <a:off x="0" y="1144239"/>
          <a:ext cx="5722705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5BED2B-BBB9-4347-8921-1A5B12292D26}">
      <dsp:nvSpPr>
        <dsp:cNvPr id="0" name=""/>
        <dsp:cNvSpPr/>
      </dsp:nvSpPr>
      <dsp:spPr>
        <a:xfrm>
          <a:off x="0" y="1144239"/>
          <a:ext cx="5722705" cy="381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Dispatches the operations to workers and keeps track of the progress</a:t>
          </a:r>
          <a:endParaRPr lang="it-IT" sz="1300" kern="1200" dirty="0"/>
        </a:p>
      </dsp:txBody>
      <dsp:txXfrm>
        <a:off x="0" y="1144239"/>
        <a:ext cx="5722705" cy="381304"/>
      </dsp:txXfrm>
    </dsp:sp>
    <dsp:sp modelId="{EC079409-31CF-44F8-BE43-DFEBF141DFA3}">
      <dsp:nvSpPr>
        <dsp:cNvPr id="0" name=""/>
        <dsp:cNvSpPr/>
      </dsp:nvSpPr>
      <dsp:spPr>
        <a:xfrm>
          <a:off x="0" y="1525544"/>
          <a:ext cx="5722705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2484DA-CDD7-46BF-AE84-BC892F67B87E}">
      <dsp:nvSpPr>
        <dsp:cNvPr id="0" name=""/>
        <dsp:cNvSpPr/>
      </dsp:nvSpPr>
      <dsp:spPr>
        <a:xfrm>
          <a:off x="0" y="1525544"/>
          <a:ext cx="5722705" cy="381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Sends a ping to all workers and schedules a </a:t>
          </a:r>
          <a:r>
            <a:rPr lang="en-US" sz="1300" kern="1200" dirty="0" err="1"/>
            <a:t>pingTimeout</a:t>
          </a:r>
          <a:r>
            <a:rPr lang="en-US" sz="1300" kern="1200" dirty="0"/>
            <a:t> to detect worker failures</a:t>
          </a:r>
          <a:endParaRPr lang="it-IT" sz="1300" kern="1200" dirty="0"/>
        </a:p>
      </dsp:txBody>
      <dsp:txXfrm>
        <a:off x="0" y="1525544"/>
        <a:ext cx="5722705" cy="381304"/>
      </dsp:txXfrm>
    </dsp:sp>
    <dsp:sp modelId="{DA8E6745-13BF-4C36-96D4-5D2A5E605FCA}">
      <dsp:nvSpPr>
        <dsp:cNvPr id="0" name=""/>
        <dsp:cNvSpPr/>
      </dsp:nvSpPr>
      <dsp:spPr>
        <a:xfrm>
          <a:off x="0" y="1906848"/>
          <a:ext cx="5722705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E4B292-A738-4458-A199-3DCD45724D30}">
      <dsp:nvSpPr>
        <dsp:cNvPr id="0" name=""/>
        <dsp:cNvSpPr/>
      </dsp:nvSpPr>
      <dsp:spPr>
        <a:xfrm>
          <a:off x="0" y="1906848"/>
          <a:ext cx="5722705" cy="381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Prepares the input for the Reduce operation</a:t>
          </a:r>
        </a:p>
      </dsp:txBody>
      <dsp:txXfrm>
        <a:off x="0" y="1906848"/>
        <a:ext cx="5722705" cy="381304"/>
      </dsp:txXfrm>
    </dsp:sp>
    <dsp:sp modelId="{F28FF813-7D40-4947-8A9D-3E9A2F98C4B5}">
      <dsp:nvSpPr>
        <dsp:cNvPr id="0" name=""/>
        <dsp:cNvSpPr/>
      </dsp:nvSpPr>
      <dsp:spPr>
        <a:xfrm>
          <a:off x="0" y="2288153"/>
          <a:ext cx="5722705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1762FE4-A446-4479-86A3-DA0A3A276297}">
      <dsp:nvSpPr>
        <dsp:cNvPr id="0" name=""/>
        <dsp:cNvSpPr/>
      </dsp:nvSpPr>
      <dsp:spPr>
        <a:xfrm>
          <a:off x="0" y="2288153"/>
          <a:ext cx="5722705" cy="381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Saves the result on file</a:t>
          </a:r>
        </a:p>
      </dsp:txBody>
      <dsp:txXfrm>
        <a:off x="0" y="2288153"/>
        <a:ext cx="5722705" cy="3813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730FD5-D9D4-4AB2-86ED-050158F3DC15}">
      <dsp:nvSpPr>
        <dsp:cNvPr id="0" name=""/>
        <dsp:cNvSpPr/>
      </dsp:nvSpPr>
      <dsp:spPr>
        <a:xfrm>
          <a:off x="-5904984" y="-903661"/>
          <a:ext cx="7029772" cy="7029772"/>
        </a:xfrm>
        <a:prstGeom prst="blockArc">
          <a:avLst>
            <a:gd name="adj1" fmla="val 18900000"/>
            <a:gd name="adj2" fmla="val 2700000"/>
            <a:gd name="adj3" fmla="val 307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331F4A-F6BC-41D2-9F88-D0A8352B06A8}">
      <dsp:nvSpPr>
        <dsp:cNvPr id="0" name=""/>
        <dsp:cNvSpPr/>
      </dsp:nvSpPr>
      <dsp:spPr>
        <a:xfrm>
          <a:off x="418993" y="275014"/>
          <a:ext cx="10839327" cy="549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6419" tIns="40640" rIns="40640" bIns="4064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Assigns operations to free workers by sending an execute message, records which operation is assigned to which worker.</a:t>
          </a:r>
          <a:endParaRPr lang="it-IT" sz="1600" kern="1200" dirty="0"/>
        </a:p>
      </dsp:txBody>
      <dsp:txXfrm>
        <a:off x="418993" y="275014"/>
        <a:ext cx="10839327" cy="549819"/>
      </dsp:txXfrm>
    </dsp:sp>
    <dsp:sp modelId="{19A24029-7D45-4810-966E-DF8EF1C7CB30}">
      <dsp:nvSpPr>
        <dsp:cNvPr id="0" name=""/>
        <dsp:cNvSpPr/>
      </dsp:nvSpPr>
      <dsp:spPr>
        <a:xfrm>
          <a:off x="75356" y="206286"/>
          <a:ext cx="687274" cy="6872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02905C-FB10-4280-82A4-50C2BB625C3E}">
      <dsp:nvSpPr>
        <dsp:cNvPr id="0" name=""/>
        <dsp:cNvSpPr/>
      </dsp:nvSpPr>
      <dsp:spPr>
        <a:xfrm>
          <a:off x="871258" y="1099639"/>
          <a:ext cx="10387063" cy="549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6419" tIns="40640" rIns="40640" bIns="4064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When a worker completes an operation it notifies the coordinator, who stores the result. A new operation is scheduled on that worker.</a:t>
          </a:r>
          <a:endParaRPr lang="it-IT" sz="1600" kern="1200" dirty="0"/>
        </a:p>
      </dsp:txBody>
      <dsp:txXfrm>
        <a:off x="871258" y="1099639"/>
        <a:ext cx="10387063" cy="549819"/>
      </dsp:txXfrm>
    </dsp:sp>
    <dsp:sp modelId="{548555C9-1E71-412F-9E2E-6232CFCD1D66}">
      <dsp:nvSpPr>
        <dsp:cNvPr id="0" name=""/>
        <dsp:cNvSpPr/>
      </dsp:nvSpPr>
      <dsp:spPr>
        <a:xfrm>
          <a:off x="527620" y="1030911"/>
          <a:ext cx="687274" cy="6872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9953D8-9B9E-4838-B871-64CBC48B91C5}">
      <dsp:nvSpPr>
        <dsp:cNvPr id="0" name=""/>
        <dsp:cNvSpPr/>
      </dsp:nvSpPr>
      <dsp:spPr>
        <a:xfrm>
          <a:off x="1078067" y="1924263"/>
          <a:ext cx="10180254" cy="549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6419" tIns="40640" rIns="40640" bIns="4064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Map operations are completed sequentially, only when an operation is completed on every chunk the coordinator starts scheduling the following operation.</a:t>
          </a:r>
          <a:endParaRPr lang="it-IT" sz="1600" kern="1200" dirty="0"/>
        </a:p>
      </dsp:txBody>
      <dsp:txXfrm>
        <a:off x="1078067" y="1924263"/>
        <a:ext cx="10180254" cy="549819"/>
      </dsp:txXfrm>
    </dsp:sp>
    <dsp:sp modelId="{7E6CE6F6-EE09-47D5-ABE7-53CA59BC70C8}">
      <dsp:nvSpPr>
        <dsp:cNvPr id="0" name=""/>
        <dsp:cNvSpPr/>
      </dsp:nvSpPr>
      <dsp:spPr>
        <a:xfrm>
          <a:off x="734429" y="1855536"/>
          <a:ext cx="687274" cy="6872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F4B654-A710-4FC2-876D-BFF2CC73A6C7}">
      <dsp:nvSpPr>
        <dsp:cNvPr id="0" name=""/>
        <dsp:cNvSpPr/>
      </dsp:nvSpPr>
      <dsp:spPr>
        <a:xfrm>
          <a:off x="1078067" y="2748366"/>
          <a:ext cx="10180254" cy="549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6419" tIns="40640" rIns="40640" bIns="4064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Periodically pings workers, and if no response is received before the </a:t>
          </a:r>
          <a:r>
            <a:rPr lang="en-US" sz="1600" kern="1200" dirty="0" err="1"/>
            <a:t>pingTimeout</a:t>
          </a:r>
          <a:r>
            <a:rPr lang="en-US" sz="1600" kern="1200" dirty="0"/>
            <a:t>, marks the worker as failed. When a worker executing an operation fails, the operation is re-scheduled on a free worker.</a:t>
          </a:r>
          <a:endParaRPr lang="it-IT" sz="1600" kern="1200" dirty="0"/>
        </a:p>
      </dsp:txBody>
      <dsp:txXfrm>
        <a:off x="1078067" y="2748366"/>
        <a:ext cx="10180254" cy="549819"/>
      </dsp:txXfrm>
    </dsp:sp>
    <dsp:sp modelId="{FE7CB3E7-59DB-4129-BC4D-13B56C825A56}">
      <dsp:nvSpPr>
        <dsp:cNvPr id="0" name=""/>
        <dsp:cNvSpPr/>
      </dsp:nvSpPr>
      <dsp:spPr>
        <a:xfrm>
          <a:off x="734429" y="2679639"/>
          <a:ext cx="687274" cy="6872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1D1D3E-ECC7-4E95-8BCE-977DB60D7651}">
      <dsp:nvSpPr>
        <dsp:cNvPr id="0" name=""/>
        <dsp:cNvSpPr/>
      </dsp:nvSpPr>
      <dsp:spPr>
        <a:xfrm>
          <a:off x="871258" y="3572991"/>
          <a:ext cx="10387063" cy="549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6419" tIns="40640" rIns="40640" bIns="4064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When all map operations are completed, the coordinator prepares the input for the reduce operation.</a:t>
          </a:r>
          <a:endParaRPr lang="it-IT" sz="1600" kern="1200" dirty="0"/>
        </a:p>
      </dsp:txBody>
      <dsp:txXfrm>
        <a:off x="871258" y="3572991"/>
        <a:ext cx="10387063" cy="549819"/>
      </dsp:txXfrm>
    </dsp:sp>
    <dsp:sp modelId="{C73EEB48-38B1-4545-9986-7499F38C3639}">
      <dsp:nvSpPr>
        <dsp:cNvPr id="0" name=""/>
        <dsp:cNvSpPr/>
      </dsp:nvSpPr>
      <dsp:spPr>
        <a:xfrm>
          <a:off x="527620" y="3504263"/>
          <a:ext cx="687274" cy="6872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CB178-E2C0-4B93-997C-437EDA0EF64B}">
      <dsp:nvSpPr>
        <dsp:cNvPr id="0" name=""/>
        <dsp:cNvSpPr/>
      </dsp:nvSpPr>
      <dsp:spPr>
        <a:xfrm>
          <a:off x="418993" y="4397616"/>
          <a:ext cx="10839327" cy="549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6419" tIns="40640" rIns="40640" bIns="4064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reduce operation is scheduled on free workers and the final result is written to file.</a:t>
          </a:r>
          <a:endParaRPr lang="it-IT" sz="1600" kern="1200" dirty="0"/>
        </a:p>
      </dsp:txBody>
      <dsp:txXfrm>
        <a:off x="418993" y="4397616"/>
        <a:ext cx="10839327" cy="549819"/>
      </dsp:txXfrm>
    </dsp:sp>
    <dsp:sp modelId="{6D5030E8-234E-4150-A045-9DA6C9E0F3A7}">
      <dsp:nvSpPr>
        <dsp:cNvPr id="0" name=""/>
        <dsp:cNvSpPr/>
      </dsp:nvSpPr>
      <dsp:spPr>
        <a:xfrm>
          <a:off x="75356" y="4328888"/>
          <a:ext cx="687274" cy="6872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C54505-3656-4083-85C5-3F814E0B3E8F}">
      <dsp:nvSpPr>
        <dsp:cNvPr id="0" name=""/>
        <dsp:cNvSpPr/>
      </dsp:nvSpPr>
      <dsp:spPr>
        <a:xfrm>
          <a:off x="-5367936" y="-822015"/>
          <a:ext cx="6391797" cy="6391797"/>
        </a:xfrm>
        <a:prstGeom prst="blockArc">
          <a:avLst>
            <a:gd name="adj1" fmla="val 18900000"/>
            <a:gd name="adj2" fmla="val 2700000"/>
            <a:gd name="adj3" fmla="val 338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85E9B0-ABC1-41CF-AE04-157CDE0F0A04}">
      <dsp:nvSpPr>
        <dsp:cNvPr id="0" name=""/>
        <dsp:cNvSpPr/>
      </dsp:nvSpPr>
      <dsp:spPr>
        <a:xfrm>
          <a:off x="381728" y="250017"/>
          <a:ext cx="10761541" cy="4998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6752" tIns="38100" rIns="38100" bIns="3810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Receives an execute message from the coordinator.</a:t>
          </a:r>
          <a:endParaRPr lang="it-IT" sz="1500" kern="1200" dirty="0"/>
        </a:p>
      </dsp:txBody>
      <dsp:txXfrm>
        <a:off x="381728" y="250017"/>
        <a:ext cx="10761541" cy="499844"/>
      </dsp:txXfrm>
    </dsp:sp>
    <dsp:sp modelId="{81F4056C-6D7C-4114-AB8B-BD28AC89347E}">
      <dsp:nvSpPr>
        <dsp:cNvPr id="0" name=""/>
        <dsp:cNvSpPr/>
      </dsp:nvSpPr>
      <dsp:spPr>
        <a:xfrm>
          <a:off x="69325" y="187536"/>
          <a:ext cx="624806" cy="62480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522A60-0B7C-43A1-9D25-8703CE96DD67}">
      <dsp:nvSpPr>
        <dsp:cNvPr id="0" name=""/>
        <dsp:cNvSpPr/>
      </dsp:nvSpPr>
      <dsp:spPr>
        <a:xfrm>
          <a:off x="792884" y="999689"/>
          <a:ext cx="10350385" cy="4998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6752" tIns="38100" rIns="38100" bIns="3810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Parses the operation type, reads the corresponding data chunk, and executes the operation.</a:t>
          </a:r>
          <a:endParaRPr lang="it-IT" sz="1500" kern="1200"/>
        </a:p>
      </dsp:txBody>
      <dsp:txXfrm>
        <a:off x="792884" y="999689"/>
        <a:ext cx="10350385" cy="499844"/>
      </dsp:txXfrm>
    </dsp:sp>
    <dsp:sp modelId="{14F76032-2C53-42C0-A0FC-5C1A33087D61}">
      <dsp:nvSpPr>
        <dsp:cNvPr id="0" name=""/>
        <dsp:cNvSpPr/>
      </dsp:nvSpPr>
      <dsp:spPr>
        <a:xfrm>
          <a:off x="480481" y="937209"/>
          <a:ext cx="624806" cy="62480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B7AEF0-98B9-4303-97CC-2B05FAB4445C}">
      <dsp:nvSpPr>
        <dsp:cNvPr id="0" name=""/>
        <dsp:cNvSpPr/>
      </dsp:nvSpPr>
      <dsp:spPr>
        <a:xfrm>
          <a:off x="980896" y="1749361"/>
          <a:ext cx="10162373" cy="4998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6752" tIns="38100" rIns="38100" bIns="3810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Computes the output and simulates execution time. </a:t>
          </a:r>
          <a:endParaRPr lang="it-IT" sz="1500" kern="1200" dirty="0"/>
        </a:p>
      </dsp:txBody>
      <dsp:txXfrm>
        <a:off x="980896" y="1749361"/>
        <a:ext cx="10162373" cy="499844"/>
      </dsp:txXfrm>
    </dsp:sp>
    <dsp:sp modelId="{95325A48-692E-4D5F-B8EC-FD01648281B4}">
      <dsp:nvSpPr>
        <dsp:cNvPr id="0" name=""/>
        <dsp:cNvSpPr/>
      </dsp:nvSpPr>
      <dsp:spPr>
        <a:xfrm>
          <a:off x="668493" y="1686881"/>
          <a:ext cx="624806" cy="62480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B561A2-07F4-464B-A6A5-2EDBB313BD09}">
      <dsp:nvSpPr>
        <dsp:cNvPr id="0" name=""/>
        <dsp:cNvSpPr/>
      </dsp:nvSpPr>
      <dsp:spPr>
        <a:xfrm>
          <a:off x="980896" y="2498559"/>
          <a:ext cx="10162373" cy="4998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6752" tIns="38100" rIns="38100" bIns="3810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After the execution time, sends the result to the coordinator.</a:t>
          </a:r>
          <a:endParaRPr lang="it-IT" sz="1500" kern="1200" dirty="0"/>
        </a:p>
      </dsp:txBody>
      <dsp:txXfrm>
        <a:off x="980896" y="2498559"/>
        <a:ext cx="10162373" cy="499844"/>
      </dsp:txXfrm>
    </dsp:sp>
    <dsp:sp modelId="{451CDC57-2001-4D15-AFA2-C88E2E82D298}">
      <dsp:nvSpPr>
        <dsp:cNvPr id="0" name=""/>
        <dsp:cNvSpPr/>
      </dsp:nvSpPr>
      <dsp:spPr>
        <a:xfrm>
          <a:off x="668493" y="2436078"/>
          <a:ext cx="624806" cy="62480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5B4EF3-FBB9-408A-BA73-C8A75931CD8B}">
      <dsp:nvSpPr>
        <dsp:cNvPr id="0" name=""/>
        <dsp:cNvSpPr/>
      </dsp:nvSpPr>
      <dsp:spPr>
        <a:xfrm>
          <a:off x="792884" y="3248231"/>
          <a:ext cx="10350385" cy="4998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6752" tIns="38100" rIns="38100" bIns="3810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Responds to pings with a pong.</a:t>
          </a:r>
          <a:endParaRPr lang="it-IT" sz="1500" kern="1200"/>
        </a:p>
      </dsp:txBody>
      <dsp:txXfrm>
        <a:off x="792884" y="3248231"/>
        <a:ext cx="10350385" cy="499844"/>
      </dsp:txXfrm>
    </dsp:sp>
    <dsp:sp modelId="{D232695D-B842-4C71-9B38-A50925CF4AE4}">
      <dsp:nvSpPr>
        <dsp:cNvPr id="0" name=""/>
        <dsp:cNvSpPr/>
      </dsp:nvSpPr>
      <dsp:spPr>
        <a:xfrm>
          <a:off x="480481" y="3185750"/>
          <a:ext cx="624806" cy="62480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0925FC-48B4-4027-9763-AB24884B3ADC}">
      <dsp:nvSpPr>
        <dsp:cNvPr id="0" name=""/>
        <dsp:cNvSpPr/>
      </dsp:nvSpPr>
      <dsp:spPr>
        <a:xfrm>
          <a:off x="381728" y="3997903"/>
          <a:ext cx="10761541" cy="4998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6752" tIns="38100" rIns="38100" bIns="3810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May fail with a certain probability after receiving an execute message, in which case it drops the task and after a certain amount of time, when it recovers, it notifies the coordinator.</a:t>
          </a:r>
          <a:endParaRPr lang="it-IT" sz="1500" kern="1200" dirty="0"/>
        </a:p>
      </dsp:txBody>
      <dsp:txXfrm>
        <a:off x="381728" y="3997903"/>
        <a:ext cx="10761541" cy="499844"/>
      </dsp:txXfrm>
    </dsp:sp>
    <dsp:sp modelId="{DA080661-659D-4E72-B05B-C56654398DB4}">
      <dsp:nvSpPr>
        <dsp:cNvPr id="0" name=""/>
        <dsp:cNvSpPr/>
      </dsp:nvSpPr>
      <dsp:spPr>
        <a:xfrm>
          <a:off x="69325" y="3935423"/>
          <a:ext cx="624806" cy="62480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671E4-D1F2-4072-83E2-2DE2D67FC59F}" type="datetimeFigureOut">
              <a:rPr lang="it-IT" smtClean="0"/>
              <a:t>26/06/23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DD53D-6AAB-4D58-8A2C-AD9DA7FD326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4570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671E4-D1F2-4072-83E2-2DE2D67FC59F}" type="datetimeFigureOut">
              <a:rPr lang="it-IT" smtClean="0"/>
              <a:t>26/06/23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DD53D-6AAB-4D58-8A2C-AD9DA7FD326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86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671E4-D1F2-4072-83E2-2DE2D67FC59F}" type="datetimeFigureOut">
              <a:rPr lang="it-IT" smtClean="0"/>
              <a:t>26/06/23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DD53D-6AAB-4D58-8A2C-AD9DA7FD326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9968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671E4-D1F2-4072-83E2-2DE2D67FC59F}" type="datetimeFigureOut">
              <a:rPr lang="it-IT" smtClean="0"/>
              <a:t>26/06/23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DD53D-6AAB-4D58-8A2C-AD9DA7FD326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1404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671E4-D1F2-4072-83E2-2DE2D67FC59F}" type="datetimeFigureOut">
              <a:rPr lang="it-IT" smtClean="0"/>
              <a:t>26/06/23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DD53D-6AAB-4D58-8A2C-AD9DA7FD326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7695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671E4-D1F2-4072-83E2-2DE2D67FC59F}" type="datetimeFigureOut">
              <a:rPr lang="it-IT" smtClean="0"/>
              <a:t>26/06/23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DD53D-6AAB-4D58-8A2C-AD9DA7FD326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4838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671E4-D1F2-4072-83E2-2DE2D67FC59F}" type="datetimeFigureOut">
              <a:rPr lang="it-IT" smtClean="0"/>
              <a:t>26/06/23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DD53D-6AAB-4D58-8A2C-AD9DA7FD326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848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671E4-D1F2-4072-83E2-2DE2D67FC59F}" type="datetimeFigureOut">
              <a:rPr lang="it-IT" smtClean="0"/>
              <a:t>26/06/23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DD53D-6AAB-4D58-8A2C-AD9DA7FD326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255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671E4-D1F2-4072-83E2-2DE2D67FC59F}" type="datetimeFigureOut">
              <a:rPr lang="it-IT" smtClean="0"/>
              <a:t>26/06/23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DD53D-6AAB-4D58-8A2C-AD9DA7FD326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1913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671E4-D1F2-4072-83E2-2DE2D67FC59F}" type="datetimeFigureOut">
              <a:rPr lang="it-IT" smtClean="0"/>
              <a:t>26/06/23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DD53D-6AAB-4D58-8A2C-AD9DA7FD326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1440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671E4-D1F2-4072-83E2-2DE2D67FC59F}" type="datetimeFigureOut">
              <a:rPr lang="it-IT" smtClean="0"/>
              <a:t>26/06/23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DD53D-6AAB-4D58-8A2C-AD9DA7FD326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807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671E4-D1F2-4072-83E2-2DE2D67FC59F}" type="datetimeFigureOut">
              <a:rPr lang="it-IT" smtClean="0"/>
              <a:t>26/06/23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DD53D-6AAB-4D58-8A2C-AD9DA7FD326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8727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microsoft.com/office/2007/relationships/hdphoto" Target="../media/hdphoto1.wdp"/><Relationship Id="rId7" Type="http://schemas.openxmlformats.org/officeDocument/2006/relationships/diagramColors" Target="../diagrams/colors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719371" y="-2719371"/>
            <a:ext cx="6858002" cy="1229674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01569" y="1341919"/>
            <a:ext cx="9144000" cy="2387600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Distributed Systems Project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729519"/>
            <a:ext cx="9144000" cy="893429"/>
          </a:xfrm>
          <a:noFill/>
        </p:spPr>
        <p:txBody>
          <a:bodyPr anchor="ctr"/>
          <a:lstStyle/>
          <a:p>
            <a:r>
              <a:rPr lang="it-IT" dirty="0">
                <a:solidFill>
                  <a:schemeClr val="bg1"/>
                </a:solidFill>
              </a:rPr>
              <a:t>Di </a:t>
            </a:r>
            <a:r>
              <a:rPr lang="it-IT" dirty="0" err="1">
                <a:solidFill>
                  <a:schemeClr val="bg1"/>
                </a:solidFill>
              </a:rPr>
              <a:t>Ienno</a:t>
            </a:r>
            <a:r>
              <a:rPr lang="it-IT" dirty="0">
                <a:solidFill>
                  <a:schemeClr val="bg1"/>
                </a:solidFill>
              </a:rPr>
              <a:t> Simone, </a:t>
            </a:r>
            <a:r>
              <a:rPr lang="it-IT" dirty="0" err="1">
                <a:solidFill>
                  <a:schemeClr val="bg1"/>
                </a:solidFill>
              </a:rPr>
              <a:t>Pirrotta</a:t>
            </a:r>
            <a:r>
              <a:rPr lang="it-IT" dirty="0">
                <a:solidFill>
                  <a:schemeClr val="bg1"/>
                </a:solidFill>
              </a:rPr>
              <a:t> Andrea, Sorrentino Lucrezia</a:t>
            </a:r>
          </a:p>
        </p:txBody>
      </p:sp>
    </p:spTree>
    <p:extLst>
      <p:ext uri="{BB962C8B-B14F-4D97-AF65-F5344CB8AC3E}">
        <p14:creationId xmlns:p14="http://schemas.microsoft.com/office/powerpoint/2010/main" val="3659821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2318715" cy="6871343"/>
          </a:xfrm>
          <a:prstGeom prst="rect">
            <a:avLst/>
          </a:prstGeom>
        </p:spPr>
      </p:pic>
      <p:sp>
        <p:nvSpPr>
          <p:cNvPr id="4" name="Rettangolo 3"/>
          <p:cNvSpPr/>
          <p:nvPr/>
        </p:nvSpPr>
        <p:spPr>
          <a:xfrm>
            <a:off x="461914" y="2007411"/>
            <a:ext cx="3644360" cy="3139321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</p:spPr>
        <p:txBody>
          <a:bodyPr wrap="square">
            <a:spAutoFit/>
          </a:bodyPr>
          <a:lstStyle/>
          <a:p>
            <a:endParaRPr lang="en-US" sz="2400" dirty="0"/>
          </a:p>
          <a:p>
            <a:r>
              <a:rPr lang="en-US" sz="2400" dirty="0"/>
              <a:t>Reference configuration: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200 pairs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5 map operations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10 worker number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2% failure probability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ttangolo 4"/>
          <p:cNvSpPr/>
          <p:nvPr/>
        </p:nvSpPr>
        <p:spPr>
          <a:xfrm>
            <a:off x="461914" y="393607"/>
            <a:ext cx="2712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5400" dirty="0">
                <a:ln w="0"/>
                <a:gradFill>
                  <a:gsLst>
                    <a:gs pos="0">
                      <a:srgbClr val="4472C4">
                        <a:lumMod val="50000"/>
                      </a:srgbClr>
                    </a:gs>
                    <a:gs pos="50000">
                      <a:srgbClr val="4472C4"/>
                    </a:gs>
                    <a:gs pos="100000">
                      <a:srgbClr val="4472C4">
                        <a:lumMod val="60000"/>
                        <a:lumOff val="40000"/>
                      </a:srgb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alibri" panose="020F0502020204030204"/>
              </a:rPr>
              <a:t>Analytics</a:t>
            </a:r>
            <a:endParaRPr kumimoji="0" lang="it-IT" sz="5400" b="0" i="0" u="none" strike="noStrike" kern="1200" cap="none" spc="0" normalizeH="0" baseline="0" noProof="0" dirty="0">
              <a:ln w="0"/>
              <a:gradFill>
                <a:gsLst>
                  <a:gs pos="0">
                    <a:srgbClr val="4472C4">
                      <a:lumMod val="50000"/>
                    </a:srgbClr>
                  </a:gs>
                  <a:gs pos="50000">
                    <a:srgbClr val="4472C4"/>
                  </a:gs>
                  <a:gs pos="100000">
                    <a:srgbClr val="4472C4">
                      <a:lumMod val="60000"/>
                      <a:lumOff val="40000"/>
                    </a:srgb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8559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afico 4"/>
          <p:cNvGraphicFramePr/>
          <p:nvPr>
            <p:extLst>
              <p:ext uri="{D42A27DB-BD31-4B8C-83A1-F6EECF244321}">
                <p14:modId xmlns:p14="http://schemas.microsoft.com/office/powerpoint/2010/main" val="1667805223"/>
              </p:ext>
            </p:extLst>
          </p:nvPr>
        </p:nvGraphicFramePr>
        <p:xfrm>
          <a:off x="188537" y="1469098"/>
          <a:ext cx="5918199" cy="4638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afico 5"/>
          <p:cNvGraphicFramePr/>
          <p:nvPr>
            <p:extLst>
              <p:ext uri="{D42A27DB-BD31-4B8C-83A1-F6EECF244321}">
                <p14:modId xmlns:p14="http://schemas.microsoft.com/office/powerpoint/2010/main" val="1788172282"/>
              </p:ext>
            </p:extLst>
          </p:nvPr>
        </p:nvGraphicFramePr>
        <p:xfrm>
          <a:off x="6309020" y="1469098"/>
          <a:ext cx="5692480" cy="4638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CasellaDiTesto 6"/>
          <p:cNvSpPr txBox="1"/>
          <p:nvPr/>
        </p:nvSpPr>
        <p:spPr>
          <a:xfrm>
            <a:off x="188537" y="320512"/>
            <a:ext cx="443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it-IT" sz="3200" dirty="0">
                <a:solidFill>
                  <a:schemeClr val="accent1">
                    <a:lumMod val="75000"/>
                  </a:schemeClr>
                </a:solidFill>
              </a:rPr>
              <a:t> of </a:t>
            </a:r>
            <a:r>
              <a:rPr lang="it-IT" sz="3200" dirty="0" err="1">
                <a:solidFill>
                  <a:schemeClr val="accent1">
                    <a:lumMod val="75000"/>
                  </a:schemeClr>
                </a:solidFill>
              </a:rPr>
              <a:t>workers</a:t>
            </a:r>
            <a:endParaRPr lang="it-IT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436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Grafico 10"/>
          <p:cNvGraphicFramePr/>
          <p:nvPr>
            <p:extLst>
              <p:ext uri="{D42A27DB-BD31-4B8C-83A1-F6EECF244321}">
                <p14:modId xmlns:p14="http://schemas.microsoft.com/office/powerpoint/2010/main" val="49815580"/>
              </p:ext>
            </p:extLst>
          </p:nvPr>
        </p:nvGraphicFramePr>
        <p:xfrm>
          <a:off x="99507" y="2008781"/>
          <a:ext cx="5526594" cy="39983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Grafico 11"/>
          <p:cNvGraphicFramePr/>
          <p:nvPr>
            <p:extLst>
              <p:ext uri="{D42A27DB-BD31-4B8C-83A1-F6EECF244321}">
                <p14:modId xmlns:p14="http://schemas.microsoft.com/office/powerpoint/2010/main" val="3121766134"/>
              </p:ext>
            </p:extLst>
          </p:nvPr>
        </p:nvGraphicFramePr>
        <p:xfrm>
          <a:off x="5740400" y="2008781"/>
          <a:ext cx="6248400" cy="39983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CasellaDiTesto 12"/>
          <p:cNvSpPr txBox="1"/>
          <p:nvPr/>
        </p:nvSpPr>
        <p:spPr>
          <a:xfrm>
            <a:off x="277307" y="561812"/>
            <a:ext cx="4430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err="1">
                <a:solidFill>
                  <a:srgbClr val="92D050"/>
                </a:solidFill>
              </a:rPr>
              <a:t>Number</a:t>
            </a:r>
            <a:r>
              <a:rPr lang="it-IT" sz="2800" dirty="0">
                <a:solidFill>
                  <a:srgbClr val="92D050"/>
                </a:solidFill>
              </a:rPr>
              <a:t> of </a:t>
            </a:r>
            <a:r>
              <a:rPr lang="it-IT" sz="2800" dirty="0" err="1">
                <a:solidFill>
                  <a:srgbClr val="92D050"/>
                </a:solidFill>
              </a:rPr>
              <a:t>map</a:t>
            </a:r>
            <a:r>
              <a:rPr lang="it-IT" sz="2800" dirty="0">
                <a:solidFill>
                  <a:srgbClr val="92D050"/>
                </a:solidFill>
              </a:rPr>
              <a:t> </a:t>
            </a:r>
            <a:r>
              <a:rPr lang="it-IT" sz="2800" dirty="0" err="1">
                <a:solidFill>
                  <a:srgbClr val="92D050"/>
                </a:solidFill>
              </a:rPr>
              <a:t>operations</a:t>
            </a:r>
            <a:endParaRPr lang="it-IT" sz="28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071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fico 3"/>
          <p:cNvGraphicFramePr/>
          <p:nvPr>
            <p:extLst>
              <p:ext uri="{D42A27DB-BD31-4B8C-83A1-F6EECF244321}">
                <p14:modId xmlns:p14="http://schemas.microsoft.com/office/powerpoint/2010/main" val="1638645932"/>
              </p:ext>
            </p:extLst>
          </p:nvPr>
        </p:nvGraphicFramePr>
        <p:xfrm>
          <a:off x="283066" y="1586931"/>
          <a:ext cx="5584858" cy="4238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afico 4"/>
          <p:cNvGraphicFramePr/>
          <p:nvPr>
            <p:extLst>
              <p:ext uri="{D42A27DB-BD31-4B8C-83A1-F6EECF244321}">
                <p14:modId xmlns:p14="http://schemas.microsoft.com/office/powerpoint/2010/main" val="374053919"/>
              </p:ext>
            </p:extLst>
          </p:nvPr>
        </p:nvGraphicFramePr>
        <p:xfrm>
          <a:off x="6146800" y="1586931"/>
          <a:ext cx="5785701" cy="4238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CasellaDiTesto 5"/>
          <p:cNvSpPr txBox="1"/>
          <p:nvPr/>
        </p:nvSpPr>
        <p:spPr>
          <a:xfrm>
            <a:off x="188537" y="320512"/>
            <a:ext cx="4430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err="1">
                <a:solidFill>
                  <a:srgbClr val="7030A0"/>
                </a:solidFill>
              </a:rPr>
              <a:t>Number</a:t>
            </a:r>
            <a:r>
              <a:rPr lang="it-IT" sz="2800" dirty="0">
                <a:solidFill>
                  <a:srgbClr val="7030A0"/>
                </a:solidFill>
              </a:rPr>
              <a:t> of input </a:t>
            </a:r>
            <a:r>
              <a:rPr lang="it-IT" sz="2800" dirty="0" err="1">
                <a:solidFill>
                  <a:srgbClr val="7030A0"/>
                </a:solidFill>
              </a:rPr>
              <a:t>pairs</a:t>
            </a:r>
            <a:endParaRPr lang="it-IT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594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co 1"/>
          <p:cNvGraphicFramePr/>
          <p:nvPr>
            <p:extLst>
              <p:ext uri="{D42A27DB-BD31-4B8C-83A1-F6EECF244321}">
                <p14:modId xmlns:p14="http://schemas.microsoft.com/office/powerpoint/2010/main" val="1625318622"/>
              </p:ext>
            </p:extLst>
          </p:nvPr>
        </p:nvGraphicFramePr>
        <p:xfrm>
          <a:off x="315537" y="1552454"/>
          <a:ext cx="5628063" cy="41244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Grafico 2"/>
          <p:cNvGraphicFramePr/>
          <p:nvPr>
            <p:extLst>
              <p:ext uri="{D42A27DB-BD31-4B8C-83A1-F6EECF244321}">
                <p14:modId xmlns:p14="http://schemas.microsoft.com/office/powerpoint/2010/main" val="1370095063"/>
              </p:ext>
            </p:extLst>
          </p:nvPr>
        </p:nvGraphicFramePr>
        <p:xfrm>
          <a:off x="6248400" y="1552454"/>
          <a:ext cx="5588000" cy="41244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CasellaDiTesto 3"/>
          <p:cNvSpPr txBox="1"/>
          <p:nvPr/>
        </p:nvSpPr>
        <p:spPr>
          <a:xfrm>
            <a:off x="315537" y="307812"/>
            <a:ext cx="4430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err="1">
                <a:solidFill>
                  <a:schemeClr val="accent2"/>
                </a:solidFill>
              </a:rPr>
              <a:t>Failure</a:t>
            </a:r>
            <a:r>
              <a:rPr lang="it-IT" sz="2800" dirty="0">
                <a:solidFill>
                  <a:schemeClr val="accent2"/>
                </a:solidFill>
              </a:rPr>
              <a:t> </a:t>
            </a:r>
            <a:r>
              <a:rPr lang="it-IT" sz="2800" dirty="0" err="1">
                <a:solidFill>
                  <a:schemeClr val="accent2"/>
                </a:solidFill>
              </a:rPr>
              <a:t>Probability</a:t>
            </a:r>
            <a:endParaRPr lang="it-IT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991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8400"/>
            <a:ext cx="12192000" cy="5689600"/>
          </a:xfrm>
          <a:prstGeom prst="rect">
            <a:avLst/>
          </a:prstGeom>
        </p:spPr>
      </p:pic>
      <p:sp>
        <p:nvSpPr>
          <p:cNvPr id="3" name="Rettangolo 2"/>
          <p:cNvSpPr/>
          <p:nvPr/>
        </p:nvSpPr>
        <p:spPr>
          <a:xfrm>
            <a:off x="419100" y="287947"/>
            <a:ext cx="3257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5400" dirty="0" err="1">
                <a:ln w="0"/>
                <a:gradFill>
                  <a:gsLst>
                    <a:gs pos="0">
                      <a:srgbClr val="4472C4">
                        <a:lumMod val="50000"/>
                      </a:srgbClr>
                    </a:gs>
                    <a:gs pos="50000">
                      <a:srgbClr val="4472C4"/>
                    </a:gs>
                    <a:gs pos="100000">
                      <a:srgbClr val="4472C4">
                        <a:lumMod val="60000"/>
                        <a:lumOff val="40000"/>
                      </a:srgb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alibri" panose="020F0502020204030204"/>
              </a:rPr>
              <a:t>Conclusion</a:t>
            </a:r>
            <a:endParaRPr kumimoji="0" lang="it-IT" sz="5400" b="0" i="0" u="none" strike="noStrike" kern="1200" cap="none" spc="0" normalizeH="0" baseline="0" noProof="0" dirty="0">
              <a:ln w="0"/>
              <a:gradFill>
                <a:gsLst>
                  <a:gs pos="0">
                    <a:srgbClr val="4472C4">
                      <a:lumMod val="50000"/>
                    </a:srgbClr>
                  </a:gs>
                  <a:gs pos="50000">
                    <a:srgbClr val="4472C4"/>
                  </a:gs>
                  <a:gs pos="100000">
                    <a:srgbClr val="4472C4">
                      <a:lumMod val="60000"/>
                      <a:lumOff val="40000"/>
                    </a:srgb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1286366" y="1615563"/>
            <a:ext cx="929050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>
                <a:solidFill>
                  <a:schemeClr val="accent1"/>
                </a:solidFill>
              </a:rPr>
              <a:t>Number</a:t>
            </a:r>
            <a:r>
              <a:rPr lang="it-IT" dirty="0">
                <a:solidFill>
                  <a:schemeClr val="accent1"/>
                </a:solidFill>
              </a:rPr>
              <a:t> of </a:t>
            </a:r>
            <a:r>
              <a:rPr lang="it-IT" dirty="0" err="1">
                <a:solidFill>
                  <a:schemeClr val="accent1"/>
                </a:solidFill>
              </a:rPr>
              <a:t>workers</a:t>
            </a:r>
            <a:r>
              <a:rPr lang="it-IT" dirty="0"/>
              <a:t>: </a:t>
            </a:r>
            <a:r>
              <a:rPr lang="it-IT" dirty="0" err="1"/>
              <a:t>greatly</a:t>
            </a:r>
            <a:r>
              <a:rPr lang="it-IT" dirty="0"/>
              <a:t> </a:t>
            </a:r>
            <a:r>
              <a:rPr lang="it-IT" dirty="0" err="1"/>
              <a:t>impacts</a:t>
            </a:r>
            <a:r>
              <a:rPr lang="it-IT" dirty="0"/>
              <a:t> the </a:t>
            </a:r>
            <a:r>
              <a:rPr lang="it-IT" dirty="0" err="1"/>
              <a:t>execution</a:t>
            </a:r>
            <a:r>
              <a:rPr lang="it-IT" dirty="0"/>
              <a:t> time, with a </a:t>
            </a:r>
            <a:r>
              <a:rPr lang="it-IT" dirty="0" err="1"/>
              <a:t>point</a:t>
            </a:r>
            <a:r>
              <a:rPr lang="it-IT" dirty="0"/>
              <a:t> of </a:t>
            </a:r>
            <a:r>
              <a:rPr lang="it-IT" dirty="0" err="1"/>
              <a:t>diminishing</a:t>
            </a:r>
            <a:r>
              <a:rPr lang="it-IT" dirty="0"/>
              <a:t> </a:t>
            </a:r>
            <a:r>
              <a:rPr lang="it-IT" dirty="0" err="1"/>
              <a:t>returns</a:t>
            </a:r>
            <a:r>
              <a:rPr lang="it-IT" dirty="0"/>
              <a:t> </a:t>
            </a:r>
            <a:r>
              <a:rPr lang="it-IT" dirty="0" err="1"/>
              <a:t>after</a:t>
            </a:r>
            <a:r>
              <a:rPr lang="it-IT" dirty="0"/>
              <a:t> a </a:t>
            </a:r>
            <a:r>
              <a:rPr lang="it-IT" dirty="0" err="1"/>
              <a:t>certain</a:t>
            </a:r>
            <a:r>
              <a:rPr lang="it-IT" dirty="0"/>
              <a:t> </a:t>
            </a:r>
            <a:r>
              <a:rPr lang="it-IT" dirty="0" err="1"/>
              <a:t>amount</a:t>
            </a:r>
            <a:r>
              <a:rPr lang="it-IT" dirty="0"/>
              <a:t> of </a:t>
            </a:r>
            <a:r>
              <a:rPr lang="it-IT" dirty="0" err="1"/>
              <a:t>workers</a:t>
            </a:r>
            <a:r>
              <a:rPr lang="it-IT" dirty="0"/>
              <a:t>.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messages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grows</a:t>
            </a:r>
            <a:r>
              <a:rPr lang="it-IT" dirty="0"/>
              <a:t> </a:t>
            </a:r>
            <a:r>
              <a:rPr lang="it-IT" dirty="0" err="1"/>
              <a:t>but</a:t>
            </a:r>
            <a:r>
              <a:rPr lang="it-IT" dirty="0"/>
              <a:t> with a </a:t>
            </a:r>
            <a:r>
              <a:rPr lang="it-IT" dirty="0" err="1"/>
              <a:t>less</a:t>
            </a:r>
            <a:r>
              <a:rPr lang="it-IT" dirty="0"/>
              <a:t> </a:t>
            </a:r>
            <a:r>
              <a:rPr lang="it-IT" dirty="0" err="1"/>
              <a:t>steep</a:t>
            </a:r>
            <a:r>
              <a:rPr lang="it-IT" dirty="0"/>
              <a:t> trend. </a:t>
            </a:r>
          </a:p>
          <a:p>
            <a:endParaRPr lang="it-IT" dirty="0"/>
          </a:p>
          <a:p>
            <a:r>
              <a:rPr lang="it-IT" dirty="0" err="1">
                <a:solidFill>
                  <a:srgbClr val="92D050"/>
                </a:solidFill>
              </a:rPr>
              <a:t>Number</a:t>
            </a:r>
            <a:r>
              <a:rPr lang="it-IT" dirty="0">
                <a:solidFill>
                  <a:srgbClr val="92D050"/>
                </a:solidFill>
              </a:rPr>
              <a:t> of </a:t>
            </a:r>
            <a:r>
              <a:rPr lang="it-IT" dirty="0" err="1">
                <a:solidFill>
                  <a:srgbClr val="92D050"/>
                </a:solidFill>
              </a:rPr>
              <a:t>map</a:t>
            </a:r>
            <a:r>
              <a:rPr lang="it-IT" dirty="0">
                <a:solidFill>
                  <a:srgbClr val="92D050"/>
                </a:solidFill>
              </a:rPr>
              <a:t> </a:t>
            </a:r>
            <a:r>
              <a:rPr lang="it-IT" dirty="0" err="1">
                <a:solidFill>
                  <a:srgbClr val="92D050"/>
                </a:solidFill>
              </a:rPr>
              <a:t>operations</a:t>
            </a:r>
            <a:r>
              <a:rPr lang="it-IT" dirty="0"/>
              <a:t>: </a:t>
            </a:r>
            <a:r>
              <a:rPr lang="it-IT" dirty="0" err="1"/>
              <a:t>impacts</a:t>
            </a:r>
            <a:r>
              <a:rPr lang="it-IT" dirty="0"/>
              <a:t> the </a:t>
            </a:r>
            <a:r>
              <a:rPr lang="it-IT" dirty="0" err="1"/>
              <a:t>execution</a:t>
            </a:r>
            <a:r>
              <a:rPr lang="it-IT" dirty="0"/>
              <a:t> time in a non-linear way, more </a:t>
            </a:r>
            <a:r>
              <a:rPr lang="it-IT" dirty="0" err="1"/>
              <a:t>operations</a:t>
            </a:r>
            <a:r>
              <a:rPr lang="it-IT" dirty="0"/>
              <a:t> </a:t>
            </a:r>
            <a:r>
              <a:rPr lang="it-IT" dirty="0" err="1"/>
              <a:t>leads</a:t>
            </a:r>
            <a:r>
              <a:rPr lang="it-IT" dirty="0"/>
              <a:t> to more </a:t>
            </a:r>
            <a:r>
              <a:rPr lang="it-IT" dirty="0" err="1"/>
              <a:t>computations</a:t>
            </a:r>
            <a:r>
              <a:rPr lang="it-IT" dirty="0"/>
              <a:t>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higher</a:t>
            </a:r>
            <a:r>
              <a:rPr lang="it-IT" dirty="0"/>
              <a:t> </a:t>
            </a:r>
            <a:r>
              <a:rPr lang="it-IT" dirty="0" err="1"/>
              <a:t>probability</a:t>
            </a:r>
            <a:r>
              <a:rPr lang="it-IT" dirty="0"/>
              <a:t> of </a:t>
            </a:r>
            <a:r>
              <a:rPr lang="it-IT" dirty="0" err="1"/>
              <a:t>worker</a:t>
            </a:r>
            <a:r>
              <a:rPr lang="it-IT" dirty="0"/>
              <a:t> </a:t>
            </a:r>
            <a:r>
              <a:rPr lang="it-IT" dirty="0" err="1"/>
              <a:t>failure</a:t>
            </a:r>
            <a:r>
              <a:rPr lang="it-IT" dirty="0"/>
              <a:t>.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messages</a:t>
            </a:r>
            <a:r>
              <a:rPr lang="it-IT" dirty="0"/>
              <a:t> </a:t>
            </a:r>
            <a:r>
              <a:rPr lang="it-IT" dirty="0" err="1"/>
              <a:t>exchanged</a:t>
            </a:r>
            <a:r>
              <a:rPr lang="it-IT" dirty="0"/>
              <a:t> </a:t>
            </a:r>
            <a:r>
              <a:rPr lang="it-IT" dirty="0" err="1"/>
              <a:t>grows</a:t>
            </a:r>
            <a:r>
              <a:rPr lang="it-IT" dirty="0"/>
              <a:t> sub-</a:t>
            </a:r>
            <a:r>
              <a:rPr lang="it-IT" dirty="0" err="1"/>
              <a:t>linearly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>
                <a:solidFill>
                  <a:srgbClr val="7030A0"/>
                </a:solidFill>
              </a:rPr>
              <a:t>Input </a:t>
            </a:r>
            <a:r>
              <a:rPr lang="it-IT" dirty="0" err="1">
                <a:solidFill>
                  <a:srgbClr val="7030A0"/>
                </a:solidFill>
              </a:rPr>
              <a:t>pairs</a:t>
            </a:r>
            <a:r>
              <a:rPr lang="it-IT" dirty="0"/>
              <a:t>: the </a:t>
            </a:r>
            <a:r>
              <a:rPr lang="it-IT" dirty="0" err="1"/>
              <a:t>platform</a:t>
            </a:r>
            <a:r>
              <a:rPr lang="it-IT" dirty="0"/>
              <a:t> </a:t>
            </a:r>
            <a:r>
              <a:rPr lang="it-IT" dirty="0" err="1"/>
              <a:t>scales</a:t>
            </a:r>
            <a:r>
              <a:rPr lang="it-IT" dirty="0"/>
              <a:t> </a:t>
            </a:r>
            <a:r>
              <a:rPr lang="it-IT" dirty="0" err="1"/>
              <a:t>reasonably</a:t>
            </a:r>
            <a:r>
              <a:rPr lang="it-IT" dirty="0"/>
              <a:t> </a:t>
            </a:r>
            <a:r>
              <a:rPr lang="it-IT" dirty="0" err="1"/>
              <a:t>well</a:t>
            </a:r>
            <a:r>
              <a:rPr lang="it-IT" dirty="0"/>
              <a:t> with the input </a:t>
            </a:r>
            <a:r>
              <a:rPr lang="it-IT" dirty="0" err="1"/>
              <a:t>pair</a:t>
            </a:r>
            <a:r>
              <a:rPr lang="it-IT" dirty="0"/>
              <a:t> </a:t>
            </a:r>
            <a:r>
              <a:rPr lang="it-IT" dirty="0" err="1"/>
              <a:t>size</a:t>
            </a:r>
            <a:r>
              <a:rPr lang="it-IT" dirty="0"/>
              <a:t>, with the </a:t>
            </a:r>
            <a:r>
              <a:rPr lang="it-IT" dirty="0" err="1"/>
              <a:t>execution</a:t>
            </a:r>
            <a:r>
              <a:rPr lang="it-IT" dirty="0"/>
              <a:t> time </a:t>
            </a:r>
            <a:r>
              <a:rPr lang="it-IT" dirty="0" err="1"/>
              <a:t>increasing</a:t>
            </a:r>
            <a:r>
              <a:rPr lang="it-IT" dirty="0"/>
              <a:t> 1.3x </a:t>
            </a:r>
            <a:r>
              <a:rPr lang="it-IT" dirty="0" err="1"/>
              <a:t>times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the input </a:t>
            </a:r>
            <a:r>
              <a:rPr lang="it-IT" dirty="0" err="1"/>
              <a:t>size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increased</a:t>
            </a:r>
            <a:r>
              <a:rPr lang="it-IT" dirty="0"/>
              <a:t> by 20x.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messages</a:t>
            </a:r>
            <a:r>
              <a:rPr lang="it-IT" dirty="0"/>
              <a:t> </a:t>
            </a:r>
            <a:r>
              <a:rPr lang="it-IT" dirty="0" err="1"/>
              <a:t>does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grow</a:t>
            </a:r>
            <a:r>
              <a:rPr lang="it-IT" dirty="0"/>
              <a:t> </a:t>
            </a:r>
            <a:r>
              <a:rPr lang="it-IT" dirty="0" err="1"/>
              <a:t>significantly</a:t>
            </a:r>
            <a:r>
              <a:rPr lang="it-IT" dirty="0"/>
              <a:t> w.r.t. the input </a:t>
            </a:r>
            <a:r>
              <a:rPr lang="it-IT" dirty="0" err="1"/>
              <a:t>size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 err="1">
                <a:solidFill>
                  <a:schemeClr val="accent2"/>
                </a:solidFill>
              </a:rPr>
              <a:t>Failure</a:t>
            </a:r>
            <a:r>
              <a:rPr lang="it-IT" dirty="0">
                <a:solidFill>
                  <a:schemeClr val="accent2"/>
                </a:solidFill>
              </a:rPr>
              <a:t> </a:t>
            </a:r>
            <a:r>
              <a:rPr lang="it-IT" dirty="0" err="1">
                <a:solidFill>
                  <a:schemeClr val="accent2"/>
                </a:solidFill>
              </a:rPr>
              <a:t>probability</a:t>
            </a:r>
            <a:r>
              <a:rPr lang="it-IT" dirty="0"/>
              <a:t>: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impactful</a:t>
            </a:r>
            <a:r>
              <a:rPr lang="it-IT" dirty="0"/>
              <a:t> w.r.t. </a:t>
            </a:r>
            <a:r>
              <a:rPr lang="it-IT" dirty="0" err="1"/>
              <a:t>simulation</a:t>
            </a:r>
            <a:r>
              <a:rPr lang="it-IT" dirty="0"/>
              <a:t> time, </a:t>
            </a:r>
            <a:r>
              <a:rPr lang="it-IT" dirty="0" err="1"/>
              <a:t>doubling</a:t>
            </a:r>
            <a:r>
              <a:rPr lang="it-IT" dirty="0"/>
              <a:t> the rate </a:t>
            </a:r>
            <a:r>
              <a:rPr lang="it-IT" dirty="0" err="1"/>
              <a:t>roughly</a:t>
            </a:r>
            <a:r>
              <a:rPr lang="it-IT" dirty="0"/>
              <a:t> </a:t>
            </a:r>
            <a:r>
              <a:rPr lang="it-IT" dirty="0" err="1"/>
              <a:t>doubles</a:t>
            </a:r>
            <a:r>
              <a:rPr lang="it-IT" dirty="0"/>
              <a:t> the </a:t>
            </a:r>
            <a:r>
              <a:rPr lang="it-IT" dirty="0" err="1"/>
              <a:t>execution</a:t>
            </a:r>
            <a:r>
              <a:rPr lang="it-IT" dirty="0"/>
              <a:t> time, </a:t>
            </a:r>
            <a:r>
              <a:rPr lang="it-IT" dirty="0" err="1"/>
              <a:t>while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messages</a:t>
            </a:r>
            <a:r>
              <a:rPr lang="it-IT" dirty="0"/>
              <a:t> </a:t>
            </a:r>
            <a:r>
              <a:rPr lang="it-IT" dirty="0" err="1"/>
              <a:t>grows</a:t>
            </a:r>
            <a:r>
              <a:rPr lang="it-IT" dirty="0"/>
              <a:t> more </a:t>
            </a:r>
            <a:r>
              <a:rPr lang="it-IT" dirty="0" err="1"/>
              <a:t>gently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4334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79"/>
          <a:stretch/>
        </p:blipFill>
        <p:spPr>
          <a:xfrm>
            <a:off x="0" y="2976008"/>
            <a:ext cx="12192000" cy="3881991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64285" y="196344"/>
            <a:ext cx="10515600" cy="1325563"/>
          </a:xfrm>
        </p:spPr>
        <p:txBody>
          <a:bodyPr>
            <a:normAutofit/>
          </a:bodyPr>
          <a:lstStyle/>
          <a:p>
            <a:r>
              <a:rPr lang="it-IT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n-lt"/>
                <a:ea typeface="+mn-ea"/>
                <a:cs typeface="+mn-cs"/>
              </a:rPr>
              <a:t>Index</a:t>
            </a:r>
          </a:p>
        </p:txBody>
      </p:sp>
      <p:sp>
        <p:nvSpPr>
          <p:cNvPr id="18" name="Rettangolo 17"/>
          <p:cNvSpPr/>
          <p:nvPr/>
        </p:nvSpPr>
        <p:spPr>
          <a:xfrm>
            <a:off x="769637" y="1564753"/>
            <a:ext cx="4332096" cy="3465372"/>
          </a:xfrm>
          <a:prstGeom prst="rect">
            <a:avLst/>
          </a:prstGeom>
        </p:spPr>
        <p:txBody>
          <a:bodyPr/>
          <a:lstStyle/>
          <a:p>
            <a:pPr marL="285750" lvl="0" indent="-285750" rtl="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accent5">
                    <a:lumMod val="75000"/>
                  </a:schemeClr>
                </a:solidFill>
              </a:rPr>
              <a:t>High-</a:t>
            </a:r>
            <a:r>
              <a:rPr lang="it-IT" dirty="0" err="1">
                <a:solidFill>
                  <a:schemeClr val="accent5">
                    <a:lumMod val="75000"/>
                  </a:schemeClr>
                </a:solidFill>
              </a:rPr>
              <a:t>level</a:t>
            </a:r>
            <a:r>
              <a:rPr lang="it-IT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5">
                    <a:lumMod val="75000"/>
                  </a:schemeClr>
                </a:solidFill>
              </a:rPr>
              <a:t>overview</a:t>
            </a:r>
            <a:endParaRPr lang="it-IT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lvl="0" indent="-285750" rtl="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accent5">
                    <a:lumMod val="75000"/>
                  </a:schemeClr>
                </a:solidFill>
              </a:rPr>
              <a:t>Coordinator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accent5">
                    <a:lumMod val="75000"/>
                  </a:schemeClr>
                </a:solidFill>
              </a:rPr>
              <a:t>Set up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accent5">
                    <a:lumMod val="75000"/>
                  </a:schemeClr>
                </a:solidFill>
              </a:rPr>
              <a:t>Runtime</a:t>
            </a:r>
          </a:p>
          <a:p>
            <a:pPr marL="285750" lvl="0" indent="-285750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Workers</a:t>
            </a:r>
            <a:endParaRPr lang="it-IT" dirty="0">
              <a:solidFill>
                <a:schemeClr val="accent5">
                  <a:lumMod val="75000"/>
                </a:schemeClr>
              </a:solidFill>
            </a:endParaRP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Set up</a:t>
            </a:r>
            <a:endParaRPr lang="it-IT" dirty="0">
              <a:solidFill>
                <a:schemeClr val="accent5">
                  <a:lumMod val="75000"/>
                </a:schemeClr>
              </a:solidFill>
            </a:endParaRP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Runtime</a:t>
            </a:r>
            <a:endParaRPr lang="it-IT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lvl="0" indent="-285750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Failure model</a:t>
            </a:r>
          </a:p>
          <a:p>
            <a:pPr marL="285750" lvl="0" indent="-285750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Analytics</a:t>
            </a:r>
          </a:p>
          <a:p>
            <a:pPr marL="285750" lvl="0" indent="-285750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Conclusion</a:t>
            </a:r>
            <a:endParaRPr lang="it-IT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673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777" y="2096215"/>
            <a:ext cx="5189471" cy="3866156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00907" y="103834"/>
            <a:ext cx="10515600" cy="1325563"/>
          </a:xfrm>
        </p:spPr>
        <p:txBody>
          <a:bodyPr>
            <a:normAutofit/>
          </a:bodyPr>
          <a:lstStyle/>
          <a:p>
            <a:r>
              <a:rPr lang="it-IT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n-lt"/>
                <a:ea typeface="+mn-ea"/>
                <a:cs typeface="+mn-cs"/>
              </a:rPr>
              <a:t>H</a:t>
            </a:r>
            <a:r>
              <a:rPr lang="en-US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n-lt"/>
                <a:ea typeface="+mn-ea"/>
                <a:cs typeface="+mn-cs"/>
              </a:rPr>
              <a:t>igh-level overview</a:t>
            </a:r>
            <a:endParaRPr lang="it-IT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373711" y="1325563"/>
            <a:ext cx="11505537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This system follows a distributed computing model where the coordinator assigns tasks to workers, monitors their progress, handles failures, and orchestrates the execution of map and reduce operations on the given input.</a:t>
            </a:r>
            <a:endParaRPr lang="it-IT" dirty="0"/>
          </a:p>
        </p:txBody>
      </p:sp>
      <p:graphicFrame>
        <p:nvGraphicFramePr>
          <p:cNvPr id="3" name="Diagramma 2"/>
          <p:cNvGraphicFramePr/>
          <p:nvPr>
            <p:extLst>
              <p:ext uri="{D42A27DB-BD31-4B8C-83A1-F6EECF244321}">
                <p14:modId xmlns:p14="http://schemas.microsoft.com/office/powerpoint/2010/main" val="507348453"/>
              </p:ext>
            </p:extLst>
          </p:nvPr>
        </p:nvGraphicFramePr>
        <p:xfrm>
          <a:off x="373711" y="2088141"/>
          <a:ext cx="6316066" cy="4408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7376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magine 24"/>
          <p:cNvPicPr>
            <a:picLocks noChangeAspect="1"/>
          </p:cNvPicPr>
          <p:nvPr/>
        </p:nvPicPr>
        <p:blipFill rotWithShape="1">
          <a:blip r:embed="rId2"/>
          <a:srcRect l="26875" b="10961"/>
          <a:stretch/>
        </p:blipFill>
        <p:spPr>
          <a:xfrm>
            <a:off x="9427" y="1019965"/>
            <a:ext cx="5445645" cy="5823895"/>
          </a:xfrm>
          <a:prstGeom prst="rect">
            <a:avLst/>
          </a:prstGeom>
        </p:spPr>
      </p:pic>
      <p:graphicFrame>
        <p:nvGraphicFramePr>
          <p:cNvPr id="15" name="Diagramma 14"/>
          <p:cNvGraphicFramePr/>
          <p:nvPr>
            <p:extLst>
              <p:ext uri="{D42A27DB-BD31-4B8C-83A1-F6EECF244321}">
                <p14:modId xmlns:p14="http://schemas.microsoft.com/office/powerpoint/2010/main" val="3579972567"/>
              </p:ext>
            </p:extLst>
          </p:nvPr>
        </p:nvGraphicFramePr>
        <p:xfrm>
          <a:off x="3061699" y="2230846"/>
          <a:ext cx="5722705" cy="26697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Rettangolo 15"/>
          <p:cNvSpPr/>
          <p:nvPr/>
        </p:nvSpPr>
        <p:spPr>
          <a:xfrm>
            <a:off x="-433015" y="0"/>
            <a:ext cx="460106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5400" b="0" cap="none" spc="0" dirty="0">
                <a:ln w="0"/>
                <a:solidFill>
                  <a:schemeClr val="accent5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Coordinator</a:t>
            </a:r>
          </a:p>
        </p:txBody>
      </p:sp>
      <p:sp>
        <p:nvSpPr>
          <p:cNvPr id="17" name="Rettangolo 16"/>
          <p:cNvSpPr/>
          <p:nvPr/>
        </p:nvSpPr>
        <p:spPr>
          <a:xfrm>
            <a:off x="4168051" y="1368639"/>
            <a:ext cx="35100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2800" dirty="0">
                <a:ln w="0"/>
                <a:solidFill>
                  <a:schemeClr val="accent5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role and responibilities</a:t>
            </a:r>
            <a:endParaRPr lang="it-IT" sz="3600" dirty="0">
              <a:ln w="0"/>
              <a:solidFill>
                <a:schemeClr val="accent5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24" name="Immagine 23"/>
          <p:cNvPicPr>
            <a:picLocks noChangeAspect="1"/>
          </p:cNvPicPr>
          <p:nvPr/>
        </p:nvPicPr>
        <p:blipFill rotWithShape="1">
          <a:blip r:embed="rId8"/>
          <a:srcRect l="12814" t="40858" b="33132"/>
          <a:stretch/>
        </p:blipFill>
        <p:spPr>
          <a:xfrm rot="5400000">
            <a:off x="9035908" y="3100667"/>
            <a:ext cx="4683731" cy="139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554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9" y="-79552"/>
            <a:ext cx="12193057" cy="7017104"/>
          </a:xfrm>
          <a:prstGeom prst="rect">
            <a:avLst/>
          </a:prstGeom>
        </p:spPr>
      </p:pic>
      <p:sp>
        <p:nvSpPr>
          <p:cNvPr id="3" name="Rettangolo 2"/>
          <p:cNvSpPr/>
          <p:nvPr/>
        </p:nvSpPr>
        <p:spPr>
          <a:xfrm>
            <a:off x="338579" y="73307"/>
            <a:ext cx="61572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Coordinator: runtime</a:t>
            </a:r>
          </a:p>
        </p:txBody>
      </p:sp>
      <p:graphicFrame>
        <p:nvGraphicFramePr>
          <p:cNvPr id="5" name="Diagramma 4"/>
          <p:cNvGraphicFramePr/>
          <p:nvPr>
            <p:extLst>
              <p:ext uri="{D42A27DB-BD31-4B8C-83A1-F6EECF244321}">
                <p14:modId xmlns:p14="http://schemas.microsoft.com/office/powerpoint/2010/main" val="672060006"/>
              </p:ext>
            </p:extLst>
          </p:nvPr>
        </p:nvGraphicFramePr>
        <p:xfrm>
          <a:off x="338579" y="1102936"/>
          <a:ext cx="11331805" cy="5222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05861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magine 16"/>
          <p:cNvPicPr>
            <a:picLocks noChangeAspect="1"/>
          </p:cNvPicPr>
          <p:nvPr/>
        </p:nvPicPr>
        <p:blipFill rotWithShape="1">
          <a:blip r:embed="rId2"/>
          <a:srcRect l="26403" r="14608"/>
          <a:stretch/>
        </p:blipFill>
        <p:spPr>
          <a:xfrm>
            <a:off x="4417888" y="0"/>
            <a:ext cx="7774112" cy="6809631"/>
          </a:xfrm>
          <a:prstGeom prst="rect">
            <a:avLst/>
          </a:prstGeom>
        </p:spPr>
      </p:pic>
      <p:sp>
        <p:nvSpPr>
          <p:cNvPr id="3" name="Rettangolo 2"/>
          <p:cNvSpPr/>
          <p:nvPr/>
        </p:nvSpPr>
        <p:spPr>
          <a:xfrm>
            <a:off x="238806" y="1239613"/>
            <a:ext cx="22572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it-IT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Worker</a:t>
            </a:r>
          </a:p>
        </p:txBody>
      </p:sp>
      <p:sp>
        <p:nvSpPr>
          <p:cNvPr id="4" name="Rettangolo 3"/>
          <p:cNvSpPr/>
          <p:nvPr/>
        </p:nvSpPr>
        <p:spPr>
          <a:xfrm>
            <a:off x="238806" y="3155527"/>
            <a:ext cx="456137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Execute map and reduce operations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Respond to coordinator’s pings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it-IT" dirty="0"/>
          </a:p>
        </p:txBody>
      </p:sp>
      <p:sp>
        <p:nvSpPr>
          <p:cNvPr id="18" name="Rettangolo 17"/>
          <p:cNvSpPr/>
          <p:nvPr/>
        </p:nvSpPr>
        <p:spPr>
          <a:xfrm>
            <a:off x="238806" y="2070345"/>
            <a:ext cx="31994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400" dirty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role and responibilities</a:t>
            </a:r>
            <a:endParaRPr lang="it-IT" sz="3200" dirty="0">
              <a:ln w="0"/>
              <a:solidFill>
                <a:schemeClr val="accent1">
                  <a:lumMod val="40000"/>
                  <a:lumOff val="6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48058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1"/>
            <a:ext cx="12192001" cy="7017250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</a:effectLst>
        </p:spPr>
      </p:pic>
      <p:sp>
        <p:nvSpPr>
          <p:cNvPr id="3" name="Rettangolo 2"/>
          <p:cNvSpPr/>
          <p:nvPr/>
        </p:nvSpPr>
        <p:spPr>
          <a:xfrm>
            <a:off x="338579" y="224136"/>
            <a:ext cx="48524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Worker: runtime</a:t>
            </a:r>
          </a:p>
        </p:txBody>
      </p:sp>
      <p:graphicFrame>
        <p:nvGraphicFramePr>
          <p:cNvPr id="5" name="Diagramma 4"/>
          <p:cNvGraphicFramePr/>
          <p:nvPr>
            <p:extLst>
              <p:ext uri="{D42A27DB-BD31-4B8C-83A1-F6EECF244321}">
                <p14:modId xmlns:p14="http://schemas.microsoft.com/office/powerpoint/2010/main" val="2763657619"/>
              </p:ext>
            </p:extLst>
          </p:nvPr>
        </p:nvGraphicFramePr>
        <p:xfrm>
          <a:off x="338579" y="1417364"/>
          <a:ext cx="11209256" cy="47477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47730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436722" y="141487"/>
            <a:ext cx="40169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5400" b="0" i="0" u="none" strike="noStrike" kern="1200" cap="none" spc="0" normalizeH="0" baseline="0" noProof="0" dirty="0">
                <a:ln w="0"/>
                <a:gradFill>
                  <a:gsLst>
                    <a:gs pos="0">
                      <a:srgbClr val="4472C4">
                        <a:lumMod val="50000"/>
                      </a:srgbClr>
                    </a:gs>
                    <a:gs pos="50000">
                      <a:srgbClr val="4472C4"/>
                    </a:gs>
                    <a:gs pos="100000">
                      <a:srgbClr val="4472C4">
                        <a:lumMod val="60000"/>
                        <a:lumOff val="40000"/>
                      </a:srgb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Failure model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/>
          <a:srcRect l="18739" t="23109" r="17441" b="22360"/>
          <a:stretch/>
        </p:blipFill>
        <p:spPr>
          <a:xfrm>
            <a:off x="9801546" y="129868"/>
            <a:ext cx="2188395" cy="1869897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91191"/>
            <a:ext cx="1566809" cy="1566809"/>
          </a:xfrm>
          <a:prstGeom prst="rect">
            <a:avLst/>
          </a:prstGeom>
        </p:spPr>
      </p:pic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00FE88B6-673D-B494-1BD3-950A2824C083}"/>
              </a:ext>
            </a:extLst>
          </p:cNvPr>
          <p:cNvSpPr txBox="1">
            <a:spLocks/>
          </p:cNvSpPr>
          <p:nvPr/>
        </p:nvSpPr>
        <p:spPr>
          <a:xfrm>
            <a:off x="1063127" y="1999765"/>
            <a:ext cx="9724031" cy="368335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arenR"/>
            </a:pPr>
            <a:r>
              <a:rPr lang="en-US" sz="2000" dirty="0"/>
              <a:t>The coordinator will periodically ping all workers by sending a ping and scheduling a self ping Timeout message, if no pong is received before a ping Timeout for that worker then it is considered failed. 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/>
              <a:t>If a pong is received in time the ping Timeout for that worker is deleted and a new ping is sent. When a back online message is received the info about the worker is updated and a new task is scheduled.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/>
              <a:t>When a worker that was executing a task fails, the task is rescheduled on a free worker. 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/>
              <a:t>The worker also responds to ping with a pong. The failure model is such that there is a probability to fail after each execute message is received, in this case the worker will drop the task and schedule a recovery self message, after which it will send a back online message to the coordinator.</a:t>
            </a:r>
          </a:p>
        </p:txBody>
      </p:sp>
    </p:spTree>
    <p:extLst>
      <p:ext uri="{BB962C8B-B14F-4D97-AF65-F5344CB8AC3E}">
        <p14:creationId xmlns:p14="http://schemas.microsoft.com/office/powerpoint/2010/main" val="3089000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7708"/>
            <a:ext cx="12344578" cy="689570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4875" y="-37707"/>
            <a:ext cx="10515600" cy="1325563"/>
          </a:xfrm>
        </p:spPr>
        <p:txBody>
          <a:bodyPr>
            <a:normAutofit/>
          </a:bodyPr>
          <a:lstStyle/>
          <a:p>
            <a:r>
              <a:rPr lang="it-IT" dirty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+mn-lt"/>
                <a:ea typeface="+mn-ea"/>
                <a:cs typeface="+mn-cs"/>
              </a:rPr>
              <a:t>Data structures</a:t>
            </a:r>
          </a:p>
        </p:txBody>
      </p:sp>
      <p:sp>
        <p:nvSpPr>
          <p:cNvPr id="4" name="Rettangolo 3"/>
          <p:cNvSpPr/>
          <p:nvPr/>
        </p:nvSpPr>
        <p:spPr>
          <a:xfrm>
            <a:off x="292231" y="1069397"/>
            <a:ext cx="11505537" cy="5355312"/>
          </a:xfrm>
          <a:prstGeom prst="rect">
            <a:avLst/>
          </a:prstGeom>
          <a:solidFill>
            <a:schemeClr val="accent1">
              <a:lumMod val="20000"/>
              <a:lumOff val="80000"/>
              <a:alpha val="57000"/>
            </a:schemeClr>
          </a:solidFill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Input </a:t>
            </a:r>
            <a:r>
              <a:rPr lang="it-IT" dirty="0" err="1"/>
              <a:t>files</a:t>
            </a:r>
            <a:r>
              <a:rPr lang="it-IT" dirty="0"/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/>
              <a:t>JSON file </a:t>
            </a:r>
            <a:r>
              <a:rPr lang="it-IT" dirty="0" err="1"/>
              <a:t>contains</a:t>
            </a:r>
            <a:r>
              <a:rPr lang="it-IT" dirty="0"/>
              <a:t>: </a:t>
            </a:r>
            <a:r>
              <a:rPr lang="it-IT" dirty="0" err="1"/>
              <a:t>definition</a:t>
            </a:r>
            <a:r>
              <a:rPr lang="it-IT" dirty="0"/>
              <a:t> of a </a:t>
            </a:r>
            <a:r>
              <a:rPr lang="it-IT" dirty="0" err="1"/>
              <a:t>sequence</a:t>
            </a:r>
            <a:r>
              <a:rPr lang="it-IT" dirty="0"/>
              <a:t> of </a:t>
            </a:r>
            <a:r>
              <a:rPr lang="it-IT" dirty="0" err="1"/>
              <a:t>maps</a:t>
            </a:r>
            <a:r>
              <a:rPr lang="it-IT" dirty="0"/>
              <a:t> </a:t>
            </a:r>
            <a:r>
              <a:rPr lang="it-IT" dirty="0" err="1"/>
              <a:t>operation</a:t>
            </a:r>
            <a:r>
              <a:rPr lang="it-IT" dirty="0"/>
              <a:t>, </a:t>
            </a:r>
            <a:r>
              <a:rPr lang="it-IT" dirty="0" err="1"/>
              <a:t>changekey</a:t>
            </a:r>
            <a:r>
              <a:rPr lang="it-IT" dirty="0"/>
              <a:t> and </a:t>
            </a:r>
            <a:r>
              <a:rPr lang="it-IT" dirty="0" err="1"/>
              <a:t>one</a:t>
            </a:r>
            <a:r>
              <a:rPr lang="it-IT" dirty="0"/>
              <a:t> reduce </a:t>
            </a:r>
            <a:r>
              <a:rPr lang="it-IT" dirty="0" err="1"/>
              <a:t>operation</a:t>
            </a:r>
            <a:endParaRPr lang="it-IT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/>
              <a:t>CSV file: a </a:t>
            </a:r>
            <a:r>
              <a:rPr lang="it-IT" dirty="0" err="1"/>
              <a:t>series</a:t>
            </a:r>
            <a:r>
              <a:rPr lang="it-IT" dirty="0"/>
              <a:t> of </a:t>
            </a:r>
            <a:r>
              <a:rPr lang="it-IT" dirty="0" err="1"/>
              <a:t>key-value</a:t>
            </a:r>
            <a:r>
              <a:rPr lang="it-IT" dirty="0"/>
              <a:t> </a:t>
            </a:r>
            <a:r>
              <a:rPr lang="it-IT" dirty="0" err="1"/>
              <a:t>pairs</a:t>
            </a:r>
            <a:endParaRPr lang="it-IT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/>
              <a:t>workersData</a:t>
            </a:r>
            <a:r>
              <a:rPr lang="it-IT" dirty="0"/>
              <a:t>: </a:t>
            </a:r>
            <a:r>
              <a:rPr lang="it-IT" dirty="0" err="1"/>
              <a:t>contains</a:t>
            </a:r>
            <a:r>
              <a:rPr lang="it-IT" dirty="0"/>
              <a:t> information </a:t>
            </a:r>
            <a:r>
              <a:rPr lang="it-IT" dirty="0" err="1"/>
              <a:t>about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worker</a:t>
            </a:r>
            <a:r>
              <a:rPr lang="it-IT" dirty="0"/>
              <a:t> (</a:t>
            </a:r>
            <a:r>
              <a:rPr lang="it-IT" dirty="0" err="1"/>
              <a:t>its</a:t>
            </a:r>
            <a:r>
              <a:rPr lang="it-IT" dirty="0"/>
              <a:t> id, the </a:t>
            </a:r>
            <a:r>
              <a:rPr lang="it-IT" dirty="0" err="1"/>
              <a:t>operation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executing</a:t>
            </a:r>
            <a:r>
              <a:rPr lang="it-IT" dirty="0"/>
              <a:t> and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online)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/>
              <a:t>mapTaskQueue</a:t>
            </a:r>
            <a:r>
              <a:rPr lang="it-IT" dirty="0"/>
              <a:t>: map </a:t>
            </a:r>
            <a:r>
              <a:rPr lang="it-IT" dirty="0" err="1"/>
              <a:t>tasks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to be </a:t>
            </a:r>
            <a:r>
              <a:rPr lang="it-IT" dirty="0" err="1"/>
              <a:t>executed</a:t>
            </a:r>
            <a:r>
              <a:rPr lang="it-IT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/>
              <a:t>globaldata</a:t>
            </a:r>
            <a:r>
              <a:rPr lang="it-IT" dirty="0"/>
              <a:t>: </a:t>
            </a:r>
            <a:r>
              <a:rPr lang="it-IT" dirty="0" err="1"/>
              <a:t>vector</a:t>
            </a:r>
            <a:r>
              <a:rPr lang="it-IT" dirty="0"/>
              <a:t> with the input data </a:t>
            </a:r>
            <a:r>
              <a:rPr lang="it-IT" dirty="0" err="1"/>
              <a:t>divided</a:t>
            </a:r>
            <a:r>
              <a:rPr lang="it-IT" dirty="0"/>
              <a:t> in </a:t>
            </a:r>
            <a:r>
              <a:rPr lang="it-IT" dirty="0" err="1"/>
              <a:t>chuncks</a:t>
            </a:r>
            <a:r>
              <a:rPr lang="it-IT" dirty="0"/>
              <a:t> (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represented</a:t>
            </a:r>
            <a:r>
              <a:rPr lang="it-IT" dirty="0"/>
              <a:t> by a </a:t>
            </a:r>
            <a:r>
              <a:rPr lang="it-IT" dirty="0" err="1"/>
              <a:t>vector</a:t>
            </a:r>
            <a:r>
              <a:rPr lang="it-IT" dirty="0"/>
              <a:t> of </a:t>
            </a:r>
            <a:r>
              <a:rPr lang="it-IT" dirty="0" err="1"/>
              <a:t>pairs</a:t>
            </a:r>
            <a:r>
              <a:rPr lang="it-IT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/>
              <a:t>currentTaskQueue</a:t>
            </a:r>
            <a:r>
              <a:rPr lang="it-IT" dirty="0"/>
              <a:t>: </a:t>
            </a:r>
            <a:r>
              <a:rPr lang="it-IT" dirty="0" err="1"/>
              <a:t>keeps</a:t>
            </a:r>
            <a:r>
              <a:rPr lang="it-IT" dirty="0"/>
              <a:t> </a:t>
            </a:r>
            <a:r>
              <a:rPr lang="it-IT" dirty="0" err="1"/>
              <a:t>track</a:t>
            </a:r>
            <a:r>
              <a:rPr lang="it-IT" dirty="0"/>
              <a:t> of the </a:t>
            </a:r>
            <a:r>
              <a:rPr lang="it-IT" dirty="0" err="1"/>
              <a:t>tasks</a:t>
            </a:r>
            <a:r>
              <a:rPr lang="it-IT" dirty="0"/>
              <a:t> to be </a:t>
            </a:r>
            <a:r>
              <a:rPr lang="it-IT" dirty="0" err="1"/>
              <a:t>executed</a:t>
            </a:r>
            <a:r>
              <a:rPr lang="it-IT" dirty="0"/>
              <a:t>, </a:t>
            </a:r>
            <a:r>
              <a:rPr lang="it-IT" dirty="0" err="1"/>
              <a:t>each</a:t>
            </a:r>
            <a:r>
              <a:rPr lang="it-IT" dirty="0"/>
              <a:t> item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pair</a:t>
            </a:r>
            <a:r>
              <a:rPr lang="it-IT" dirty="0"/>
              <a:t> of </a:t>
            </a:r>
            <a:r>
              <a:rPr lang="it-IT" dirty="0" err="1"/>
              <a:t>integers</a:t>
            </a:r>
            <a:r>
              <a:rPr lang="it-IT" dirty="0"/>
              <a:t> (</a:t>
            </a:r>
            <a:r>
              <a:rPr lang="it-IT" dirty="0" err="1"/>
              <a:t>chunck</a:t>
            </a:r>
            <a:r>
              <a:rPr lang="it-IT" dirty="0"/>
              <a:t> </a:t>
            </a:r>
            <a:r>
              <a:rPr lang="it-IT" dirty="0" err="1"/>
              <a:t>index</a:t>
            </a:r>
            <a:r>
              <a:rPr lang="it-IT" dirty="0"/>
              <a:t>; task </a:t>
            </a:r>
            <a:r>
              <a:rPr lang="it-IT" dirty="0" err="1"/>
              <a:t>index</a:t>
            </a:r>
            <a:r>
              <a:rPr lang="it-IT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/>
              <a:t>chunkDone</a:t>
            </a:r>
            <a:r>
              <a:rPr lang="it-IT" dirty="0"/>
              <a:t>: </a:t>
            </a:r>
            <a:r>
              <a:rPr lang="it-IT" dirty="0" err="1"/>
              <a:t>vector</a:t>
            </a:r>
            <a:r>
              <a:rPr lang="it-IT" dirty="0"/>
              <a:t> of </a:t>
            </a:r>
            <a:r>
              <a:rPr lang="it-IT" dirty="0" err="1"/>
              <a:t>booleans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keeps</a:t>
            </a:r>
            <a:r>
              <a:rPr lang="it-IT" dirty="0"/>
              <a:t> </a:t>
            </a:r>
            <a:r>
              <a:rPr lang="it-IT" dirty="0" err="1"/>
              <a:t>track</a:t>
            </a:r>
            <a:r>
              <a:rPr lang="it-IT" dirty="0"/>
              <a:t> of the </a:t>
            </a:r>
            <a:r>
              <a:rPr lang="it-IT" dirty="0" err="1"/>
              <a:t>completion</a:t>
            </a:r>
            <a:r>
              <a:rPr lang="it-IT" dirty="0"/>
              <a:t> status of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chunk</a:t>
            </a: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/>
              <a:t>reduceData</a:t>
            </a:r>
            <a:r>
              <a:rPr lang="it-IT" dirty="0"/>
              <a:t>: </a:t>
            </a:r>
            <a:r>
              <a:rPr lang="it-IT" dirty="0" err="1"/>
              <a:t>represents</a:t>
            </a:r>
            <a:r>
              <a:rPr lang="it-IT" dirty="0"/>
              <a:t> the </a:t>
            </a:r>
            <a:r>
              <a:rPr lang="it-IT" dirty="0" err="1"/>
              <a:t>sorted</a:t>
            </a:r>
            <a:r>
              <a:rPr lang="it-IT" dirty="0"/>
              <a:t> input data and </a:t>
            </a:r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for the reduce </a:t>
            </a:r>
            <a:r>
              <a:rPr lang="it-IT" dirty="0" err="1"/>
              <a:t>operation</a:t>
            </a: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/>
              <a:t>timeoutId</a:t>
            </a:r>
            <a:r>
              <a:rPr lang="it-IT" dirty="0"/>
              <a:t>: </a:t>
            </a:r>
            <a:r>
              <a:rPr lang="it-IT" dirty="0" err="1"/>
              <a:t>stores</a:t>
            </a:r>
            <a:r>
              <a:rPr lang="it-IT" dirty="0"/>
              <a:t> </a:t>
            </a:r>
            <a:r>
              <a:rPr lang="it-IT" dirty="0" err="1"/>
              <a:t>Ids</a:t>
            </a:r>
            <a:r>
              <a:rPr lang="it-IT" dirty="0"/>
              <a:t> of the </a:t>
            </a:r>
            <a:r>
              <a:rPr lang="it-IT" dirty="0" err="1"/>
              <a:t>pingTimeout</a:t>
            </a:r>
            <a:r>
              <a:rPr lang="it-IT" dirty="0"/>
              <a:t> </a:t>
            </a:r>
            <a:r>
              <a:rPr lang="it-IT" dirty="0" err="1"/>
              <a:t>messages</a:t>
            </a:r>
            <a:r>
              <a:rPr lang="it-IT" dirty="0"/>
              <a:t>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worker</a:t>
            </a:r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7414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919</Words>
  <Application>Microsoft Macintosh PowerPoint</Application>
  <PresentationFormat>Widescreen</PresentationFormat>
  <Paragraphs>103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di Office</vt:lpstr>
      <vt:lpstr>Distributed Systems Project</vt:lpstr>
      <vt:lpstr>Index</vt:lpstr>
      <vt:lpstr>High-level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structures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Lucrezia</dc:creator>
  <cp:lastModifiedBy>ANDREA PIRROTTA</cp:lastModifiedBy>
  <cp:revision>165</cp:revision>
  <dcterms:created xsi:type="dcterms:W3CDTF">2023-05-11T13:40:26Z</dcterms:created>
  <dcterms:modified xsi:type="dcterms:W3CDTF">2023-06-26T14:03:56Z</dcterms:modified>
</cp:coreProperties>
</file>