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"/>
  </p:sldMasterIdLst>
  <p:notesMasterIdLst>
    <p:notesMasterId r:id="rId44"/>
  </p:notesMasterIdLst>
  <p:handoutMasterIdLst>
    <p:handoutMasterId r:id="rId45"/>
  </p:handoutMasterIdLst>
  <p:sldIdLst>
    <p:sldId id="257" r:id="rId37"/>
    <p:sldId id="263" r:id="rId38"/>
    <p:sldId id="268" r:id="rId39"/>
    <p:sldId id="262" r:id="rId40"/>
    <p:sldId id="265" r:id="rId41"/>
    <p:sldId id="266" r:id="rId42"/>
    <p:sldId id="267" r:id="rId43"/>
  </p:sldIdLst>
  <p:sldSz cx="12192000" cy="6858000"/>
  <p:notesSz cx="6858000" cy="9144000"/>
  <p:custDataLst>
    <p:tags r:id="rId4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363"/>
    <a:srgbClr val="9D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4" autoAdjust="0"/>
    <p:restoredTop sz="94562" autoAdjust="0"/>
  </p:normalViewPr>
  <p:slideViewPr>
    <p:cSldViewPr snapToGrid="0">
      <p:cViewPr varScale="1">
        <p:scale>
          <a:sx n="85" d="100"/>
          <a:sy n="85" d="100"/>
        </p:scale>
        <p:origin x="43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17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tags" Target="tags/tag1.xml"/><Relationship Id="rId20" Type="http://schemas.openxmlformats.org/officeDocument/2006/relationships/customXml" Target="../customXml/item20.xml"/><Relationship Id="rId41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9EC8DEC0-8A32-43A1-BA05-112829F09D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40AC7E2-1702-4EAF-9FCB-9AFA32F16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7C6C8-3B48-40FE-AE07-9A7B4FBEEFA7}" type="datetimeFigureOut">
              <a:rPr lang="nl-NL" smtClean="0"/>
              <a:t>20-3-2024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EA187C2-C673-4EE6-8B86-D62E0CEF7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EF8C50-A5BE-499F-8B46-B35D42DB69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8AC2B-DEEC-4141-AEC2-D6E517075CCA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9634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46EE4-0423-44AC-AE13-05F4902F744A}" type="datetimeFigureOut">
              <a:rPr lang="nl-NL" smtClean="0"/>
              <a:t>20-3-2024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8F672-13E3-4BCD-A65F-F9D66C29D58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285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extLst>
              <a:ext uri="{FF2B5EF4-FFF2-40B4-BE49-F238E27FC236}">
                <a16:creationId xmlns:a16="http://schemas.microsoft.com/office/drawing/2014/main" id="{195C482B-EA63-470A-960E-FCCFB6927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0" b="161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1046369014" name="Logo" descr="{&quot;templafy&quot;:{&quot;id&quot;:&quot;ec547090-d177-43d7-b962-ed492d31c86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00" y="2451600"/>
            <a:ext cx="2401200" cy="2422800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55E4BFCD-CFCF-1CAA-E2C8-13C57AFBE2E9}"/>
              </a:ext>
            </a:extLst>
          </p:cNvPr>
          <p:cNvSpPr txBox="1">
            <a:spLocks/>
          </p:cNvSpPr>
          <p:nvPr userDrawn="1"/>
        </p:nvSpPr>
        <p:spPr>
          <a:xfrm>
            <a:off x="320040" y="-484229"/>
            <a:ext cx="2068135" cy="362309"/>
          </a:xfrm>
          <a:prstGeom prst="rect">
            <a:avLst/>
          </a:prstGeom>
        </p:spPr>
        <p:txBody>
          <a:bodyPr vert="horz" lIns="91440" tIns="9000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" dirty="0">
                <a:solidFill>
                  <a:schemeClr val="tx1"/>
                </a:solidFill>
              </a:rPr>
              <a:t>Titelfolie mit Bild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seiten (Rot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F98CDE-7C24-47C1-80C5-DB5BE24827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3C78D30-CB41-448E-A7F4-1813E99353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679" y="864677"/>
            <a:ext cx="10515601" cy="6458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CH" noProof="0" dirty="0"/>
              <a:t>Kapiteluntertitel (fakultativ)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2DEF6E4-9B52-4411-97B0-12DE3213D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 dirty="0"/>
              <a:t>Kapiteltitel</a:t>
            </a:r>
          </a:p>
        </p:txBody>
      </p:sp>
      <p:pic>
        <p:nvPicPr>
          <p:cNvPr id="2021855189" name="Logo" descr="{&quot;templafy&quot;:{&quot;id&quot;:&quot;ab45209a-a7bf-4dcd-a556-ec82227449c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" y="306000"/>
            <a:ext cx="1148400" cy="720000"/>
          </a:xfrm>
          <a:prstGeom prst="rect">
            <a:avLst/>
          </a:prstGeom>
        </p:spPr>
      </p:pic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F930C3-9F37-79C9-D0A5-DBEBFF9BB5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720ACCDB-C0B3-0A21-4302-5F35D0980035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088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seiten (Grau)">
    <p:bg>
      <p:bgPr>
        <a:solidFill>
          <a:srgbClr val="6463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B217D56-9F23-4A1F-A948-17905D6B6D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 dirty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3C78D30-CB41-448E-A7F4-1813E99353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679" y="864677"/>
            <a:ext cx="10515601" cy="6458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CH" noProof="0" dirty="0"/>
              <a:t>Kapiteluntertitel (fakultativ)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2DEF6E4-9B52-4411-97B0-12DE3213D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 dirty="0"/>
              <a:t>Kapiteltitel</a:t>
            </a:r>
          </a:p>
        </p:txBody>
      </p:sp>
      <p:pic>
        <p:nvPicPr>
          <p:cNvPr id="1460815751" name="Logo" descr="{&quot;templafy&quot;:{&quot;id&quot;:&quot;61c05eb1-46c5-4e53-a704-72593f084add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" y="306000"/>
            <a:ext cx="1148400" cy="720000"/>
          </a:xfrm>
          <a:prstGeom prst="rect">
            <a:avLst/>
          </a:prstGeom>
        </p:spPr>
      </p:pic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09FFC90-7363-F59E-9D01-3AABA8EE33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2CA55905-23AB-8FF5-A7C9-6E846DE6EB7E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084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">
            <a:extLst>
              <a:ext uri="{FF2B5EF4-FFF2-40B4-BE49-F238E27FC236}">
                <a16:creationId xmlns:a16="http://schemas.microsoft.com/office/drawing/2014/main" id="{D8E2A40A-BBB1-4118-AFA7-75CE56FDBD7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2736" y="20426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Aft>
                <a:spcPts val="600"/>
              </a:spcAft>
              <a:defRPr sz="2600">
                <a:latin typeface="+mn-lt"/>
              </a:defRPr>
            </a:lvl1pPr>
            <a:lvl2pPr marL="324000">
              <a:spcAft>
                <a:spcPts val="600"/>
              </a:spcAft>
              <a:defRPr sz="2600">
                <a:latin typeface="+mn-lt"/>
              </a:defRPr>
            </a:lvl2pPr>
            <a:lvl3pPr marL="684000">
              <a:spcAft>
                <a:spcPts val="600"/>
              </a:spcAft>
              <a:defRPr sz="2600"/>
            </a:lvl3pPr>
            <a:lvl4pPr marL="1008000">
              <a:spcAft>
                <a:spcPts val="600"/>
              </a:spcAft>
              <a:defRPr sz="2600"/>
            </a:lvl4pPr>
            <a:lvl5pPr marL="1332000">
              <a:spcAft>
                <a:spcPts val="600"/>
              </a:spcAft>
              <a:defRPr sz="2600"/>
            </a:lvl5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C920BAB7-1FB4-4BAB-8FD4-CB13A5B449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679" y="864677"/>
            <a:ext cx="10515601" cy="6458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="0">
                <a:solidFill>
                  <a:srgbClr val="9D9D9C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CH" noProof="0" dirty="0"/>
              <a:t>Untertitel (fakultativ)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4ABA236-C13C-45D6-A4EB-05DE88EE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 dirty="0"/>
              <a:t>Titel hinzufügen</a:t>
            </a:r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87CFF00B-D37B-FAF5-A9E7-ED64F5E3E0D7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4FA7217C-1F27-BB73-A400-0FEEA4F3E031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D31504D9-AF38-3FBE-652D-3643D1FC483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148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FE14406F-DC93-4A53-9C07-EC7710657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8E2A40A-BBB1-4118-AFA7-75CE56FDBD7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2736" y="14228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Aft>
                <a:spcPts val="600"/>
              </a:spcAft>
              <a:defRPr sz="2600">
                <a:latin typeface="+mn-lt"/>
              </a:defRPr>
            </a:lvl1pPr>
            <a:lvl2pPr marL="324000">
              <a:spcAft>
                <a:spcPts val="600"/>
              </a:spcAft>
              <a:defRPr sz="2600">
                <a:latin typeface="+mn-lt"/>
              </a:defRPr>
            </a:lvl2pPr>
            <a:lvl3pPr marL="684000">
              <a:spcAft>
                <a:spcPts val="600"/>
              </a:spcAft>
              <a:defRPr sz="2600"/>
            </a:lvl3pPr>
            <a:lvl4pPr marL="1008000">
              <a:spcAft>
                <a:spcPts val="600"/>
              </a:spcAft>
              <a:defRPr sz="2600"/>
            </a:lvl4pPr>
            <a:lvl5pPr marL="1332000">
              <a:spcAft>
                <a:spcPts val="600"/>
              </a:spcAft>
              <a:defRPr sz="2600"/>
            </a:lvl5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4ABA236-C13C-45D6-A4EB-05DE88EE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 dirty="0"/>
              <a:t>Titel hinzufügen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295BA5C-4DFE-D8B6-F8B3-87DCAA1410A5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71083AF6-6C4D-28F9-7BC0-AC8E4F08CAD0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26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192B501-1AD2-4D7C-9442-2A5BE5F07D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4" name="Text right">
            <a:extLst>
              <a:ext uri="{FF2B5EF4-FFF2-40B4-BE49-F238E27FC236}">
                <a16:creationId xmlns:a16="http://schemas.microsoft.com/office/drawing/2014/main" id="{06CD3D0C-D4D1-4875-BB7B-BDA878B4289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27800" y="2038985"/>
            <a:ext cx="5057480" cy="4351338"/>
          </a:xfrm>
        </p:spPr>
        <p:txBody>
          <a:bodyPr>
            <a:noAutofit/>
          </a:bodyPr>
          <a:lstStyle>
            <a:lvl1pPr marL="0" indent="0" algn="l">
              <a:lnSpc>
                <a:spcPts val="3200"/>
              </a:lnSpc>
              <a:buFont typeface="Arial" panose="020B0604020202020204" pitchFamily="34" charset="0"/>
              <a:buNone/>
              <a:defRPr sz="2600" spc="20" baseline="0"/>
            </a:lvl1pPr>
          </a:lstStyle>
          <a:p>
            <a:pPr lvl="0"/>
            <a:r>
              <a:rPr lang="de-CH" noProof="0" dirty="0"/>
              <a:t>Inhalt hinzufügen</a:t>
            </a:r>
          </a:p>
          <a:p>
            <a:pPr algn="l"/>
            <a:endParaRPr lang="de-CH" noProof="0" dirty="0"/>
          </a:p>
        </p:txBody>
      </p:sp>
      <p:sp>
        <p:nvSpPr>
          <p:cNvPr id="3" name="Text left">
            <a:extLst>
              <a:ext uri="{FF2B5EF4-FFF2-40B4-BE49-F238E27FC236}">
                <a16:creationId xmlns:a16="http://schemas.microsoft.com/office/drawing/2014/main" id="{AC0B7127-FA76-4553-9FAF-1E1BE6C7AC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71880" y="2038985"/>
            <a:ext cx="5181600" cy="4351338"/>
          </a:xfrm>
        </p:spPr>
        <p:txBody>
          <a:bodyPr>
            <a:noAutofit/>
          </a:bodyPr>
          <a:lstStyle>
            <a:lvl1pPr algn="l">
              <a:lnSpc>
                <a:spcPts val="3200"/>
              </a:lnSpc>
              <a:defRPr sz="2600" spc="20" baseline="0"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43EB6CE-14F4-412E-8770-2B868A8B9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679" y="864677"/>
            <a:ext cx="10515601" cy="6458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="0">
                <a:solidFill>
                  <a:srgbClr val="9D9D9C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CH" noProof="0" dirty="0"/>
              <a:t>Untertitel (fakultativ)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214DED6-35DF-4092-8EEE-D8D0D6936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 dirty="0"/>
              <a:t>Titel hinzufügen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8B07A3C1-B521-B505-717C-E9D9380868FF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74B095D2-BCCB-B492-12DC-19820FC1A7BB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441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1591914-F48E-4047-B3A6-F5F93D8F9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CBDA5DC1-D9CA-4B37-B284-FDA1A1DA7D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71881" y="1293060"/>
            <a:ext cx="10515600" cy="499598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de-CH" noProof="0" dirty="0"/>
              <a:t>((Bild, Grafik))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A93C6CF-9644-457B-BFCB-28FD390E4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 dirty="0"/>
              <a:t>Titel hinzufügen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6FE230-28D5-BBEB-2902-578E7C54E693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F78E98C-F768-5D86-B490-A2BDBD345AD7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2207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436E527F-C7AF-47DB-A851-E001347166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 dirty="0"/>
          </a:p>
        </p:txBody>
      </p:sp>
      <p:sp>
        <p:nvSpPr>
          <p:cNvPr id="12" name="Content right">
            <a:extLst>
              <a:ext uri="{FF2B5EF4-FFF2-40B4-BE49-F238E27FC236}">
                <a16:creationId xmlns:a16="http://schemas.microsoft.com/office/drawing/2014/main" id="{7B630F5E-F778-4C6B-BBDF-88319CFE623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21780" y="2153920"/>
            <a:ext cx="5092700" cy="413766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de-CH" noProof="0" dirty="0"/>
              <a:t>((Bild, </a:t>
            </a:r>
            <a:r>
              <a:rPr lang="de-CH" noProof="0" dirty="0" err="1"/>
              <a:t>Grafiek</a:t>
            </a:r>
            <a:r>
              <a:rPr lang="de-CH" noProof="0" dirty="0"/>
              <a:t>))</a:t>
            </a:r>
          </a:p>
        </p:txBody>
      </p:sp>
      <p:sp>
        <p:nvSpPr>
          <p:cNvPr id="3" name="Text left">
            <a:extLst>
              <a:ext uri="{FF2B5EF4-FFF2-40B4-BE49-F238E27FC236}">
                <a16:creationId xmlns:a16="http://schemas.microsoft.com/office/drawing/2014/main" id="{AC0B7127-FA76-4553-9FAF-1E1BE6C7AC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71880" y="2038985"/>
            <a:ext cx="5181600" cy="4351338"/>
          </a:xfrm>
        </p:spPr>
        <p:txBody>
          <a:bodyPr>
            <a:noAutofit/>
          </a:bodyPr>
          <a:lstStyle>
            <a:lvl1pPr algn="l">
              <a:lnSpc>
                <a:spcPts val="3200"/>
              </a:lnSpc>
              <a:spcAft>
                <a:spcPts val="600"/>
              </a:spcAft>
              <a:defRPr sz="2600" spc="20" baseline="0"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11" name="Sutbitle">
            <a:extLst>
              <a:ext uri="{FF2B5EF4-FFF2-40B4-BE49-F238E27FC236}">
                <a16:creationId xmlns:a16="http://schemas.microsoft.com/office/drawing/2014/main" id="{243EB6CE-14F4-412E-8770-2B868A8B9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679" y="864677"/>
            <a:ext cx="10515601" cy="6458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="0">
                <a:solidFill>
                  <a:srgbClr val="9D9D9C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CH" noProof="0" dirty="0"/>
              <a:t>Untertitel (fakultativ)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214DED6-35DF-4092-8EEE-D8D0D6936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 dirty="0"/>
              <a:t>Titel hinzufügen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BE3F2B9-1B4F-313D-5E10-D676550AAB0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21371C-BBF8-8E8B-F708-650D3991E751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96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kt Rechts (ohne Fußze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AA5D19F9-7CF0-4074-B09D-1653AF25D7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4174" y="0"/>
            <a:ext cx="11037600" cy="685800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de-CH" noProof="0"/>
              <a:t>((Bild, Grafik))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45AF8F6-313A-6244-658F-104E11BC8386}"/>
              </a:ext>
            </a:extLst>
          </p:cNvPr>
          <p:cNvSpPr txBox="1">
            <a:spLocks/>
          </p:cNvSpPr>
          <p:nvPr userDrawn="1"/>
        </p:nvSpPr>
        <p:spPr>
          <a:xfrm>
            <a:off x="320040" y="-484229"/>
            <a:ext cx="2068135" cy="362309"/>
          </a:xfrm>
          <a:prstGeom prst="rect">
            <a:avLst/>
          </a:prstGeom>
        </p:spPr>
        <p:txBody>
          <a:bodyPr vert="horz" lIns="91440" tIns="9000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" dirty="0">
                <a:solidFill>
                  <a:schemeClr val="tx1"/>
                </a:solidFill>
                <a:latin typeface="+mj-lt"/>
              </a:rPr>
              <a:t>Folie mit Grafik oder Bild</a:t>
            </a:r>
            <a:endParaRPr lang="de-DE" sz="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33896444" name="Logo" descr="{&quot;templafy&quot;:{&quot;id&quot;:&quot;03028a47-8cf1-4772-b60b-639801d4e59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" y="306000"/>
            <a:ext cx="11484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6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Rechts (mit Fußze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E66BE32-5F6B-46DA-A973-531B5712F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AA5D19F9-7CF0-4074-B09D-1653AF25D7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1" y="0"/>
            <a:ext cx="11038170" cy="6275070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de-CH" noProof="0"/>
              <a:t>((Bild, Grafik))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442B7E7-60B0-122A-B432-C4C54D2E2056}"/>
              </a:ext>
            </a:extLst>
          </p:cNvPr>
          <p:cNvSpPr txBox="1">
            <a:spLocks/>
          </p:cNvSpPr>
          <p:nvPr userDrawn="1"/>
        </p:nvSpPr>
        <p:spPr>
          <a:xfrm>
            <a:off x="320040" y="-484229"/>
            <a:ext cx="2575560" cy="362309"/>
          </a:xfrm>
          <a:prstGeom prst="rect">
            <a:avLst/>
          </a:prstGeom>
        </p:spPr>
        <p:txBody>
          <a:bodyPr vert="horz" lIns="91440" tIns="9000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" dirty="0">
                <a:solidFill>
                  <a:schemeClr val="tx1"/>
                </a:solidFill>
                <a:latin typeface="+mj-lt"/>
              </a:rPr>
              <a:t>Folie mit Grafik oder Bild mit </a:t>
            </a:r>
            <a:r>
              <a:rPr lang="de-CH" sz="800" dirty="0" err="1">
                <a:solidFill>
                  <a:schemeClr val="tx1"/>
                </a:solidFill>
                <a:latin typeface="+mj-lt"/>
              </a:rPr>
              <a:t>Rahem</a:t>
            </a:r>
            <a:endParaRPr lang="de-DE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FC195BE-72B0-3FD5-54FD-C755AE75B051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03FC7E-FC6F-5D63-BA6D-14A67DCB47E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2202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 für Ihre Aufmerksamk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mumber">
            <a:extLst>
              <a:ext uri="{FF2B5EF4-FFF2-40B4-BE49-F238E27FC236}">
                <a16:creationId xmlns:a16="http://schemas.microsoft.com/office/drawing/2014/main" id="{47D22171-88C2-458B-A31E-4A83A9A846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819A1E-7CFD-44ED-A7EE-35C8DB5FAD42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3C78D30-CB41-448E-A7F4-1813E99353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679" y="864677"/>
            <a:ext cx="10515601" cy="6458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CH" noProof="0" dirty="0"/>
              <a:t>Fragen?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2DEF6E4-9B52-4411-97B0-12DE3213D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CH" noProof="0" dirty="0"/>
              <a:t>Danke für Ihre Aufmerksamkeit 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207A0653-ADA8-7047-E423-D7C15F97CD2B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70DCD73-2110-A76D-424D-0D0E7FA4EC87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791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758401" name="Logo" descr="{&quot;templafy&quot;:{&quot;id&quot;:&quot;b838a76d-06b8-406e-ae87-bd8c42cb5ec0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00" y="1576800"/>
            <a:ext cx="4795200" cy="3703335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33B1C99-94D5-3D66-665D-E961A1713857}"/>
              </a:ext>
            </a:extLst>
          </p:cNvPr>
          <p:cNvSpPr txBox="1">
            <a:spLocks/>
          </p:cNvSpPr>
          <p:nvPr userDrawn="1"/>
        </p:nvSpPr>
        <p:spPr>
          <a:xfrm>
            <a:off x="320040" y="-484229"/>
            <a:ext cx="2068135" cy="362309"/>
          </a:xfrm>
          <a:prstGeom prst="rect">
            <a:avLst/>
          </a:prstGeom>
        </p:spPr>
        <p:txBody>
          <a:bodyPr vert="horz" lIns="91440" tIns="9000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" dirty="0">
                <a:solidFill>
                  <a:schemeClr val="tx1"/>
                </a:solidFill>
              </a:rPr>
              <a:t>Titelfolie mit Logo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5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726F9F3-81CB-4170-8972-2C6824CD8E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2DEF6E4-9B52-4411-97B0-12DE3213D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CH" noProof="0" dirty="0"/>
              <a:t>Kontakt</a:t>
            </a:r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BF8C5F6D-DBA3-ABE1-B9C7-7837F474C0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2800" y="1897199"/>
            <a:ext cx="10515600" cy="5256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de-CH" sz="2600" b="1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noProof="0" dirty="0"/>
              <a:t>Name</a:t>
            </a:r>
          </a:p>
        </p:txBody>
      </p:sp>
      <p:sp>
        <p:nvSpPr>
          <p:cNvPr id="3" name="Funktion">
            <a:extLst>
              <a:ext uri="{FF2B5EF4-FFF2-40B4-BE49-F238E27FC236}">
                <a16:creationId xmlns:a16="http://schemas.microsoft.com/office/drawing/2014/main" id="{15AEF63E-20CB-600C-D260-A832495E57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1880" y="2397600"/>
            <a:ext cx="10515600" cy="5256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de-CH" sz="2600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noProof="0" dirty="0"/>
              <a:t>Funktion</a:t>
            </a:r>
          </a:p>
        </p:txBody>
      </p:sp>
      <p:sp>
        <p:nvSpPr>
          <p:cNvPr id="5" name="Email">
            <a:extLst>
              <a:ext uri="{FF2B5EF4-FFF2-40B4-BE49-F238E27FC236}">
                <a16:creationId xmlns:a16="http://schemas.microsoft.com/office/drawing/2014/main" id="{1C8AB37B-0E64-1147-A465-64B25BC027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800" y="2833200"/>
            <a:ext cx="10515600" cy="5256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de-CH" sz="2600" b="0" u="sng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noProof="0" dirty="0"/>
              <a:t>Email</a:t>
            </a:r>
          </a:p>
        </p:txBody>
      </p:sp>
      <p:sp>
        <p:nvSpPr>
          <p:cNvPr id="7" name="Telefon">
            <a:extLst>
              <a:ext uri="{FF2B5EF4-FFF2-40B4-BE49-F238E27FC236}">
                <a16:creationId xmlns:a16="http://schemas.microsoft.com/office/drawing/2014/main" id="{C561FCD8-3346-82A5-2F93-BF3E3EFF1E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2800" y="3279600"/>
            <a:ext cx="10515600" cy="5256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de-CH" sz="2600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noProof="0" dirty="0"/>
              <a:t>Telefon</a:t>
            </a:r>
          </a:p>
        </p:txBody>
      </p:sp>
      <p:cxnSp>
        <p:nvCxnSpPr>
          <p:cNvPr id="18" name="Red line">
            <a:extLst>
              <a:ext uri="{FF2B5EF4-FFF2-40B4-BE49-F238E27FC236}">
                <a16:creationId xmlns:a16="http://schemas.microsoft.com/office/drawing/2014/main" id="{F6CCF09E-A8C5-53C6-1CCB-67CD81A40609}"/>
              </a:ext>
            </a:extLst>
          </p:cNvPr>
          <p:cNvCxnSpPr>
            <a:cxnSpLocks/>
          </p:cNvCxnSpPr>
          <p:nvPr userDrawn="1"/>
        </p:nvCxnSpPr>
        <p:spPr>
          <a:xfrm>
            <a:off x="1147445" y="47458"/>
            <a:ext cx="10569674" cy="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40B22D83-D4CA-131D-E5E9-5EAF745E254D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9D329714-3879-EE4B-ED3F-21EA268FBCF0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752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1677600" y="2443073"/>
            <a:ext cx="10047600" cy="369332"/>
            <a:chOff x="2744570" y="3694411"/>
            <a:chExt cx="9504278" cy="369332"/>
          </a:xfrm>
          <a:noFill/>
        </p:grpSpPr>
        <p:sp>
          <p:nvSpPr>
            <p:cNvPr id="46" name="Section Title"/>
            <p:cNvSpPr txBox="1">
              <a:spLocks/>
            </p:cNvSpPr>
            <p:nvPr userDrawn="1"/>
          </p:nvSpPr>
          <p:spPr>
            <a:xfrm>
              <a:off x="3507364" y="3694411"/>
              <a:ext cx="4853277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l" defTabSz="9332388">
                <a:tabLst>
                  <a:tab pos="9510147" algn="l"/>
                </a:tabLst>
              </a:pPr>
              <a:r>
                <a:rPr lang="de-CH" sz="2600" b="1" noProof="0">
                  <a:solidFill>
                    <a:schemeClr val="tx1"/>
                  </a:solidFill>
                  <a:latin typeface="+mn-lt"/>
                </a:rPr>
                <a:t>&lt;TEXT&gt;</a:t>
              </a:r>
            </a:p>
          </p:txBody>
        </p:sp>
        <p:sp>
          <p:nvSpPr>
            <p:cNvPr id="47" name="Section Number"/>
            <p:cNvSpPr txBox="1">
              <a:spLocks/>
            </p:cNvSpPr>
            <p:nvPr userDrawn="1"/>
          </p:nvSpPr>
          <p:spPr>
            <a:xfrm>
              <a:off x="2744570" y="3694411"/>
              <a:ext cx="37955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b="1" noProof="0">
                  <a:solidFill>
                    <a:schemeClr val="tx1"/>
                  </a:solidFill>
                  <a:latin typeface="+mn-lt"/>
                </a:rPr>
                <a:t>&lt;N&gt;</a:t>
              </a:r>
            </a:p>
          </p:txBody>
        </p:sp>
        <p:sp>
          <p:nvSpPr>
            <p:cNvPr id="48" name="Slide Number"/>
            <p:cNvSpPr txBox="1">
              <a:spLocks/>
            </p:cNvSpPr>
            <p:nvPr userDrawn="1"/>
          </p:nvSpPr>
          <p:spPr>
            <a:xfrm>
              <a:off x="11646104" y="3694411"/>
              <a:ext cx="60274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de-CH" sz="2600" b="1" noProof="0">
                  <a:solidFill>
                    <a:schemeClr val="tx1"/>
                  </a:solidFill>
                  <a:latin typeface="+mn-lt"/>
                </a:rPr>
                <a:t>&lt;P&gt;</a:t>
              </a:r>
            </a:p>
          </p:txBody>
        </p:sp>
        <p:sp>
          <p:nvSpPr>
            <p:cNvPr id="49" name="Timeslot"/>
            <p:cNvSpPr txBox="1">
              <a:spLocks/>
            </p:cNvSpPr>
            <p:nvPr userDrawn="1"/>
          </p:nvSpPr>
          <p:spPr>
            <a:xfrm>
              <a:off x="8908219" y="3694411"/>
              <a:ext cx="1257061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b="1" noProof="0">
                  <a:solidFill>
                    <a:schemeClr val="tx1"/>
                  </a:solidFill>
                  <a:latin typeface="+mn-lt"/>
                </a:rPr>
                <a:t>&lt;TIMESLOT&gt;</a:t>
              </a:r>
            </a:p>
          </p:txBody>
        </p:sp>
        <p:sp>
          <p:nvSpPr>
            <p:cNvPr id="50" name="Responsible"/>
            <p:cNvSpPr txBox="1">
              <a:spLocks/>
            </p:cNvSpPr>
            <p:nvPr userDrawn="1"/>
          </p:nvSpPr>
          <p:spPr>
            <a:xfrm>
              <a:off x="7450737" y="3694411"/>
              <a:ext cx="131445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de-CH" sz="2600" b="1" noProof="0">
                  <a:solidFill>
                    <a:schemeClr val="tx1"/>
                  </a:solidFill>
                  <a:latin typeface="+mn-lt"/>
                </a:rPr>
                <a:t>&lt;RESPONSIBLE&gt;</a:t>
              </a:r>
            </a:p>
          </p:txBody>
        </p:sp>
        <p:sp>
          <p:nvSpPr>
            <p:cNvPr id="51" name="Duration"/>
            <p:cNvSpPr txBox="1">
              <a:spLocks/>
            </p:cNvSpPr>
            <p:nvPr userDrawn="1"/>
          </p:nvSpPr>
          <p:spPr>
            <a:xfrm>
              <a:off x="10839041" y="3694411"/>
              <a:ext cx="68472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b="1" noProof="0">
                  <a:solidFill>
                    <a:schemeClr val="tx1"/>
                  </a:solidFill>
                  <a:latin typeface="+mn-lt"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1677601" y="2067608"/>
            <a:ext cx="10047600" cy="369332"/>
            <a:chOff x="2744554" y="3155687"/>
            <a:chExt cx="9504263" cy="369332"/>
          </a:xfrm>
        </p:grpSpPr>
        <p:sp>
          <p:nvSpPr>
            <p:cNvPr id="39" name="Section Title"/>
            <p:cNvSpPr txBox="1">
              <a:spLocks/>
            </p:cNvSpPr>
            <p:nvPr userDrawn="1"/>
          </p:nvSpPr>
          <p:spPr>
            <a:xfrm>
              <a:off x="3507346" y="3155687"/>
              <a:ext cx="4853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 defTabSz="9332388">
                <a:tabLst>
                  <a:tab pos="9510147" algn="l"/>
                </a:tabLst>
              </a:pPr>
              <a:r>
                <a:rPr lang="de-CH" sz="2600" noProof="0">
                  <a:solidFill>
                    <a:schemeClr val="tx1"/>
                  </a:solidFill>
                  <a:latin typeface="+mn-lt"/>
                </a:rPr>
                <a:t>&lt;TEXT&gt;</a:t>
              </a:r>
            </a:p>
          </p:txBody>
        </p:sp>
        <p:sp>
          <p:nvSpPr>
            <p:cNvPr id="40" name="Section Number"/>
            <p:cNvSpPr txBox="1">
              <a:spLocks/>
            </p:cNvSpPr>
            <p:nvPr userDrawn="1"/>
          </p:nvSpPr>
          <p:spPr>
            <a:xfrm>
              <a:off x="2744554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noProof="0">
                  <a:solidFill>
                    <a:schemeClr val="tx1"/>
                  </a:solidFill>
                  <a:latin typeface="+mn-lt"/>
                </a:rPr>
                <a:t>&lt;N&gt;</a:t>
              </a:r>
            </a:p>
          </p:txBody>
        </p:sp>
        <p:sp>
          <p:nvSpPr>
            <p:cNvPr id="41" name="Slide Number"/>
            <p:cNvSpPr txBox="1">
              <a:spLocks/>
            </p:cNvSpPr>
            <p:nvPr userDrawn="1"/>
          </p:nvSpPr>
          <p:spPr>
            <a:xfrm>
              <a:off x="11646074" y="3155687"/>
              <a:ext cx="602743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de-CH" sz="2600" noProof="0">
                  <a:solidFill>
                    <a:schemeClr val="tx1"/>
                  </a:solidFill>
                  <a:latin typeface="+mn-lt"/>
                </a:rPr>
                <a:t>&lt;P&gt;</a:t>
              </a:r>
            </a:p>
          </p:txBody>
        </p:sp>
        <p:sp>
          <p:nvSpPr>
            <p:cNvPr id="42" name="Timeslot"/>
            <p:cNvSpPr txBox="1">
              <a:spLocks/>
            </p:cNvSpPr>
            <p:nvPr userDrawn="1"/>
          </p:nvSpPr>
          <p:spPr>
            <a:xfrm>
              <a:off x="8908192" y="3155687"/>
              <a:ext cx="1257061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noProof="0">
                  <a:solidFill>
                    <a:schemeClr val="tx1"/>
                  </a:solidFill>
                  <a:latin typeface="+mn-lt"/>
                </a:rPr>
                <a:t>&lt;TIMESLOT&gt;</a:t>
              </a:r>
            </a:p>
          </p:txBody>
        </p:sp>
        <p:sp>
          <p:nvSpPr>
            <p:cNvPr id="43" name="Responsible"/>
            <p:cNvSpPr txBox="1">
              <a:spLocks/>
            </p:cNvSpPr>
            <p:nvPr userDrawn="1"/>
          </p:nvSpPr>
          <p:spPr>
            <a:xfrm>
              <a:off x="7450713" y="3155687"/>
              <a:ext cx="13144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de-CH" sz="2600" noProof="0">
                  <a:solidFill>
                    <a:schemeClr val="tx1"/>
                  </a:solidFill>
                  <a:latin typeface="+mn-lt"/>
                </a:rPr>
                <a:t>&lt;RESPONSIBLE&gt;</a:t>
              </a:r>
            </a:p>
          </p:txBody>
        </p:sp>
        <p:sp>
          <p:nvSpPr>
            <p:cNvPr id="44" name="Duration"/>
            <p:cNvSpPr txBox="1">
              <a:spLocks/>
            </p:cNvSpPr>
            <p:nvPr userDrawn="1"/>
          </p:nvSpPr>
          <p:spPr>
            <a:xfrm>
              <a:off x="10842417" y="3155687"/>
              <a:ext cx="684723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noProof="0">
                  <a:solidFill>
                    <a:schemeClr val="tx1"/>
                  </a:solidFill>
                  <a:latin typeface="+mn-lt"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1171466" y="1972984"/>
            <a:ext cx="10552805" cy="369332"/>
            <a:chOff x="1797665" y="2616963"/>
            <a:chExt cx="10552804" cy="369332"/>
          </a:xfrm>
          <a:noFill/>
        </p:grpSpPr>
        <p:sp>
          <p:nvSpPr>
            <p:cNvPr id="32" name="Section Title"/>
            <p:cNvSpPr txBox="1">
              <a:spLocks/>
            </p:cNvSpPr>
            <p:nvPr userDrawn="1"/>
          </p:nvSpPr>
          <p:spPr>
            <a:xfrm>
              <a:off x="2296690" y="2616963"/>
              <a:ext cx="5384711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noAutofit/>
            </a:bodyPr>
            <a:lstStyle/>
            <a:p>
              <a:pPr algn="l" defTabSz="9332388">
                <a:tabLst>
                  <a:tab pos="9510147" algn="l"/>
                </a:tabLst>
              </a:pPr>
              <a:r>
                <a:rPr lang="de-CH" sz="2600" b="1" noProof="0">
                  <a:solidFill>
                    <a:schemeClr val="accent6"/>
                  </a:solidFill>
                  <a:latin typeface="+mn-lt"/>
                </a:rPr>
                <a:t>&lt;TEXT&gt;</a:t>
              </a:r>
            </a:p>
          </p:txBody>
        </p:sp>
        <p:sp>
          <p:nvSpPr>
            <p:cNvPr id="33" name="Section Number"/>
            <p:cNvSpPr txBox="1">
              <a:spLocks/>
            </p:cNvSpPr>
            <p:nvPr userDrawn="1"/>
          </p:nvSpPr>
          <p:spPr>
            <a:xfrm>
              <a:off x="1797665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b="1" noProof="0">
                  <a:solidFill>
                    <a:schemeClr val="accent6"/>
                  </a:solidFill>
                  <a:latin typeface="+mn-lt"/>
                </a:rPr>
                <a:t>&lt;N&gt;</a:t>
              </a:r>
            </a:p>
          </p:txBody>
        </p:sp>
        <p:sp>
          <p:nvSpPr>
            <p:cNvPr id="34" name="Slide Number"/>
            <p:cNvSpPr txBox="1">
              <a:spLocks/>
            </p:cNvSpPr>
            <p:nvPr userDrawn="1"/>
          </p:nvSpPr>
          <p:spPr>
            <a:xfrm>
              <a:off x="11713475" y="2616963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de-CH" sz="2600" b="1" noProof="0">
                  <a:solidFill>
                    <a:schemeClr val="accent6"/>
                  </a:solidFill>
                  <a:latin typeface="+mn-lt"/>
                </a:rPr>
                <a:t>&lt;P&gt;</a:t>
              </a:r>
            </a:p>
          </p:txBody>
        </p:sp>
        <p:sp>
          <p:nvSpPr>
            <p:cNvPr id="35" name="Timeslot"/>
            <p:cNvSpPr txBox="1">
              <a:spLocks/>
            </p:cNvSpPr>
            <p:nvPr userDrawn="1"/>
          </p:nvSpPr>
          <p:spPr>
            <a:xfrm>
              <a:off x="8819798" y="2616963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b="1" noProof="0">
                  <a:solidFill>
                    <a:schemeClr val="accent6"/>
                  </a:solidFill>
                  <a:latin typeface="+mn-lt"/>
                </a:rPr>
                <a:t>&lt;TIMESLOT&gt;</a:t>
              </a:r>
            </a:p>
          </p:txBody>
        </p:sp>
        <p:sp>
          <p:nvSpPr>
            <p:cNvPr id="36" name="Responsible"/>
            <p:cNvSpPr txBox="1">
              <a:spLocks/>
            </p:cNvSpPr>
            <p:nvPr userDrawn="1"/>
          </p:nvSpPr>
          <p:spPr>
            <a:xfrm>
              <a:off x="7278998" y="2616963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de-CH" sz="2600" b="1" noProof="0">
                  <a:solidFill>
                    <a:schemeClr val="accent6"/>
                  </a:solidFill>
                  <a:latin typeface="+mn-lt"/>
                </a:rPr>
                <a:t>&lt;RESPONSIBLE&gt;</a:t>
              </a:r>
            </a:p>
          </p:txBody>
        </p:sp>
        <p:sp>
          <p:nvSpPr>
            <p:cNvPr id="37" name="Duration"/>
            <p:cNvSpPr txBox="1">
              <a:spLocks/>
            </p:cNvSpPr>
            <p:nvPr userDrawn="1"/>
          </p:nvSpPr>
          <p:spPr>
            <a:xfrm>
              <a:off x="10862033" y="2616963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b="1" noProof="0">
                  <a:solidFill>
                    <a:schemeClr val="accent6"/>
                  </a:solidFill>
                  <a:latin typeface="+mn-lt"/>
                </a:rPr>
                <a:t>&lt;DURATION&gt;</a:t>
              </a:r>
            </a:p>
          </p:txBody>
        </p:sp>
      </p:grpSp>
      <p:grpSp>
        <p:nvGrpSpPr>
          <p:cNvPr id="3" name="SP Agenda Section" hidden="1"/>
          <p:cNvGrpSpPr/>
          <p:nvPr userDrawn="1"/>
        </p:nvGrpSpPr>
        <p:grpSpPr>
          <a:xfrm>
            <a:off x="1171466" y="1472532"/>
            <a:ext cx="10552806" cy="378568"/>
            <a:chOff x="1797664" y="2076395"/>
            <a:chExt cx="10552803" cy="378568"/>
          </a:xfrm>
        </p:grpSpPr>
        <p:sp>
          <p:nvSpPr>
            <p:cNvPr id="20" name="Section Title"/>
            <p:cNvSpPr txBox="1">
              <a:spLocks/>
            </p:cNvSpPr>
            <p:nvPr userDrawn="1"/>
          </p:nvSpPr>
          <p:spPr>
            <a:xfrm>
              <a:off x="2303327" y="2085631"/>
              <a:ext cx="537807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l" defTabSz="9332388">
                <a:tabLst>
                  <a:tab pos="9510147" algn="l"/>
                </a:tabLst>
              </a:pPr>
              <a:r>
                <a:rPr lang="de-CH" sz="2600" b="0" noProof="0" dirty="0">
                  <a:solidFill>
                    <a:schemeClr val="tx1"/>
                  </a:solidFill>
                  <a:latin typeface="+mn-lt"/>
                </a:rPr>
                <a:t>&lt;TEXT&gt;</a:t>
              </a:r>
            </a:p>
          </p:txBody>
        </p:sp>
        <p:sp>
          <p:nvSpPr>
            <p:cNvPr id="21" name="Section Number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b="0" noProof="0">
                  <a:solidFill>
                    <a:schemeClr val="tx1"/>
                  </a:solidFill>
                  <a:latin typeface="+mn-lt"/>
                </a:rPr>
                <a:t>&lt;N&gt;</a:t>
              </a:r>
            </a:p>
          </p:txBody>
        </p:sp>
        <p:sp>
          <p:nvSpPr>
            <p:cNvPr id="22" name="Slide Number"/>
            <p:cNvSpPr txBox="1">
              <a:spLocks/>
            </p:cNvSpPr>
            <p:nvPr userDrawn="1"/>
          </p:nvSpPr>
          <p:spPr>
            <a:xfrm>
              <a:off x="11713473" y="2085631"/>
              <a:ext cx="636994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de-CH" sz="2600" b="0" noProof="0">
                  <a:solidFill>
                    <a:schemeClr val="tx1"/>
                  </a:solidFill>
                  <a:latin typeface="+mn-lt"/>
                </a:rPr>
                <a:t>&lt;P&gt;</a:t>
              </a:r>
            </a:p>
          </p:txBody>
        </p:sp>
        <p:sp>
          <p:nvSpPr>
            <p:cNvPr id="24" name="Timeslot"/>
            <p:cNvSpPr txBox="1">
              <a:spLocks/>
            </p:cNvSpPr>
            <p:nvPr userDrawn="1"/>
          </p:nvSpPr>
          <p:spPr>
            <a:xfrm>
              <a:off x="8819889" y="2085631"/>
              <a:ext cx="1257061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b="0" noProof="0">
                  <a:solidFill>
                    <a:schemeClr val="tx1"/>
                  </a:solidFill>
                  <a:latin typeface="+mn-lt"/>
                </a:rPr>
                <a:t>&lt;TIMESLOT&gt;</a:t>
              </a:r>
            </a:p>
          </p:txBody>
        </p:sp>
        <p:sp>
          <p:nvSpPr>
            <p:cNvPr id="28" name="Responsible"/>
            <p:cNvSpPr txBox="1">
              <a:spLocks/>
            </p:cNvSpPr>
            <p:nvPr userDrawn="1"/>
          </p:nvSpPr>
          <p:spPr>
            <a:xfrm>
              <a:off x="7280427" y="2085631"/>
              <a:ext cx="1388067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de-CH" sz="2600" b="0" noProof="0">
                  <a:solidFill>
                    <a:schemeClr val="tx1"/>
                  </a:solidFill>
                  <a:latin typeface="+mn-lt"/>
                </a:rPr>
                <a:t>&lt;RESPONSIBLE&gt;</a:t>
              </a:r>
            </a:p>
          </p:txBody>
        </p:sp>
        <p:sp>
          <p:nvSpPr>
            <p:cNvPr id="29" name="Duration"/>
            <p:cNvSpPr txBox="1">
              <a:spLocks/>
            </p:cNvSpPr>
            <p:nvPr userDrawn="1"/>
          </p:nvSpPr>
          <p:spPr>
            <a:xfrm>
              <a:off x="10866017" y="2076395"/>
              <a:ext cx="684723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l"/>
              <a:r>
                <a:rPr lang="de-CH" sz="2600" b="0" noProof="0">
                  <a:solidFill>
                    <a:schemeClr val="tx1"/>
                  </a:solidFill>
                  <a:latin typeface="+mn-lt"/>
                </a:rPr>
                <a:t>&lt;DURATION&gt;</a:t>
              </a:r>
            </a:p>
          </p:txBody>
        </p:sp>
      </p:grpSp>
      <p:sp>
        <p:nvSpPr>
          <p:cNvPr id="6" name="Slide Number">
            <a:extLst>
              <a:ext uri="{FF2B5EF4-FFF2-40B4-BE49-F238E27FC236}">
                <a16:creationId xmlns:a16="http://schemas.microsoft.com/office/drawing/2014/main" id="{4214ED27-A09D-C4A9-4CE3-D4F74DF5D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795FC4AF-5939-9FD0-775D-D61C6E5AC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/>
              <a:t>Agenda</a:t>
            </a:r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5CAC19EA-6E2F-6C17-5190-86F2BC3EB11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C6E297A4-F825-9CDA-5FE6-A6CC86FF3F66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96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elfolie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989601" name="Logo" descr="{&quot;templafy&quot;:{&quot;id&quot;:&quot;40cd520c-7981-4b85-a90a-a64de46f623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00" y="2451600"/>
            <a:ext cx="2401200" cy="24228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9F61AC9-3E02-B55B-9C0E-D8A64DDAD36D}"/>
              </a:ext>
            </a:extLst>
          </p:cNvPr>
          <p:cNvSpPr txBox="1">
            <a:spLocks/>
          </p:cNvSpPr>
          <p:nvPr userDrawn="1"/>
        </p:nvSpPr>
        <p:spPr>
          <a:xfrm>
            <a:off x="320040" y="-484229"/>
            <a:ext cx="2068135" cy="362309"/>
          </a:xfrm>
          <a:prstGeom prst="rect">
            <a:avLst/>
          </a:prstGeom>
        </p:spPr>
        <p:txBody>
          <a:bodyPr vert="horz" lIns="91440" tIns="9000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" dirty="0">
                <a:solidFill>
                  <a:schemeClr val="tx1"/>
                </a:solidFill>
                <a:latin typeface="+mj-lt"/>
              </a:rPr>
              <a:t>Titelfolie mit Logo reduziert</a:t>
            </a:r>
            <a:endParaRPr lang="de-DE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04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elfolie (Rot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019709" name="Logo" descr="{&quot;templafy&quot;:{&quot;id&quot;:&quot;11736f04-4cb9-492c-a2d4-dc35cab9d2d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00" y="2451600"/>
            <a:ext cx="2401200" cy="2422800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0E20164-2ACA-C670-627C-5105965EA4F7}"/>
              </a:ext>
            </a:extLst>
          </p:cNvPr>
          <p:cNvSpPr txBox="1">
            <a:spLocks/>
          </p:cNvSpPr>
          <p:nvPr userDrawn="1"/>
        </p:nvSpPr>
        <p:spPr>
          <a:xfrm>
            <a:off x="320040" y="-484229"/>
            <a:ext cx="2068135" cy="362309"/>
          </a:xfrm>
          <a:prstGeom prst="rect">
            <a:avLst/>
          </a:prstGeom>
        </p:spPr>
        <p:txBody>
          <a:bodyPr vert="horz" lIns="91440" tIns="9000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" dirty="0">
                <a:solidFill>
                  <a:schemeClr val="tx1"/>
                </a:solidFill>
                <a:latin typeface="+mj-lt"/>
              </a:rPr>
              <a:t>Titelfolie rot mit Logo</a:t>
            </a:r>
            <a:endParaRPr lang="de-DE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21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hema and date">
            <a:extLst>
              <a:ext uri="{FF2B5EF4-FFF2-40B4-BE49-F238E27FC236}">
                <a16:creationId xmlns:a16="http://schemas.microsoft.com/office/drawing/2014/main" id="{94831998-42DA-45E3-9D77-62123369D3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278" y="3191275"/>
            <a:ext cx="10510202" cy="37641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b="0" spc="-20" baseline="0">
                <a:latin typeface="+mn-lt"/>
              </a:defRPr>
            </a:lvl1pPr>
          </a:lstStyle>
          <a:p>
            <a:pPr lvl="0"/>
            <a:r>
              <a:rPr lang="de-CH" noProof="0" dirty="0"/>
              <a:t>Thema/Anlass, Tag.Monat.2021</a:t>
            </a:r>
          </a:p>
        </p:txBody>
      </p:sp>
      <p:sp>
        <p:nvSpPr>
          <p:cNvPr id="25" name="Subtitle">
            <a:extLst>
              <a:ext uri="{FF2B5EF4-FFF2-40B4-BE49-F238E27FC236}">
                <a16:creationId xmlns:a16="http://schemas.microsoft.com/office/drawing/2014/main" id="{334DAC06-C0CC-40CA-AFC3-16063BE4CD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6960" y="1473201"/>
            <a:ext cx="10515600" cy="1508760"/>
          </a:xfrm>
        </p:spPr>
        <p:txBody>
          <a:bodyPr tIns="108000">
            <a:noAutofit/>
          </a:bodyPr>
          <a:lstStyle>
            <a:lvl1pPr marL="0" indent="0" algn="l">
              <a:lnSpc>
                <a:spcPct val="90000"/>
              </a:lnSpc>
              <a:buNone/>
              <a:defRPr sz="4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CH" noProof="0" dirty="0"/>
              <a:t>Untertitel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8135589-86E2-4710-BA06-A9C3BB9B5F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1880" y="290873"/>
            <a:ext cx="10515600" cy="118232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CH" noProof="0" dirty="0"/>
              <a:t>Titel hinzufügen</a:t>
            </a:r>
            <a:br>
              <a:rPr lang="de-CH" noProof="0" dirty="0"/>
            </a:br>
            <a:endParaRPr lang="de-CH" noProof="0" dirty="0"/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F7BBEF40-94F7-ABCA-E772-7C4B83D4B7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400" y="2916000"/>
            <a:ext cx="10510202" cy="3764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de-CH" sz="1800" b="1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noProof="0" dirty="0"/>
              <a:t>Name und Titel</a:t>
            </a:r>
          </a:p>
        </p:txBody>
      </p:sp>
      <p:cxnSp>
        <p:nvCxnSpPr>
          <p:cNvPr id="3" name="Red line">
            <a:extLst>
              <a:ext uri="{FF2B5EF4-FFF2-40B4-BE49-F238E27FC236}">
                <a16:creationId xmlns:a16="http://schemas.microsoft.com/office/drawing/2014/main" id="{F0624B72-CA48-123B-C362-137C9DC268E3}"/>
              </a:ext>
            </a:extLst>
          </p:cNvPr>
          <p:cNvCxnSpPr>
            <a:cxnSpLocks/>
          </p:cNvCxnSpPr>
          <p:nvPr userDrawn="1"/>
        </p:nvCxnSpPr>
        <p:spPr>
          <a:xfrm>
            <a:off x="1147445" y="47458"/>
            <a:ext cx="10569674" cy="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619E6025-9DA3-5803-A58F-7F9F131075B2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5AF00A88-7C6B-5079-7EE1-1A35C516C88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A1140B-B088-1643-C6FB-DBF8E55754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1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Text (Kurz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hema and date">
            <a:extLst>
              <a:ext uri="{FF2B5EF4-FFF2-40B4-BE49-F238E27FC236}">
                <a16:creationId xmlns:a16="http://schemas.microsoft.com/office/drawing/2014/main" id="{F69B26A7-791A-43AE-AC82-956FBB9884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9679" y="1980152"/>
            <a:ext cx="10515601" cy="37641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b="0" spc="-20" baseline="0">
                <a:latin typeface="+mn-lt"/>
              </a:defRPr>
            </a:lvl1pPr>
          </a:lstStyle>
          <a:p>
            <a:pPr lvl="0"/>
            <a:r>
              <a:rPr lang="de-CH" noProof="0" dirty="0"/>
              <a:t>Thema/Anlass, Tag.Monat.2021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3C78D30-CB41-448E-A7F4-1813E99353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679" y="864677"/>
            <a:ext cx="10515601" cy="6458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CH" noProof="0" dirty="0"/>
              <a:t>Untertitel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23FDBE87-0C00-448F-8952-0CDABC880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/>
              <a:t>Titel hinzufügen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AB8391A8-67CD-1481-00B5-2E607FA9D4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9200" y="1674000"/>
            <a:ext cx="10510202" cy="3764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de-CH" sz="1800" b="1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noProof="0" dirty="0"/>
              <a:t>Name und Titel</a:t>
            </a:r>
          </a:p>
        </p:txBody>
      </p:sp>
      <p:cxnSp>
        <p:nvCxnSpPr>
          <p:cNvPr id="5" name="Red line">
            <a:extLst>
              <a:ext uri="{FF2B5EF4-FFF2-40B4-BE49-F238E27FC236}">
                <a16:creationId xmlns:a16="http://schemas.microsoft.com/office/drawing/2014/main" id="{FF981C3A-5B7C-8A11-E2D1-8DFC1237EA09}"/>
              </a:ext>
            </a:extLst>
          </p:cNvPr>
          <p:cNvCxnSpPr>
            <a:cxnSpLocks/>
          </p:cNvCxnSpPr>
          <p:nvPr userDrawn="1"/>
        </p:nvCxnSpPr>
        <p:spPr>
          <a:xfrm>
            <a:off x="1147445" y="47458"/>
            <a:ext cx="10569674" cy="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5210C7DA-E626-4138-41C4-FFE5363DB1E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16" name="Tijdelijke aanduiding voor voettekst 15">
            <a:extLst>
              <a:ext uri="{FF2B5EF4-FFF2-40B4-BE49-F238E27FC236}">
                <a16:creationId xmlns:a16="http://schemas.microsoft.com/office/drawing/2014/main" id="{3332C726-23BC-5621-87CD-3AE9B7B686E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04FC643D-FB4C-B07E-897A-355CB5CFF00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8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Text (ohne Untertitel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hema and date">
            <a:extLst>
              <a:ext uri="{FF2B5EF4-FFF2-40B4-BE49-F238E27FC236}">
                <a16:creationId xmlns:a16="http://schemas.microsoft.com/office/drawing/2014/main" id="{823AF8E3-CDEF-412C-B0B7-1B570B843E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9679" y="1980152"/>
            <a:ext cx="10515601" cy="37641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b="0" spc="-20" baseline="0">
                <a:latin typeface="+mn-lt"/>
              </a:defRPr>
            </a:lvl1pPr>
          </a:lstStyle>
          <a:p>
            <a:pPr lvl="0"/>
            <a:r>
              <a:rPr lang="de-CH" noProof="0" dirty="0"/>
              <a:t>Thema/Anlass, Tag.Monat.2021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CF2C0D7-D0D8-4995-8605-AA1EACB1E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1880" y="290873"/>
            <a:ext cx="10515600" cy="13834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CH" noProof="0" dirty="0"/>
              <a:t>Titel 2. Zeile</a:t>
            </a:r>
            <a:br>
              <a:rPr lang="de-CH" noProof="0" dirty="0"/>
            </a:br>
            <a:r>
              <a:rPr lang="de-CH" noProof="0" dirty="0"/>
              <a:t>Titel</a:t>
            </a:r>
          </a:p>
        </p:txBody>
      </p:sp>
      <p:sp>
        <p:nvSpPr>
          <p:cNvPr id="5" name="Name">
            <a:extLst>
              <a:ext uri="{FF2B5EF4-FFF2-40B4-BE49-F238E27FC236}">
                <a16:creationId xmlns:a16="http://schemas.microsoft.com/office/drawing/2014/main" id="{7D18F409-58AF-0F68-C4B1-B8D5C083BA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9200" y="1674000"/>
            <a:ext cx="10510202" cy="3764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de-CH" sz="1800" b="1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noProof="0" dirty="0"/>
              <a:t>Name und Titel</a:t>
            </a:r>
          </a:p>
        </p:txBody>
      </p:sp>
      <p:cxnSp>
        <p:nvCxnSpPr>
          <p:cNvPr id="6" name="Red line">
            <a:extLst>
              <a:ext uri="{FF2B5EF4-FFF2-40B4-BE49-F238E27FC236}">
                <a16:creationId xmlns:a16="http://schemas.microsoft.com/office/drawing/2014/main" id="{DC7F4AE9-6319-47FD-40D9-9A051DE24054}"/>
              </a:ext>
            </a:extLst>
          </p:cNvPr>
          <p:cNvCxnSpPr>
            <a:cxnSpLocks/>
          </p:cNvCxnSpPr>
          <p:nvPr userDrawn="1"/>
        </p:nvCxnSpPr>
        <p:spPr>
          <a:xfrm>
            <a:off x="1147445" y="47458"/>
            <a:ext cx="10569674" cy="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8FA3A926-BFFE-9187-974F-D2E79176387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993B69D6-B6BE-5B43-F9DF-685E2874B5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E34CE106-8765-98EE-732F-2D52F97F2F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7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of content">
            <a:extLst>
              <a:ext uri="{FF2B5EF4-FFF2-40B4-BE49-F238E27FC236}">
                <a16:creationId xmlns:a16="http://schemas.microsoft.com/office/drawing/2014/main" id="{CBDA5DC1-D9CA-4B37-B284-FDA1A1DA7D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71880" y="1447800"/>
            <a:ext cx="10515600" cy="4351338"/>
          </a:xfrm>
        </p:spPr>
        <p:txBody>
          <a:bodyPr>
            <a:noAutofit/>
          </a:bodyPr>
          <a:lstStyle>
            <a:lvl1pPr marL="514350" indent="-514350">
              <a:spcAft>
                <a:spcPts val="0"/>
              </a:spcAft>
              <a:buAutoNum type="arabicPeriod"/>
              <a:defRPr sz="2600"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40C031B9-4B32-44CE-A145-BFDB01675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/>
              <a:t>Titel hinzufügen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78C11D-E829-F832-F4AE-5BA0716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1729411-F309-D7D3-71A1-6D1033C8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6941EC-A47A-CA11-5DDA-C8D42532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76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eiten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AF6088A9-5259-4AAF-A028-C07F0D5BFD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819A1E-7CFD-44ED-A7EE-35C8DB5FAD42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3C78D30-CB41-448E-A7F4-1813E99353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679" y="864677"/>
            <a:ext cx="10515601" cy="6458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CH" noProof="0" dirty="0"/>
              <a:t>Kapiteluntertitel (fakultativ)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4E48C17-AA22-48E0-9072-4A51F911B4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/>
              <a:t>Kapiteltitel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1A2851D3-4989-A190-D373-5DA1297BF81D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061AEA7-6602-E4A2-DD82-9E4AAC83907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362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" descr="{&quot;templafy&quot;:{&quot;id&quot;:&quot;cb7156ac-7a35-4f44-8d34-c16141d206a2&quot;}}">
            <a:extLst>
              <a:ext uri="{FF2B5EF4-FFF2-40B4-BE49-F238E27FC236}">
                <a16:creationId xmlns:a16="http://schemas.microsoft.com/office/drawing/2014/main" id="{C8A7B36A-B3BC-45C2-A59F-40A3507CDE25}"/>
              </a:ext>
            </a:extLst>
          </p:cNvPr>
          <p:cNvSpPr/>
          <p:nvPr userDrawn="1"/>
        </p:nvSpPr>
        <p:spPr>
          <a:xfrm>
            <a:off x="1342800" y="6444000"/>
            <a:ext cx="1615873" cy="3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sz="12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87A60C8-28BE-4B3A-BCC2-C1EB91D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54" y="6444000"/>
            <a:ext cx="371162" cy="3651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lang="en-GB" sz="120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fld id="{9C819A1E-7CFD-44ED-A7EE-35C8DB5FAD4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9B41C1E1-CEB7-486D-9162-CFFACABF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736" y="20426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789BBD91-FA68-409D-B381-32B864E6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290873"/>
            <a:ext cx="10515600" cy="749575"/>
          </a:xfrm>
          <a:prstGeom prst="rect">
            <a:avLst/>
          </a:prstGeom>
        </p:spPr>
        <p:txBody>
          <a:bodyPr vert="horz" lIns="91440" tIns="90000" rIns="91440" bIns="45720" rtlCol="0" anchor="t">
            <a:noAutofit/>
          </a:bodyPr>
          <a:lstStyle/>
          <a:p>
            <a:r>
              <a:rPr lang="de-CH" noProof="0" dirty="0"/>
              <a:t>Titel </a:t>
            </a:r>
          </a:p>
        </p:txBody>
      </p:sp>
      <p:pic>
        <p:nvPicPr>
          <p:cNvPr id="877164658" name="Logo" descr="{&quot;templafy&quot;:{&quot;id&quot;:&quot;be5a5bb7-858a-4b1f-b2a4-f92c4b30d4ec&quot;}}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600" y="306000"/>
            <a:ext cx="1148400" cy="720000"/>
          </a:xfrm>
          <a:prstGeom prst="rect">
            <a:avLst/>
          </a:prstGeom>
        </p:spPr>
      </p:pic>
      <p:cxnSp>
        <p:nvCxnSpPr>
          <p:cNvPr id="13" name="Red line">
            <a:extLst>
              <a:ext uri="{FF2B5EF4-FFF2-40B4-BE49-F238E27FC236}">
                <a16:creationId xmlns:a16="http://schemas.microsoft.com/office/drawing/2014/main" id="{ADA05145-5711-4522-8D2E-644F05000567}"/>
              </a:ext>
            </a:extLst>
          </p:cNvPr>
          <p:cNvCxnSpPr>
            <a:cxnSpLocks/>
          </p:cNvCxnSpPr>
          <p:nvPr userDrawn="1"/>
        </p:nvCxnSpPr>
        <p:spPr>
          <a:xfrm>
            <a:off x="1147445" y="47458"/>
            <a:ext cx="10569674" cy="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9B5B7B-E577-A2EE-84D3-AEBFB2713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11548" y="6444000"/>
            <a:ext cx="225493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18. Januar 2023, Bern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7509D695-BB18-932A-040D-5F6D0EDE9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98000" y="6444000"/>
            <a:ext cx="777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CH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24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4" r:id="rId2"/>
    <p:sldLayoutId id="2147483675" r:id="rId3"/>
    <p:sldLayoutId id="2147483715" r:id="rId4"/>
    <p:sldLayoutId id="2147483717" r:id="rId5"/>
    <p:sldLayoutId id="2147483719" r:id="rId6"/>
    <p:sldLayoutId id="2147483720" r:id="rId7"/>
    <p:sldLayoutId id="2147483690" r:id="rId8"/>
    <p:sldLayoutId id="2147483703" r:id="rId9"/>
    <p:sldLayoutId id="2147483704" r:id="rId10"/>
    <p:sldLayoutId id="2147483705" r:id="rId11"/>
    <p:sldLayoutId id="2147483654" r:id="rId12"/>
    <p:sldLayoutId id="2147483706" r:id="rId13"/>
    <p:sldLayoutId id="2147483680" r:id="rId14"/>
    <p:sldLayoutId id="2147483678" r:id="rId15"/>
    <p:sldLayoutId id="2147483709" r:id="rId16"/>
    <p:sldLayoutId id="2147483710" r:id="rId17"/>
    <p:sldLayoutId id="2147483711" r:id="rId18"/>
    <p:sldLayoutId id="2147483712" r:id="rId19"/>
    <p:sldLayoutId id="2147483718" r:id="rId20"/>
    <p:sldLayoutId id="2147483716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Courier New" panose="02070309020205020404" pitchFamily="49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0000"/>
        </a:buClr>
        <a:buFontTx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Tx/>
        <a:buChar char="‒"/>
        <a:defRPr sz="2600" kern="1200">
          <a:solidFill>
            <a:schemeClr val="tx1"/>
          </a:solidFill>
          <a:latin typeface="ArialMT"/>
          <a:ea typeface="+mn-ea"/>
          <a:cs typeface="+mn-cs"/>
        </a:defRPr>
      </a:lvl3pPr>
      <a:lvl4pPr marL="1008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Tx/>
        <a:buChar char="‒"/>
        <a:defRPr sz="2600" kern="1200">
          <a:solidFill>
            <a:schemeClr val="tx1"/>
          </a:solidFill>
          <a:latin typeface="ArialMT"/>
          <a:ea typeface="+mn-ea"/>
          <a:cs typeface="+mn-cs"/>
        </a:defRPr>
      </a:lvl4pPr>
      <a:lvl5pPr marL="1332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Tx/>
        <a:buChar char="‒"/>
        <a:defRPr sz="2600" kern="1200">
          <a:solidFill>
            <a:schemeClr val="tx1"/>
          </a:solidFill>
          <a:latin typeface="ArialM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6941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506D9FA7-331F-D286-1CAA-BDB1FBAC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</a:t>
            </a:r>
          </a:p>
          <a:p>
            <a:pPr marL="0" indent="0">
              <a:buNone/>
            </a:pPr>
            <a:r>
              <a:rPr lang="en-GB" dirty="0"/>
              <a:t>2. Gaia and Homeostasis</a:t>
            </a:r>
          </a:p>
          <a:p>
            <a:pPr marL="0" indent="0">
              <a:buNone/>
            </a:pPr>
            <a:r>
              <a:rPr lang="en-GB" dirty="0"/>
              <a:t>3. Gaia and </a:t>
            </a:r>
            <a:r>
              <a:rPr lang="en-GB" dirty="0" err="1"/>
              <a:t>Enviromental</a:t>
            </a:r>
            <a:r>
              <a:rPr lang="en-GB" dirty="0"/>
              <a:t> Enhancement</a:t>
            </a:r>
          </a:p>
          <a:p>
            <a:pPr marL="0" indent="0">
              <a:buNone/>
            </a:pPr>
            <a:r>
              <a:rPr lang="en-GB" dirty="0"/>
              <a:t>4. Gaia and Natural Selection</a:t>
            </a:r>
          </a:p>
          <a:p>
            <a:pPr marL="0" indent="0">
              <a:buNone/>
            </a:pPr>
            <a:r>
              <a:rPr lang="en-GB" dirty="0"/>
              <a:t>5. Conclusion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B6765ED-1AF6-7457-B829-FBF73F59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GAIA HYPOTHESIS: FACT, THEORY, AND WISHFUL THINKING</a:t>
            </a:r>
            <a:endParaRPr lang="de-CH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77A95C-A3BF-DDAF-7271-7FD13B2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18. Januar 2023, Bern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16DD11-D034-B54B-075D-B571D410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Organisationseinheit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ABA69E-55FC-82F6-A95E-712A9C31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2</a:t>
            </a:fld>
            <a:endParaRPr lang="de-CH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6160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D40AE86-4A4D-380C-8A0E-F7215245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Erde und ihre biologischen Systeme funktionieren als ein einziger, selbstregulierender Organismus</a:t>
            </a:r>
          </a:p>
          <a:p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Dieser "Organismus" ist in der Lage, die chemischen und physikalischen Bedingungen auf der Erdoberfläche zu stabilisieren und so ein für das Leben günstiges Klima und Umfeld zu erhalten</a:t>
            </a:r>
            <a:endParaRPr lang="en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52C3B-0C55-C557-03D2-6E645DBC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Gaia Hypothese</a:t>
            </a:r>
            <a:endParaRPr lang="en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F5407-A645-0959-7520-7CAA22EC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891C7-18F4-DD9F-3EAB-BD6741C5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430BA-C4BD-5272-627F-B7C6147A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785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0446C0A-BDCC-A671-0004-EC89A246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Positives Feedback: Temperaturveränderungen werden verstärkt (Gletscherschmelze, Albedo)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Negatives Feedback: Temperaturveränderungen werden abgeschwächte (Plankton)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In der Gaia Hypothese befinden sich beide Feedbacks im Gleichgewicht</a:t>
            </a:r>
            <a:endParaRPr lang="en-CH" dirty="0"/>
          </a:p>
          <a:p>
            <a:endParaRPr lang="de-CH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074ADBF-E9AE-FC5B-BDB0-61665ECE1C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95F7392-B90E-4E55-47A5-2675D667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Positives und negatives Feedback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8D28F04A-C857-A280-DA97-89EBD208C4F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AFC22E82-7E5E-1242-6415-43E1881D7400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B5418F69-5791-C64A-9D53-3396C24BB77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4</a:t>
            </a:fld>
            <a:endParaRPr lang="de-CH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9300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D866DF-9D48-F24A-A73A-29707838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…Here I will </a:t>
            </a:r>
            <a:r>
              <a:rPr lang="de-DE" sz="2400" dirty="0" err="1"/>
              <a:t>argue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Gaia, in </a:t>
            </a:r>
            <a:r>
              <a:rPr lang="de-DE" sz="2400" dirty="0" err="1"/>
              <a:t>its</a:t>
            </a:r>
            <a:r>
              <a:rPr lang="de-DE" sz="2400" dirty="0"/>
              <a:t> different </a:t>
            </a:r>
            <a:r>
              <a:rPr lang="de-DE" sz="2400" dirty="0" err="1"/>
              <a:t>guises</a:t>
            </a:r>
            <a:r>
              <a:rPr lang="de-DE" sz="2400" dirty="0"/>
              <a:t>,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mixture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fact</a:t>
            </a:r>
            <a:r>
              <a:rPr lang="de-DE" sz="2400" dirty="0"/>
              <a:t>, </a:t>
            </a:r>
            <a:r>
              <a:rPr lang="de-DE" sz="2400" dirty="0" err="1"/>
              <a:t>theory</a:t>
            </a:r>
            <a:r>
              <a:rPr lang="de-DE" sz="2400" dirty="0"/>
              <a:t>, </a:t>
            </a:r>
            <a:r>
              <a:rPr lang="de-DE" sz="2400" dirty="0" err="1"/>
              <a:t>metaphor</a:t>
            </a:r>
            <a:r>
              <a:rPr lang="de-DE" sz="2400" dirty="0"/>
              <a:t>, and </a:t>
            </a:r>
            <a:r>
              <a:rPr lang="de-DE" sz="2400" dirty="0" err="1"/>
              <a:t>wishful</a:t>
            </a:r>
            <a:r>
              <a:rPr lang="de-DE" sz="2400" dirty="0"/>
              <a:t> </a:t>
            </a:r>
            <a:r>
              <a:rPr lang="de-DE" sz="2400" dirty="0" err="1"/>
              <a:t>thinking</a:t>
            </a: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b="1" dirty="0" err="1"/>
              <a:t>Weak</a:t>
            </a:r>
            <a:r>
              <a:rPr lang="de-DE" sz="2400" b="1" dirty="0"/>
              <a:t> form </a:t>
            </a:r>
            <a:r>
              <a:rPr lang="de-DE" sz="2400" b="1" dirty="0" err="1"/>
              <a:t>of</a:t>
            </a:r>
            <a:r>
              <a:rPr lang="de-DE" sz="2400" b="1" dirty="0"/>
              <a:t> Gaia</a:t>
            </a:r>
          </a:p>
          <a:p>
            <a:pPr marL="0" indent="0">
              <a:buNone/>
            </a:pPr>
            <a:r>
              <a:rPr lang="de-DE" sz="2400" dirty="0" err="1">
                <a:solidFill>
                  <a:srgbClr val="FF0000"/>
                </a:solidFill>
              </a:rPr>
              <a:t>Influential</a:t>
            </a:r>
            <a:r>
              <a:rPr lang="de-DE" sz="2400" dirty="0">
                <a:solidFill>
                  <a:srgbClr val="FF0000"/>
                </a:solidFill>
              </a:rPr>
              <a:t> Gaia</a:t>
            </a:r>
            <a:r>
              <a:rPr lang="de-DE" sz="2400" dirty="0"/>
              <a:t>: Alles Leben hat einen Einfluss auf die Umwelt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rgbClr val="FF0000"/>
                </a:solidFill>
              </a:rPr>
              <a:t>Coevolutionary</a:t>
            </a:r>
            <a:r>
              <a:rPr lang="de-DE" sz="2400" dirty="0">
                <a:solidFill>
                  <a:srgbClr val="FF0000"/>
                </a:solidFill>
              </a:rPr>
              <a:t> Gaia</a:t>
            </a:r>
            <a:r>
              <a:rPr lang="de-DE" sz="2400" dirty="0"/>
              <a:t>: Leben und Umwelt beeinflussen sich gegenseitig</a:t>
            </a:r>
          </a:p>
          <a:p>
            <a:pPr marL="0" indent="0">
              <a:buNone/>
            </a:pPr>
            <a:r>
              <a:rPr lang="de-DE" sz="2400" dirty="0" err="1">
                <a:solidFill>
                  <a:srgbClr val="FF0000"/>
                </a:solidFill>
              </a:rPr>
              <a:t>Optimizing</a:t>
            </a:r>
            <a:r>
              <a:rPr lang="de-DE" sz="2400" dirty="0">
                <a:solidFill>
                  <a:srgbClr val="FF0000"/>
                </a:solidFill>
              </a:rPr>
              <a:t> Gaia</a:t>
            </a:r>
            <a:r>
              <a:rPr lang="de-DE" sz="2400" dirty="0"/>
              <a:t>: Leben optimiert die physikalische und </a:t>
            </a:r>
            <a:r>
              <a:rPr lang="de-DE" sz="2400" dirty="0" err="1"/>
              <a:t>chemikalische</a:t>
            </a:r>
            <a:r>
              <a:rPr lang="de-DE" sz="2400" dirty="0"/>
              <a:t> Umwelt zu seinem Besten.</a:t>
            </a:r>
          </a:p>
          <a:p>
            <a:pPr marL="0" indent="0">
              <a:buNone/>
            </a:pPr>
            <a:r>
              <a:rPr lang="de-DE" sz="2400" dirty="0"/>
              <a:t>=&gt; gute Metapher, aber nicht falsifizierbar, wird weitestgehend unterstützt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396E5D-4200-94ED-DF63-0EBA788A2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58A493-BE69-478E-19EE-0C860F45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Hauptthesen</a:t>
            </a:r>
            <a:endParaRPr lang="en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E9A684-0874-6368-A97C-2A75E5612DE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F3903E-A65D-BCD1-03D8-5C5692647E5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47855-2993-88EF-F8E7-3EA73A236B1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407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E19441-5082-6D35-80A9-562B4362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Strong from of Gaia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FF0000"/>
                </a:solidFill>
              </a:rPr>
              <a:t>Geophysiological</a:t>
            </a:r>
            <a:r>
              <a:rPr lang="en-GB" sz="2400" dirty="0">
                <a:solidFill>
                  <a:srgbClr val="FF0000"/>
                </a:solidFill>
              </a:rPr>
              <a:t> Gaia</a:t>
            </a:r>
            <a:r>
              <a:rPr lang="en-GB" sz="2400" dirty="0"/>
              <a:t>: Die </a:t>
            </a:r>
            <a:r>
              <a:rPr lang="en-GB" sz="2400" dirty="0" err="1"/>
              <a:t>gesamte</a:t>
            </a:r>
            <a:r>
              <a:rPr lang="en-GB" sz="2400" dirty="0"/>
              <a:t> </a:t>
            </a:r>
            <a:r>
              <a:rPr lang="en-GB" sz="2400" dirty="0" err="1"/>
              <a:t>Biosphäre</a:t>
            </a:r>
            <a:r>
              <a:rPr lang="en-GB" sz="2400" dirty="0"/>
              <a:t> </a:t>
            </a:r>
            <a:r>
              <a:rPr lang="en-GB" sz="2400" dirty="0" err="1"/>
              <a:t>ist</a:t>
            </a:r>
            <a:r>
              <a:rPr lang="en-GB" sz="2400" dirty="0"/>
              <a:t>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Organismus</a:t>
            </a:r>
            <a:br>
              <a:rPr lang="en-GB" sz="2400" dirty="0"/>
            </a:br>
            <a:r>
              <a:rPr lang="en-GB" sz="2400" dirty="0"/>
              <a:t>=&gt; </a:t>
            </a:r>
            <a:r>
              <a:rPr lang="en-GB" sz="2400" dirty="0" err="1"/>
              <a:t>wird</a:t>
            </a:r>
            <a:r>
              <a:rPr lang="en-GB" sz="2400" dirty="0"/>
              <a:t> </a:t>
            </a:r>
            <a:r>
              <a:rPr lang="de-DE" sz="2400" dirty="0"/>
              <a:t>widerlegt</a:t>
            </a:r>
          </a:p>
          <a:p>
            <a:pPr marL="0" indent="0">
              <a:buNone/>
            </a:pPr>
            <a:r>
              <a:rPr lang="en-GB" sz="2400" b="1" dirty="0"/>
              <a:t>Between weak and strong Gaia</a:t>
            </a:r>
            <a:r>
              <a:rPr lang="en-GB" sz="2400" dirty="0"/>
              <a:t>: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Homeostatic Gaia</a:t>
            </a:r>
            <a:r>
              <a:rPr lang="en-GB" sz="2400" dirty="0"/>
              <a:t>: negatives Feedback </a:t>
            </a:r>
            <a:r>
              <a:rPr lang="en-GB" sz="2400" dirty="0" err="1"/>
              <a:t>dominiert</a:t>
            </a:r>
            <a:r>
              <a:rPr lang="en-GB" sz="2400" dirty="0"/>
              <a:t> die </a:t>
            </a:r>
            <a:r>
              <a:rPr lang="en-GB" sz="2400" dirty="0" err="1"/>
              <a:t>Interaktion</a:t>
            </a:r>
            <a:r>
              <a:rPr lang="en-GB" sz="2400" dirty="0"/>
              <a:t> </a:t>
            </a:r>
            <a:r>
              <a:rPr lang="en-GB" sz="2400" dirty="0" err="1"/>
              <a:t>zwischen</a:t>
            </a:r>
            <a:r>
              <a:rPr lang="en-GB" sz="2400" dirty="0"/>
              <a:t> </a:t>
            </a:r>
            <a:r>
              <a:rPr lang="en-GB" sz="2400" dirty="0" err="1"/>
              <a:t>Atmosphäre</a:t>
            </a:r>
            <a:r>
              <a:rPr lang="en-GB" sz="2400" dirty="0"/>
              <a:t> und </a:t>
            </a:r>
            <a:r>
              <a:rPr lang="en-GB" sz="2400" dirty="0" err="1"/>
              <a:t>Biosphäre</a:t>
            </a:r>
            <a:r>
              <a:rPr lang="en-GB" sz="2400" dirty="0"/>
              <a:t> und dieses Feedback </a:t>
            </a:r>
            <a:r>
              <a:rPr lang="en-GB" sz="2400" dirty="0" err="1"/>
              <a:t>stabilisiert</a:t>
            </a:r>
            <a:r>
              <a:rPr lang="en-GB" sz="2400" dirty="0"/>
              <a:t> die </a:t>
            </a:r>
            <a:r>
              <a:rPr lang="en-GB" sz="2400" dirty="0" err="1"/>
              <a:t>globale</a:t>
            </a:r>
            <a:r>
              <a:rPr lang="en-GB" sz="2400" dirty="0"/>
              <a:t> Umwelt</a:t>
            </a:r>
            <a:br>
              <a:rPr lang="en-GB" sz="2400" dirty="0"/>
            </a:br>
            <a:r>
              <a:rPr lang="en-GB" sz="2400" dirty="0"/>
              <a:t>=&gt; </a:t>
            </a:r>
            <a:r>
              <a:rPr lang="en-GB" sz="2400" dirty="0" err="1"/>
              <a:t>wenn</a:t>
            </a:r>
            <a:r>
              <a:rPr lang="en-GB" sz="2400" dirty="0"/>
              <a:t> man </a:t>
            </a:r>
            <a:r>
              <a:rPr lang="en-GB" sz="2400" dirty="0" err="1"/>
              <a:t>diese</a:t>
            </a:r>
            <a:r>
              <a:rPr lang="en-GB" sz="2400" dirty="0"/>
              <a:t> These </a:t>
            </a:r>
            <a:r>
              <a:rPr lang="en-GB" sz="2400" dirty="0" err="1"/>
              <a:t>sorgfältig</a:t>
            </a:r>
            <a:r>
              <a:rPr lang="en-GB" sz="2400" dirty="0"/>
              <a:t> </a:t>
            </a:r>
            <a:r>
              <a:rPr lang="en-GB" sz="2400" dirty="0" err="1"/>
              <a:t>definiert</a:t>
            </a:r>
            <a:r>
              <a:rPr lang="en-GB" sz="2400" dirty="0"/>
              <a:t>, </a:t>
            </a:r>
            <a:r>
              <a:rPr lang="en-GB" sz="2400" dirty="0" err="1"/>
              <a:t>könnte</a:t>
            </a:r>
            <a:r>
              <a:rPr lang="en-GB" sz="2400" dirty="0"/>
              <a:t> </a:t>
            </a:r>
            <a:r>
              <a:rPr lang="en-GB" sz="2400" dirty="0" err="1"/>
              <a:t>sie</a:t>
            </a:r>
            <a:r>
              <a:rPr lang="en-GB" sz="2400" dirty="0"/>
              <a:t> </a:t>
            </a:r>
            <a:r>
              <a:rPr lang="en-GB" sz="2400" dirty="0" err="1"/>
              <a:t>testbar</a:t>
            </a:r>
            <a:r>
              <a:rPr lang="en-GB" sz="2400" dirty="0"/>
              <a:t> sein, es </a:t>
            </a:r>
            <a:r>
              <a:rPr lang="en-GB" sz="2400" dirty="0" err="1"/>
              <a:t>gibt</a:t>
            </a:r>
            <a:r>
              <a:rPr lang="en-GB" sz="2400" dirty="0"/>
              <a:t> </a:t>
            </a:r>
            <a:r>
              <a:rPr lang="en-GB" sz="2400" dirty="0" err="1"/>
              <a:t>viel</a:t>
            </a:r>
            <a:r>
              <a:rPr lang="en-GB" sz="2400" dirty="0"/>
              <a:t> </a:t>
            </a:r>
            <a:r>
              <a:rPr lang="de-DE" sz="2400" dirty="0"/>
              <a:t>Evidenz</a:t>
            </a:r>
            <a:r>
              <a:rPr lang="en-GB" sz="2400" dirty="0"/>
              <a:t>, </a:t>
            </a:r>
            <a:r>
              <a:rPr lang="en-GB" sz="2400" dirty="0" err="1"/>
              <a:t>dass</a:t>
            </a:r>
            <a:r>
              <a:rPr lang="en-GB" sz="2400" dirty="0"/>
              <a:t> die Biota die Umwelt </a:t>
            </a:r>
            <a:r>
              <a:rPr lang="en-GB" sz="2400" dirty="0" err="1"/>
              <a:t>aber</a:t>
            </a:r>
            <a:r>
              <a:rPr lang="en-GB" sz="2400" dirty="0"/>
              <a:t> </a:t>
            </a:r>
            <a:r>
              <a:rPr lang="en-GB" sz="2400" dirty="0" err="1"/>
              <a:t>auch</a:t>
            </a:r>
            <a:r>
              <a:rPr lang="en-GB" sz="2400" dirty="0"/>
              <a:t> </a:t>
            </a:r>
            <a:r>
              <a:rPr lang="en-GB" sz="2400" dirty="0" err="1"/>
              <a:t>grundlegend</a:t>
            </a:r>
            <a:r>
              <a:rPr lang="en-GB" sz="2400" dirty="0"/>
              <a:t> </a:t>
            </a:r>
            <a:r>
              <a:rPr lang="en-GB" sz="2400" dirty="0" err="1"/>
              <a:t>destabilisieren</a:t>
            </a:r>
            <a:r>
              <a:rPr lang="en-GB" sz="2400" dirty="0"/>
              <a:t> </a:t>
            </a:r>
            <a:r>
              <a:rPr lang="en-GB" sz="2400" dirty="0" err="1"/>
              <a:t>kann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endParaRPr lang="en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B0262-BC25-4012-562F-57C439498C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701D30-88E9-15EB-8610-53DE864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Hauptthesen</a:t>
            </a:r>
            <a:endParaRPr lang="en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196A9-5D4C-3F88-2FD6-3F3DDEF06869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8E9730-2677-4007-B2A5-BC416E496103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AF832-C4BC-E6B9-5681-270E1EC96F3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12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62D2D24-4E19-22C6-2AE3-B16751DA6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80" y="2084302"/>
            <a:ext cx="105156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Daisy-World-Modell wird widerlegt</a:t>
            </a:r>
          </a:p>
          <a:p>
            <a:r>
              <a:rPr lang="de-DE" sz="2400" dirty="0"/>
              <a:t> </a:t>
            </a:r>
          </a:p>
          <a:p>
            <a:endParaRPr lang="en-CH" sz="2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C76A4-85CE-3A58-4A33-A1F15124A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CC819E-1E50-99C5-F705-BD9D94D2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Hauptthesen</a:t>
            </a:r>
            <a:endParaRPr lang="en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2856E-9328-FC03-B926-254EF2890A4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de-CH"/>
              <a:t>18. Januar 2023, Bern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23628-EA14-6F2C-A43B-85BBC7DC64A2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CH"/>
              <a:t>Organisationseinheit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CA71DF-C15D-68B9-A465-2E4E4BCC52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C819A1E-7CFD-44ED-A7EE-35C8DB5FAD4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1030" name="Picture 6" descr="DaisyWorld and DaisyBall | Introduction | gingerbooth.com">
            <a:extLst>
              <a:ext uri="{FF2B5EF4-FFF2-40B4-BE49-F238E27FC236}">
                <a16:creationId xmlns:a16="http://schemas.microsoft.com/office/drawing/2014/main" id="{2C2B2E1E-D72F-F664-2002-E43A41EF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50" y="29813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33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Dividers SectionNumber Responsible TimeSlot Duration SlideNumber"/>
</p:tagLst>
</file>

<file path=ppt/theme/theme1.xml><?xml version="1.0" encoding="utf-8"?>
<a:theme xmlns:a="http://schemas.openxmlformats.org/drawingml/2006/main" name="Universität Bern">
  <a:themeElements>
    <a:clrScheme name="Farben Universitat Bern">
      <a:dk1>
        <a:sysClr val="windowText" lastClr="000000"/>
      </a:dk1>
      <a:lt1>
        <a:sysClr val="window" lastClr="FFFFFF"/>
      </a:lt1>
      <a:dk2>
        <a:srgbClr val="000000"/>
      </a:dk2>
      <a:lt2>
        <a:srgbClr val="EDEDED"/>
      </a:lt2>
      <a:accent1>
        <a:srgbClr val="668271"/>
      </a:accent1>
      <a:accent2>
        <a:srgbClr val="CFC43C"/>
      </a:accent2>
      <a:accent3>
        <a:srgbClr val="5294B4"/>
      </a:accent3>
      <a:accent4>
        <a:srgbClr val="75C4C5"/>
      </a:accent4>
      <a:accent5>
        <a:srgbClr val="9B3841"/>
      </a:accent5>
      <a:accent6>
        <a:srgbClr val="E4003C"/>
      </a:accent6>
      <a:hlink>
        <a:srgbClr val="0563C1"/>
      </a:hlink>
      <a:folHlink>
        <a:srgbClr val="954F72"/>
      </a:folHlink>
    </a:clrScheme>
    <a:fontScheme name="University of B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̈sentationsvorlage für manuelle Bearbeitung" id="{8FFF66D5-F8E1-F64E-A2B4-1C62F3A71E19}" vid="{E64B5F02-42F3-EC4E-AB7B-D2A7A55F3E7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FormConfiguration><![CDATA[{"formFields":[{"dataSource":"LogoPowerPoint","displayColumn":"id","hideIfNoUserInteractionRequired":true,"distinct":true,"required":false,"autoSelectFirstOption":true,"helpTexts":{"prefix":"","postfix":""},"spacing":{},"type":"dropDown","name":"Logo","label":"Logo","fullyQualifiedName":"Logo"}],"formDataEntries":[{"name":"Logo","value":"Z2eF3iymXGQicZCtNG1OaA=="}]}]]></TemplafyFormConfiguration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CF29AC71D4428C978BA42A6A441C" ma:contentTypeVersion="31" ma:contentTypeDescription="Een nieuw document maken." ma:contentTypeScope="" ma:versionID="08fcdbeb2871c85628b191b60714f011">
  <xsd:schema xmlns:xsd="http://www.w3.org/2001/XMLSchema" xmlns:xs="http://www.w3.org/2001/XMLSchema" xmlns:p="http://schemas.microsoft.com/office/2006/metadata/properties" xmlns:ns1="http://schemas.microsoft.com/sharepoint/v3" xmlns:ns2="aacb7df8-672f-46f2-977f-893ce5cef86b" xmlns:ns3="22a3f1e7-1ad8-4567-967d-700183da1d1b" targetNamespace="http://schemas.microsoft.com/office/2006/metadata/properties" ma:root="true" ma:fieldsID="24d34939b9d8ca4ebc6c79201e24bdec" ns1:_="" ns2:_="" ns3:_="">
    <xsd:import namespace="http://schemas.microsoft.com/sharepoint/v3"/>
    <xsd:import namespace="aacb7df8-672f-46f2-977f-893ce5cef86b"/>
    <xsd:import namespace="22a3f1e7-1ad8-4567-967d-700183da1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Bedrijf" minOccurs="0"/>
                <xsd:element ref="ns2:Taal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b7df8-672f-46f2-977f-893ce5cef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Bedrijf" ma:index="20" nillable="true" ma:displayName="Bedrijf" ma:internalName="Bedrijf">
      <xsd:simpleType>
        <xsd:restriction base="dms:Text">
          <xsd:maxLength value="255"/>
        </xsd:restriction>
      </xsd:simpleType>
    </xsd:element>
    <xsd:element name="Taal" ma:index="21" nillable="true" ma:displayName="Taal" ma:format="Dropdown" ma:internalName="Taal">
      <xsd:simpleType>
        <xsd:restriction base="dms:Text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3f1e7-1ad8-4567-967d-700183da1d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3.xml><?xml version="1.0" encoding="utf-8"?>
<TemplafySlideTemplateConfiguration><![CDATA[{"slideVersion":0,"isValidatorEnabled":false,"isLocked":false,"elementsMetadata":[],"slideId":"638097205772522617","enableDocumentContentUpdater":true,"version":"1.13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0,"isValidatorEnabled":false,"isLocked":false,"elementsMetadata":[],"slideId":"638096330520987953","enableDocumentContentUpdater":true,"version":"1.13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0,"isValidatorEnabled":false,"isLocked":false,"elementsMetadata":[],"slideId":"637914799455398208","enableDocumentContentUpdater":true,"version":"1.13"}]]></TemplafySlideTemplateConfiguration>
</file>

<file path=customXml/item2.xml><?xml version="1.0" encoding="utf-8"?>
<TemplafySlideTemplateConfiguration><![CDATA[{"slideVersion":0,"isValidatorEnabled":false,"isLocked":false,"elementsMetadata":[],"slideId":"638097205772835148","enableDocumentContentUpdater":true,"version":"1.13"}]]></TemplafySlideTemplateConfiguration>
</file>

<file path=customXml/item20.xml><?xml version="1.0" encoding="utf-8"?>
<TemplafySlideTemplateConfiguration><![CDATA[{"slideVersion":0,"isValidatorEnabled":false,"isLocked":false,"elementsMetadata":[],"slideId":"637910471548197205","enableDocumentContentUpdater":true,"version":"1.13"}]]></TemplafySlideTemplateConfiguration>
</file>

<file path=customXml/item2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slideVersion":0,"isValidatorEnabled":false,"isLocked":false,"elementsMetadata":[],"slideId":"638065154102748986","enableDocumentContentUpdater":true,"version":"1.13"}]]></TemplafySlideTemplate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TemplateConfiguration><![CDATA[{"slideVersion":0,"isValidatorEnabled":false,"isLocked":false,"elementsMetadata":[],"slideId":"637910471548509700","enableDocumentContentUpdater":true,"version":"1.13"}]]></TemplafySlideTemplateConfiguration>
</file>

<file path=customXml/item26.xml><?xml version="1.0" encoding="utf-8"?>
<TemplafyTemplateConfiguration><![CDATA[{"elementsMetadata":[{"type":"shape","id":"cb7156ac-7a35-4f44-8d34-c16141d206a2","elementConfiguration":{"format":"{{DateFormats.CustomA}}","binding":"Form.Date","disableUpdates":false,"type":"date"}},{"type":"shape","id":"be5a5bb7-858a-4b1f-b2a4-f92c4b30d4ec","elementConfiguration":{"inheritDimensions":"inheritNone","width":"{{Form.Logo.LogoPPTSmallWidth}}","height":"{{Form.Logo.LogoPPTSmallHeight}}","binding":"Form.Logo.LogoPPTSmall","disableUpdates":false,"type":"image"}},{"type":"shape","id":"40cd520c-7981-4b85-a90a-a64de46f623a","elementConfiguration":{"inheritDimensions":"inheritNone","width":"{{Form.Logo.LogoPPT_Width2}}","height":"{{Form.Logo.LogoPPT_Height2}}","binding":"Form.Logo.LogoPPTBlack","disableUpdates":false,"type":"image"}},{"type":"shape","id":"03028a47-8cf1-4772-b60b-639801d4e59c","elementConfiguration":{"inheritDimensions":"inheritNone","width":"{{Form.Logo.LogoPPTSmallWidth}}","height":"{{Form.Logo.LogoPPTSmallHeight}}","binding":"Form.Logo.LogoPPTSmall","disableUpdates":false,"type":"image"}},{"type":"shape","id":"b838a76d-06b8-406e-ae87-bd8c42cb5ec0","elementConfiguration":{"inheritDimensions":"inheritNone","width":"{{Form.Logo.LogoPPTWidth}}","height":"{{Form.Logo.LogoPPTHeight}}","binding":"Form.Logo.LogoPPT","disableUpdates":false,"type":"image"}},{"type":"shape","id":"ec547090-d177-43d7-b962-ed492d31c860","elementConfiguration":{"inheritDimensions":"inheritNone","width":"{{Form.Logo.LogoPPT_Width2}}","height":"{{Form.Logo.LogoPPT_Height2}}","binding":"Form.Logo.LogoPPT_White","disableUpdates":false,"type":"image"}},{"type":"shape","id":"61c05eb1-46c5-4e53-a704-72593f084add","elementConfiguration":{"inheritDimensions":"inheritNone","width":"{{Form.Logo.LogoPPTSmallWidth}}","height":"{{Form.Logo.LogoPPTSmallHeight}}","binding":"Form.Logo.LogoPPTSmallWhite","disableUpdates":false,"type":"image"}},{"type":"shape","id":"ab45209a-a7bf-4dcd-a556-ec82227449c3","elementConfiguration":{"inheritDimensions":"inheritNone","width":"{{Form.Logo.LogoPPTSmallWidth}}","height":"{{Form.Logo.LogoPPTSmallHeight}}","binding":"Form.Logo.LogoPPTSmallWhite","disableUpdates":false,"type":"image"}},{"type":"shape","id":"11736f04-4cb9-492c-a2d4-dc35cab9d2d2","elementConfiguration":{"inheritDimensions":"inheritNone","width":"{{Form.Logo.LogoPPT_Width2}}","height":"{{Form.Logo.LogoPPT_Height2}}","binding":"Form.Logo.LogoPPT_White","disableUpdates":false,"type":"image"}}],"transformationConfigurations":[],"templateName":"","templateDescription":"","enableDocumentContentUpdater":true,"version":"1.13"}]]></TemplafyTemplateConfiguration>
</file>

<file path=customXml/item27.xml><?xml version="1.0" encoding="utf-8"?>
<TemplafySlideTemplateConfiguration><![CDATA[{"slideVersion":0,"isValidatorEnabled":false,"isLocked":false,"elementsMetadata":[],"slideId":"638097205772835147","enableDocumentContentUpdater":true,"version":"1.13"}]]></TemplafySlideTemplate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0,"isValidatorEnabled":false,"isLocked":false,"elementsMetadata":[],"slideId":"637914799454929334","enableDocumentContentUpdater":true,"version":"1.13"}]]></TemplafySlideTemplate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TemplateConfiguration><![CDATA[{"slideVersion":0,"isValidatorEnabled":false,"isLocked":false,"elementsMetadata":[],"slideId":"638097205772678871","enableDocumentContentUpdater":true,"version":"1.13"}]]></TemplafySlideTemplateConfiguration>
</file>

<file path=customXml/item3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al xmlns="aacb7df8-672f-46f2-977f-893ce5cef86b" xsi:nil="true"/>
    <_ip_UnifiedCompliancePolicyProperties xmlns="http://schemas.microsoft.com/sharepoint/v3" xsi:nil="true"/>
    <Bedrijf xmlns="aacb7df8-672f-46f2-977f-893ce5cef86b" xsi:nil="true"/>
  </documentManagement>
</p:properties>
</file>

<file path=customXml/item33.xml><?xml version="1.0" encoding="utf-8"?>
<TemplafySlideTemplateConfiguration><![CDATA[{"slideVersion":0,"isValidatorEnabled":false,"isLocked":false,"elementsMetadata":[],"slideId":"638065154102592755","enableDocumentContentUpdater":true,"version":"1.13"}]]></TemplafySlideTemplate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0,"isValidatorEnabled":false,"isLocked":false,"elementsMetadata":[],"slideId":"638065154102749068","enableDocumentContentUpdater":true,"version":"1.13"}]]></TemplafySlideTemplateConfiguration>
</file>

<file path=customXml/item5.xml><?xml version="1.0" encoding="utf-8"?>
<TemplafySlideTemplateConfiguration><![CDATA[{"slideVersion":0,"isValidatorEnabled":false,"isLocked":false,"elementsMetadata":[],"slideId":"638096330520987952","enableDocumentContentUpdater":true,"version":"1.13"}]]></TemplafySlideTemplateConfiguration>
</file>

<file path=customXml/item6.xml><?xml version="1.0" encoding="utf-8"?>
<TemplafySlideTemplateConfiguration><![CDATA[{"slideVersion":0,"isValidatorEnabled":false,"isLocked":false,"elementsMetadata":[],"slideId":"637914799455241930","enableDocumentContentUpdater":true,"version":"1.13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0,"isValidatorEnabled":false,"isLocked":false,"elementsMetadata":[],"slideId":"637910471548040951","enableDocumentContentUpdater":true,"version":"1.13"}]]></TemplafySlideTemplateConfiguration>
</file>

<file path=customXml/itemProps1.xml><?xml version="1.0" encoding="utf-8"?>
<ds:datastoreItem xmlns:ds="http://schemas.openxmlformats.org/officeDocument/2006/customXml" ds:itemID="{ADBC14B6-AB9C-4EE4-AA9E-7471A9B89909}">
  <ds:schemaRefs/>
</ds:datastoreItem>
</file>

<file path=customXml/itemProps10.xml><?xml version="1.0" encoding="utf-8"?>
<ds:datastoreItem xmlns:ds="http://schemas.openxmlformats.org/officeDocument/2006/customXml" ds:itemID="{43038F1A-B00B-4E6D-8FA1-D4E3B8C52E9F}">
  <ds:schemaRefs/>
</ds:datastoreItem>
</file>

<file path=customXml/itemProps11.xml><?xml version="1.0" encoding="utf-8"?>
<ds:datastoreItem xmlns:ds="http://schemas.openxmlformats.org/officeDocument/2006/customXml" ds:itemID="{F6F60DA4-B48E-4AC5-BEB5-DA3265DA113C}">
  <ds:schemaRefs/>
</ds:datastoreItem>
</file>

<file path=customXml/itemProps12.xml><?xml version="1.0" encoding="utf-8"?>
<ds:datastoreItem xmlns:ds="http://schemas.openxmlformats.org/officeDocument/2006/customXml" ds:itemID="{8CEB7C51-0AC8-4F8C-854B-B56658AD5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cb7df8-672f-46f2-977f-893ce5cef86b"/>
    <ds:schemaRef ds:uri="22a3f1e7-1ad8-4567-967d-700183da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3.xml><?xml version="1.0" encoding="utf-8"?>
<ds:datastoreItem xmlns:ds="http://schemas.openxmlformats.org/officeDocument/2006/customXml" ds:itemID="{1AC43E74-5DF0-4115-B5DF-7C4A8130E39D}">
  <ds:schemaRefs/>
</ds:datastoreItem>
</file>

<file path=customXml/itemProps14.xml><?xml version="1.0" encoding="utf-8"?>
<ds:datastoreItem xmlns:ds="http://schemas.openxmlformats.org/officeDocument/2006/customXml" ds:itemID="{2511B040-502F-4087-AE33-8BF5F823DAAC}">
  <ds:schemaRefs/>
</ds:datastoreItem>
</file>

<file path=customXml/itemProps15.xml><?xml version="1.0" encoding="utf-8"?>
<ds:datastoreItem xmlns:ds="http://schemas.openxmlformats.org/officeDocument/2006/customXml" ds:itemID="{47ADF2E6-B50F-4DE1-A131-96CA45901A5A}">
  <ds:schemaRefs/>
</ds:datastoreItem>
</file>

<file path=customXml/itemProps16.xml><?xml version="1.0" encoding="utf-8"?>
<ds:datastoreItem xmlns:ds="http://schemas.openxmlformats.org/officeDocument/2006/customXml" ds:itemID="{DD4A4436-2489-4947-982C-E5326A5D4E82}">
  <ds:schemaRefs/>
</ds:datastoreItem>
</file>

<file path=customXml/itemProps17.xml><?xml version="1.0" encoding="utf-8"?>
<ds:datastoreItem xmlns:ds="http://schemas.openxmlformats.org/officeDocument/2006/customXml" ds:itemID="{BADC1D7F-3169-44DC-A86E-6EA50E1B753E}">
  <ds:schemaRefs/>
</ds:datastoreItem>
</file>

<file path=customXml/itemProps18.xml><?xml version="1.0" encoding="utf-8"?>
<ds:datastoreItem xmlns:ds="http://schemas.openxmlformats.org/officeDocument/2006/customXml" ds:itemID="{E486B101-97FA-4D44-AB09-ABE20F09DCAD}">
  <ds:schemaRefs/>
</ds:datastoreItem>
</file>

<file path=customXml/itemProps19.xml><?xml version="1.0" encoding="utf-8"?>
<ds:datastoreItem xmlns:ds="http://schemas.openxmlformats.org/officeDocument/2006/customXml" ds:itemID="{963A5401-B5BA-4BF8-A30E-6E2A6E9297A7}">
  <ds:schemaRefs/>
</ds:datastoreItem>
</file>

<file path=customXml/itemProps2.xml><?xml version="1.0" encoding="utf-8"?>
<ds:datastoreItem xmlns:ds="http://schemas.openxmlformats.org/officeDocument/2006/customXml" ds:itemID="{EE483194-5BCD-40B0-A73A-42A809D358EA}">
  <ds:schemaRefs/>
</ds:datastoreItem>
</file>

<file path=customXml/itemProps20.xml><?xml version="1.0" encoding="utf-8"?>
<ds:datastoreItem xmlns:ds="http://schemas.openxmlformats.org/officeDocument/2006/customXml" ds:itemID="{D3CCB4CD-9FBA-4673-82C4-1275D7A40D99}">
  <ds:schemaRefs/>
</ds:datastoreItem>
</file>

<file path=customXml/itemProps21.xml><?xml version="1.0" encoding="utf-8"?>
<ds:datastoreItem xmlns:ds="http://schemas.openxmlformats.org/officeDocument/2006/customXml" ds:itemID="{CA0C02DB-13BD-4C70-A36C-4E0C1B4A713E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F9763AA5-1E17-4836-BF46-17C92702DB88}">
  <ds:schemaRefs/>
</ds:datastoreItem>
</file>

<file path=customXml/itemProps23.xml><?xml version="1.0" encoding="utf-8"?>
<ds:datastoreItem xmlns:ds="http://schemas.openxmlformats.org/officeDocument/2006/customXml" ds:itemID="{69EF89B5-D419-4AC3-9124-5C347603C8C3}">
  <ds:schemaRefs/>
</ds:datastoreItem>
</file>

<file path=customXml/itemProps24.xml><?xml version="1.0" encoding="utf-8"?>
<ds:datastoreItem xmlns:ds="http://schemas.openxmlformats.org/officeDocument/2006/customXml" ds:itemID="{FB678EB9-5519-4DFC-AC78-E5650D9830DE}">
  <ds:schemaRefs/>
</ds:datastoreItem>
</file>

<file path=customXml/itemProps25.xml><?xml version="1.0" encoding="utf-8"?>
<ds:datastoreItem xmlns:ds="http://schemas.openxmlformats.org/officeDocument/2006/customXml" ds:itemID="{7120D989-3C83-431F-A31F-A844B2206163}">
  <ds:schemaRefs/>
</ds:datastoreItem>
</file>

<file path=customXml/itemProps26.xml><?xml version="1.0" encoding="utf-8"?>
<ds:datastoreItem xmlns:ds="http://schemas.openxmlformats.org/officeDocument/2006/customXml" ds:itemID="{DE2D74B5-7003-498A-9B48-261A6C907E88}">
  <ds:schemaRefs/>
</ds:datastoreItem>
</file>

<file path=customXml/itemProps27.xml><?xml version="1.0" encoding="utf-8"?>
<ds:datastoreItem xmlns:ds="http://schemas.openxmlformats.org/officeDocument/2006/customXml" ds:itemID="{8199B1AF-2236-40D6-8A29-7682F7445C8E}">
  <ds:schemaRefs/>
</ds:datastoreItem>
</file>

<file path=customXml/itemProps28.xml><?xml version="1.0" encoding="utf-8"?>
<ds:datastoreItem xmlns:ds="http://schemas.openxmlformats.org/officeDocument/2006/customXml" ds:itemID="{5ABB183D-B2F2-415E-9024-FE8FC3691196}">
  <ds:schemaRefs/>
</ds:datastoreItem>
</file>

<file path=customXml/itemProps29.xml><?xml version="1.0" encoding="utf-8"?>
<ds:datastoreItem xmlns:ds="http://schemas.openxmlformats.org/officeDocument/2006/customXml" ds:itemID="{9372348B-D924-4A15-B7DE-C52A1EC43A9D}">
  <ds:schemaRefs/>
</ds:datastoreItem>
</file>

<file path=customXml/itemProps3.xml><?xml version="1.0" encoding="utf-8"?>
<ds:datastoreItem xmlns:ds="http://schemas.openxmlformats.org/officeDocument/2006/customXml" ds:itemID="{84E839F1-E1D2-4A6A-8B5B-76E87D8BC3DE}">
  <ds:schemaRefs/>
</ds:datastoreItem>
</file>

<file path=customXml/itemProps30.xml><?xml version="1.0" encoding="utf-8"?>
<ds:datastoreItem xmlns:ds="http://schemas.openxmlformats.org/officeDocument/2006/customXml" ds:itemID="{C55A3786-629D-45CE-A3C4-535933DC9870}">
  <ds:schemaRefs/>
</ds:datastoreItem>
</file>

<file path=customXml/itemProps31.xml><?xml version="1.0" encoding="utf-8"?>
<ds:datastoreItem xmlns:ds="http://schemas.openxmlformats.org/officeDocument/2006/customXml" ds:itemID="{C01A78D8-9D42-4636-B493-B0D7CC417939}">
  <ds:schemaRefs/>
</ds:datastoreItem>
</file>

<file path=customXml/itemProps32.xml><?xml version="1.0" encoding="utf-8"?>
<ds:datastoreItem xmlns:ds="http://schemas.openxmlformats.org/officeDocument/2006/customXml" ds:itemID="{A6C44B17-4605-4067-96ED-FF226EBEF076}">
  <ds:schemaRefs>
    <ds:schemaRef ds:uri="http://purl.org/dc/dcmitype/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22a3f1e7-1ad8-4567-967d-700183da1d1b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aacb7df8-672f-46f2-977f-893ce5cef86b"/>
    <ds:schemaRef ds:uri="http://schemas.microsoft.com/office/2006/metadata/properties"/>
  </ds:schemaRefs>
</ds:datastoreItem>
</file>

<file path=customXml/itemProps33.xml><?xml version="1.0" encoding="utf-8"?>
<ds:datastoreItem xmlns:ds="http://schemas.openxmlformats.org/officeDocument/2006/customXml" ds:itemID="{E7CA2743-AFB0-47C1-AB6C-7BB684732457}">
  <ds:schemaRefs/>
</ds:datastoreItem>
</file>

<file path=customXml/itemProps34.xml><?xml version="1.0" encoding="utf-8"?>
<ds:datastoreItem xmlns:ds="http://schemas.openxmlformats.org/officeDocument/2006/customXml" ds:itemID="{0A848CE1-37C1-4AFE-93DF-8CF156D4FC8E}">
  <ds:schemaRefs/>
</ds:datastoreItem>
</file>

<file path=customXml/itemProps35.xml><?xml version="1.0" encoding="utf-8"?>
<ds:datastoreItem xmlns:ds="http://schemas.openxmlformats.org/officeDocument/2006/customXml" ds:itemID="{E62EA67E-193E-47B5-B597-2071FBFE882B}">
  <ds:schemaRefs/>
</ds:datastoreItem>
</file>

<file path=customXml/itemProps4.xml><?xml version="1.0" encoding="utf-8"?>
<ds:datastoreItem xmlns:ds="http://schemas.openxmlformats.org/officeDocument/2006/customXml" ds:itemID="{52C78FF4-00BC-4DC1-9F0F-207CF5CB158F}">
  <ds:schemaRefs/>
</ds:datastoreItem>
</file>

<file path=customXml/itemProps5.xml><?xml version="1.0" encoding="utf-8"?>
<ds:datastoreItem xmlns:ds="http://schemas.openxmlformats.org/officeDocument/2006/customXml" ds:itemID="{A40A83B0-393E-404D-A2E6-74AF0A2B55ED}">
  <ds:schemaRefs/>
</ds:datastoreItem>
</file>

<file path=customXml/itemProps6.xml><?xml version="1.0" encoding="utf-8"?>
<ds:datastoreItem xmlns:ds="http://schemas.openxmlformats.org/officeDocument/2006/customXml" ds:itemID="{B8F3DA6E-92E6-4653-A966-21B1D6F1BC03}">
  <ds:schemaRefs/>
</ds:datastoreItem>
</file>

<file path=customXml/itemProps7.xml><?xml version="1.0" encoding="utf-8"?>
<ds:datastoreItem xmlns:ds="http://schemas.openxmlformats.org/officeDocument/2006/customXml" ds:itemID="{07FFDB42-EB20-4CC7-97A5-3E45069361FF}">
  <ds:schemaRefs/>
</ds:datastoreItem>
</file>

<file path=customXml/itemProps8.xml><?xml version="1.0" encoding="utf-8"?>
<ds:datastoreItem xmlns:ds="http://schemas.openxmlformats.org/officeDocument/2006/customXml" ds:itemID="{04723C16-F864-456D-9504-001C0D4533D4}">
  <ds:schemaRefs/>
</ds:datastoreItem>
</file>

<file path=customXml/itemProps9.xml><?xml version="1.0" encoding="utf-8"?>
<ds:datastoreItem xmlns:ds="http://schemas.openxmlformats.org/officeDocument/2006/customXml" ds:itemID="{EBCC1A41-2D6D-4E11-856A-CDE480C4939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Projektvorstellung_19.03.2024</Template>
  <TotalTime>0</TotalTime>
  <Words>317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ArialMT</vt:lpstr>
      <vt:lpstr>Calibri</vt:lpstr>
      <vt:lpstr>Courier New</vt:lpstr>
      <vt:lpstr>Söhne</vt:lpstr>
      <vt:lpstr>Universität Bern</vt:lpstr>
      <vt:lpstr>PowerPoint-Präsentation</vt:lpstr>
      <vt:lpstr>THE GAIA HYPOTHESIS: FACT, THEORY, AND WISHFUL THINKING</vt:lpstr>
      <vt:lpstr>Die Gaia Hypothese</vt:lpstr>
      <vt:lpstr>Positives und negatives Feedback</vt:lpstr>
      <vt:lpstr>Hauptthesen</vt:lpstr>
      <vt:lpstr>Hauptthesen</vt:lpstr>
      <vt:lpstr>Hauptthesen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Müller, Andrin Tom (STUDENTS)</dc:creator>
  <cp:lastModifiedBy>Müller, Andrin Tom (STUDENTS)</cp:lastModifiedBy>
  <cp:revision>3</cp:revision>
  <dcterms:created xsi:type="dcterms:W3CDTF">2024-03-19T17:02:09Z</dcterms:created>
  <dcterms:modified xsi:type="dcterms:W3CDTF">2024-03-20T13:55:48Z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0x0101009C3CCF29AC71D4428C978BA42A6A441C</vt:lpwstr>
  </property>
  <property fmtid="{D5CDD505-2E9C-101B-9397-08002B2CF9AE}" pid="3" name="TemplafyTimeStamp">
    <vt:lpwstr>2023-01-19T10:22:57.0502219Z</vt:lpwstr>
  </property>
  <property fmtid="{D5CDD505-2E9C-101B-9397-08002B2CF9AE}" pid="4" name="TemplafyTenantId">
    <vt:lpwstr>unibern</vt:lpwstr>
  </property>
  <property fmtid="{D5CDD505-2E9C-101B-9397-08002B2CF9AE}" pid="5" name="TemplafyTemplateId">
    <vt:lpwstr>638065154097135400</vt:lpwstr>
  </property>
  <property fmtid="{D5CDD505-2E9C-101B-9397-08002B2CF9AE}" pid="6" name="TemplafyUserProfileId">
    <vt:lpwstr>638041179443822277</vt:lpwstr>
  </property>
  <property fmtid="{D5CDD505-2E9C-101B-9397-08002B2CF9AE}" pid="7" name="TemplafyLanguageCode">
    <vt:lpwstr>de-DE</vt:lpwstr>
  </property>
</Properties>
</file>