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310479-0BE1-46FB-A2D3-851D1B544C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F05A0A-F213-4FDF-A04A-915144C360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01/12/2023 00:17:14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04A5216-69E3-46B0-917C-E06C08607B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2023-11-30T17:17:14Z</dcterms:created>
  <dcterms:modified xsi:type="dcterms:W3CDTF">2023-11-30T17:17:14Z</dcterms:modified>
</cp:coreProperties>
</file>