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3"/>
  </p:notesMasterIdLst>
  <p:sldIdLst>
    <p:sldId id="256" r:id="rId4"/>
    <p:sldId id="261" r:id="rId5"/>
    <p:sldId id="272" r:id="rId6"/>
    <p:sldId id="268" r:id="rId7"/>
    <p:sldId id="264" r:id="rId8"/>
    <p:sldId id="275" r:id="rId9"/>
    <p:sldId id="297" r:id="rId10"/>
    <p:sldId id="271" r:id="rId11"/>
    <p:sldId id="262"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3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F2BF27"/>
    <a:srgbClr val="ED1C24"/>
    <a:srgbClr val="FFCE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606" y="84"/>
      </p:cViewPr>
      <p:guideLst>
        <p:guide orient="horz" pos="193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DA3F-ED3A-4897-B8F3-C49A97F730D1}" type="datetimeFigureOut">
              <a:rPr lang="ko-KR" altLang="en-US" smtClean="0"/>
              <a:t>2020-05-02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9ED4F-90B4-4BD8-A817-6A0A9D03637F}" type="slidenum">
              <a:rPr lang="ko-KR" altLang="en-US" smtClean="0"/>
              <a:t>‹#›</a:t>
            </a:fld>
            <a:endParaRPr lang="ko-KR" altLang="en-US"/>
          </a:p>
        </p:txBody>
      </p:sp>
    </p:spTree>
    <p:extLst>
      <p:ext uri="{BB962C8B-B14F-4D97-AF65-F5344CB8AC3E}">
        <p14:creationId xmlns:p14="http://schemas.microsoft.com/office/powerpoint/2010/main" val="33418004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0D9ED4F-90B4-4BD8-A817-6A0A9D03637F}" type="slidenum">
              <a:rPr lang="ko-KR" altLang="en-US" smtClean="0"/>
              <a:t>8</a:t>
            </a:fld>
            <a:endParaRPr lang="ko-KR" altLang="en-US"/>
          </a:p>
        </p:txBody>
      </p:sp>
    </p:spTree>
    <p:extLst>
      <p:ext uri="{BB962C8B-B14F-4D97-AF65-F5344CB8AC3E}">
        <p14:creationId xmlns:p14="http://schemas.microsoft.com/office/powerpoint/2010/main" val="3428476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그룹 3">
            <a:extLst>
              <a:ext uri="{FF2B5EF4-FFF2-40B4-BE49-F238E27FC236}">
                <a16:creationId xmlns:a16="http://schemas.microsoft.com/office/drawing/2014/main" id="{F921D975-47B7-40FA-B919-8B79C77FC0F2}"/>
              </a:ext>
            </a:extLst>
          </p:cNvPr>
          <p:cNvGrpSpPr/>
          <p:nvPr userDrawn="1"/>
        </p:nvGrpSpPr>
        <p:grpSpPr>
          <a:xfrm>
            <a:off x="4572000" y="387072"/>
            <a:ext cx="4569687" cy="4756528"/>
            <a:chOff x="4572000" y="387072"/>
            <a:chExt cx="4569687" cy="4756528"/>
          </a:xfrm>
        </p:grpSpPr>
        <p:sp>
          <p:nvSpPr>
            <p:cNvPr id="38" name="자유형: 도형 37">
              <a:extLst>
                <a:ext uri="{FF2B5EF4-FFF2-40B4-BE49-F238E27FC236}">
                  <a16:creationId xmlns:a16="http://schemas.microsoft.com/office/drawing/2014/main" id="{3D941B2F-ACDE-44DC-AD51-21CFD90B9D89}"/>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28" name="그룹 27">
              <a:extLst>
                <a:ext uri="{FF2B5EF4-FFF2-40B4-BE49-F238E27FC236}">
                  <a16:creationId xmlns:a16="http://schemas.microsoft.com/office/drawing/2014/main" id="{F6BA73B4-BC5C-4378-A083-948505655B7B}"/>
                </a:ext>
              </a:extLst>
            </p:cNvPr>
            <p:cNvGrpSpPr/>
            <p:nvPr userDrawn="1"/>
          </p:nvGrpSpPr>
          <p:grpSpPr>
            <a:xfrm>
              <a:off x="6992136" y="387072"/>
              <a:ext cx="704897" cy="1355021"/>
              <a:chOff x="5304862" y="-789923"/>
              <a:chExt cx="645890" cy="1241591"/>
            </a:xfrm>
          </p:grpSpPr>
          <p:grpSp>
            <p:nvGrpSpPr>
              <p:cNvPr id="29" name="그룹 28">
                <a:extLst>
                  <a:ext uri="{FF2B5EF4-FFF2-40B4-BE49-F238E27FC236}">
                    <a16:creationId xmlns:a16="http://schemas.microsoft.com/office/drawing/2014/main" id="{269974D1-7996-4667-BA09-83671B53C878}"/>
                  </a:ext>
                </a:extLst>
              </p:cNvPr>
              <p:cNvGrpSpPr/>
              <p:nvPr userDrawn="1"/>
            </p:nvGrpSpPr>
            <p:grpSpPr>
              <a:xfrm>
                <a:off x="5377232" y="-789923"/>
                <a:ext cx="495969" cy="1052585"/>
                <a:chOff x="5868144" y="-857099"/>
                <a:chExt cx="495969" cy="1052585"/>
              </a:xfrm>
            </p:grpSpPr>
            <p:sp>
              <p:nvSpPr>
                <p:cNvPr id="34" name="이등변 삼각형 49">
                  <a:extLst>
                    <a:ext uri="{FF2B5EF4-FFF2-40B4-BE49-F238E27FC236}">
                      <a16:creationId xmlns:a16="http://schemas.microsoft.com/office/drawing/2014/main" id="{28E40F27-2EBF-4762-A766-35C37FBBB4FC}"/>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자유형: 도형 34">
                  <a:extLst>
                    <a:ext uri="{FF2B5EF4-FFF2-40B4-BE49-F238E27FC236}">
                      <a16:creationId xmlns:a16="http://schemas.microsoft.com/office/drawing/2014/main" id="{8F48F4F8-139B-4033-8A10-8F6699C3926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자유형: 도형 35">
                  <a:extLst>
                    <a:ext uri="{FF2B5EF4-FFF2-40B4-BE49-F238E27FC236}">
                      <a16:creationId xmlns:a16="http://schemas.microsoft.com/office/drawing/2014/main" id="{1B13B33C-E953-4CCE-A9B0-8BAF1A14BCD1}"/>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0" name="타원 29">
                <a:extLst>
                  <a:ext uri="{FF2B5EF4-FFF2-40B4-BE49-F238E27FC236}">
                    <a16:creationId xmlns:a16="http://schemas.microsoft.com/office/drawing/2014/main" id="{C8CF60D7-5C5A-451E-BE72-BA888208BAF2}"/>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47DE17EC-22E7-4731-8B49-B51235A1DF1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자유형: 도형 31">
                <a:extLst>
                  <a:ext uri="{FF2B5EF4-FFF2-40B4-BE49-F238E27FC236}">
                    <a16:creationId xmlns:a16="http://schemas.microsoft.com/office/drawing/2014/main" id="{548997DE-64C7-44A9-A88E-2031BD44F47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자유형: 도형 32">
                <a:extLst>
                  <a:ext uri="{FF2B5EF4-FFF2-40B4-BE49-F238E27FC236}">
                    <a16:creationId xmlns:a16="http://schemas.microsoft.com/office/drawing/2014/main" id="{4E2EBBBA-5F6E-4A7C-B230-6E02F5B0DE65}"/>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userDrawn="1">
            <p:ph type="body" sz="quarter" idx="10" hasCustomPrompt="1"/>
          </p:nvPr>
        </p:nvSpPr>
        <p:spPr>
          <a:xfrm>
            <a:off x="323528" y="2787774"/>
            <a:ext cx="3816424" cy="1080121"/>
          </a:xfrm>
          <a:prstGeom prst="rect">
            <a:avLst/>
          </a:prstGeom>
        </p:spPr>
        <p:txBody>
          <a:bodyPr anchor="ctr"/>
          <a:lstStyle>
            <a:lvl1pPr marL="0" indent="0" algn="l">
              <a:lnSpc>
                <a:spcPct val="80000"/>
              </a:lnSpc>
              <a:buNone/>
              <a:defRPr sz="3600" b="1" baseline="0">
                <a:solidFill>
                  <a:schemeClr val="tx1">
                    <a:lumMod val="75000"/>
                    <a:lumOff val="25000"/>
                  </a:schemeClr>
                </a:solidFill>
                <a:latin typeface="+mj-lt"/>
                <a:cs typeface="Arial" pitchFamily="34" charset="0"/>
              </a:defRPr>
            </a:lvl1pPr>
          </a:lstStyle>
          <a:p>
            <a:pPr fontAlgn="auto">
              <a:lnSpc>
                <a:spcPct val="100000"/>
              </a:lnSpc>
              <a:spcBef>
                <a:spcPts val="0"/>
              </a:spcBef>
              <a:spcAft>
                <a:spcPts val="0"/>
              </a:spcAft>
              <a:defRPr/>
            </a:pPr>
            <a:r>
              <a:rPr lang="en-US" altLang="ko-KR" dirty="0">
                <a:ea typeface="맑은 고딕" pitchFamily="50" charset="-127"/>
              </a:rPr>
              <a:t>FREE PPT </a:t>
            </a:r>
          </a:p>
          <a:p>
            <a:pPr fontAlgn="auto">
              <a:lnSpc>
                <a:spcPct val="100000"/>
              </a:lnSpc>
              <a:spcBef>
                <a:spcPts val="0"/>
              </a:spcBef>
              <a:spcAft>
                <a:spcPts val="0"/>
              </a:spcAft>
              <a:defRPr/>
            </a:pPr>
            <a:r>
              <a:rPr lang="en-US" altLang="ko-KR" dirty="0">
                <a:ea typeface="맑은 고딕" pitchFamily="50" charset="-127"/>
              </a:rPr>
              <a:t>TEMPLATES</a:t>
            </a:r>
            <a:endParaRPr lang="en-US" altLang="ko-KR" b="1" dirty="0">
              <a:solidFill>
                <a:schemeClr val="tx1">
                  <a:lumMod val="75000"/>
                  <a:lumOff val="25000"/>
                </a:schemeClr>
              </a:solidFill>
            </a:endParaRPr>
          </a:p>
        </p:txBody>
      </p:sp>
      <p:sp>
        <p:nvSpPr>
          <p:cNvPr id="11" name="Text Placeholder 9"/>
          <p:cNvSpPr>
            <a:spLocks noGrp="1"/>
          </p:cNvSpPr>
          <p:nvPr userDrawn="1">
            <p:ph type="body" sz="quarter" idx="11" hasCustomPrompt="1"/>
          </p:nvPr>
        </p:nvSpPr>
        <p:spPr>
          <a:xfrm>
            <a:off x="323380" y="3867894"/>
            <a:ext cx="3816424"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fontAlgn="auto">
              <a:spcBef>
                <a:spcPts val="0"/>
              </a:spcBef>
              <a:spcAft>
                <a:spcPts val="0"/>
              </a:spcAft>
              <a:defRPr/>
            </a:pPr>
            <a:r>
              <a:rPr lang="en-US" altLang="ko-KR" b="1" dirty="0"/>
              <a:t>INSERT THE TITLE </a:t>
            </a:r>
          </a:p>
          <a:p>
            <a:pPr fontAlgn="auto">
              <a:spcBef>
                <a:spcPts val="0"/>
              </a:spcBef>
              <a:spcAft>
                <a:spcPts val="0"/>
              </a:spcAft>
              <a:defRPr/>
            </a:pPr>
            <a:r>
              <a:rPr lang="en-US" altLang="ko-KR" b="1" dirty="0"/>
              <a:t>OF YOUR PRESENTATION HERE    </a:t>
            </a:r>
          </a:p>
        </p:txBody>
      </p:sp>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11" name="그림 개체 틀 10">
            <a:extLst>
              <a:ext uri="{FF2B5EF4-FFF2-40B4-BE49-F238E27FC236}">
                <a16:creationId xmlns:a16="http://schemas.microsoft.com/office/drawing/2014/main" id="{24943D91-C407-41C1-8574-76661B571395}"/>
              </a:ext>
            </a:extLst>
          </p:cNvPr>
          <p:cNvSpPr>
            <a:spLocks noGrp="1"/>
          </p:cNvSpPr>
          <p:nvPr>
            <p:ph type="pic" idx="1" hasCustomPrompt="1"/>
          </p:nvPr>
        </p:nvSpPr>
        <p:spPr>
          <a:xfrm>
            <a:off x="5148065" y="1431235"/>
            <a:ext cx="2568434" cy="2280270"/>
          </a:xfrm>
          <a:custGeom>
            <a:avLst/>
            <a:gdLst>
              <a:gd name="connsiteX0" fmla="*/ 125450 w 2568434"/>
              <a:gd name="connsiteY0" fmla="*/ 111684 h 2280270"/>
              <a:gd name="connsiteX1" fmla="*/ 2442984 w 2568434"/>
              <a:gd name="connsiteY1" fmla="*/ 111684 h 2280270"/>
              <a:gd name="connsiteX2" fmla="*/ 2442984 w 2568434"/>
              <a:gd name="connsiteY2" fmla="*/ 2168586 h 2280270"/>
              <a:gd name="connsiteX3" fmla="*/ 125450 w 2568434"/>
              <a:gd name="connsiteY3" fmla="*/ 2168586 h 2280270"/>
              <a:gd name="connsiteX4" fmla="*/ 96085 w 2568434"/>
              <a:gd name="connsiteY4" fmla="*/ 82319 h 2280270"/>
              <a:gd name="connsiteX5" fmla="*/ 96085 w 2568434"/>
              <a:gd name="connsiteY5" fmla="*/ 2197951 h 2280270"/>
              <a:gd name="connsiteX6" fmla="*/ 2472349 w 2568434"/>
              <a:gd name="connsiteY6" fmla="*/ 2197951 h 2280270"/>
              <a:gd name="connsiteX7" fmla="*/ 2472349 w 2568434"/>
              <a:gd name="connsiteY7" fmla="*/ 82319 h 2280270"/>
              <a:gd name="connsiteX8" fmla="*/ 0 w 2568434"/>
              <a:gd name="connsiteY8" fmla="*/ 0 h 2280270"/>
              <a:gd name="connsiteX9" fmla="*/ 2568434 w 2568434"/>
              <a:gd name="connsiteY9" fmla="*/ 0 h 2280270"/>
              <a:gd name="connsiteX10" fmla="*/ 2568434 w 2568434"/>
              <a:gd name="connsiteY10" fmla="*/ 2280270 h 2280270"/>
              <a:gd name="connsiteX11" fmla="*/ 0 w 2568434"/>
              <a:gd name="connsiteY11" fmla="*/ 2280270 h 228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8434" h="2280270">
                <a:moveTo>
                  <a:pt x="125450" y="111684"/>
                </a:moveTo>
                <a:lnTo>
                  <a:pt x="2442984" y="111684"/>
                </a:lnTo>
                <a:lnTo>
                  <a:pt x="2442984" y="2168586"/>
                </a:lnTo>
                <a:lnTo>
                  <a:pt x="125450" y="2168586"/>
                </a:lnTo>
                <a:close/>
                <a:moveTo>
                  <a:pt x="96085" y="82319"/>
                </a:moveTo>
                <a:lnTo>
                  <a:pt x="96085" y="2197951"/>
                </a:lnTo>
                <a:lnTo>
                  <a:pt x="2472349" y="2197951"/>
                </a:lnTo>
                <a:lnTo>
                  <a:pt x="2472349" y="82319"/>
                </a:lnTo>
                <a:close/>
                <a:moveTo>
                  <a:pt x="0" y="0"/>
                </a:moveTo>
                <a:lnTo>
                  <a:pt x="2568434" y="0"/>
                </a:lnTo>
                <a:lnTo>
                  <a:pt x="2568434" y="2280270"/>
                </a:lnTo>
                <a:lnTo>
                  <a:pt x="0" y="228027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D19E2BEF-0357-4B60-8F97-1B4CBD18E02A}"/>
              </a:ext>
            </a:extLst>
          </p:cNvPr>
          <p:cNvSpPr>
            <a:spLocks noGrp="1"/>
          </p:cNvSpPr>
          <p:nvPr>
            <p:ph type="pic" idx="10" hasCustomPrompt="1"/>
          </p:nvPr>
        </p:nvSpPr>
        <p:spPr>
          <a:xfrm>
            <a:off x="7704000" y="370350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그림 개체 틀 11">
            <a:extLst>
              <a:ext uri="{FF2B5EF4-FFF2-40B4-BE49-F238E27FC236}">
                <a16:creationId xmlns:a16="http://schemas.microsoft.com/office/drawing/2014/main" id="{C69723CC-367A-47C2-9C98-4E37F9539DBD}"/>
              </a:ext>
            </a:extLst>
          </p:cNvPr>
          <p:cNvSpPr>
            <a:spLocks noGrp="1"/>
          </p:cNvSpPr>
          <p:nvPr>
            <p:ph type="pic" idx="11" hasCustomPrompt="1"/>
          </p:nvPr>
        </p:nvSpPr>
        <p:spPr>
          <a:xfrm>
            <a:off x="3708064" y="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454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1"/>
            <a:ext cx="9144000" cy="3076575"/>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886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rgbClr val="FFCE29"/>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5143501"/>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3959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4572000"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9048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1"/>
        </a:solidFill>
        <a:effectLst/>
      </p:bgPr>
    </p:bg>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BC15B180-CBF0-499C-A764-95FA7614ACA6}"/>
              </a:ext>
            </a:extLst>
          </p:cNvPr>
          <p:cNvSpPr>
            <a:spLocks noGrp="1"/>
          </p:cNvSpPr>
          <p:nvPr>
            <p:ph type="pic" idx="1" hasCustomPrompt="1"/>
          </p:nvPr>
        </p:nvSpPr>
        <p:spPr>
          <a:xfrm>
            <a:off x="6984000" y="-1"/>
            <a:ext cx="2160000" cy="5143501"/>
          </a:xfrm>
          <a:custGeom>
            <a:avLst/>
            <a:gdLst>
              <a:gd name="connsiteX0" fmla="*/ 0 w 2160000"/>
              <a:gd name="connsiteY0" fmla="*/ 1425596 h 5143501"/>
              <a:gd name="connsiteX1" fmla="*/ 651889 w 2160000"/>
              <a:gd name="connsiteY1" fmla="*/ 2077485 h 5143501"/>
              <a:gd name="connsiteX2" fmla="*/ 0 w 2160000"/>
              <a:gd name="connsiteY2" fmla="*/ 2729373 h 5143501"/>
              <a:gd name="connsiteX3" fmla="*/ 0 w 2160000"/>
              <a:gd name="connsiteY3" fmla="*/ 0 h 5143501"/>
              <a:gd name="connsiteX4" fmla="*/ 2160000 w 2160000"/>
              <a:gd name="connsiteY4" fmla="*/ 0 h 5143501"/>
              <a:gd name="connsiteX5" fmla="*/ 2160000 w 2160000"/>
              <a:gd name="connsiteY5" fmla="*/ 5143501 h 5143501"/>
              <a:gd name="connsiteX6" fmla="*/ 0 w 2160000"/>
              <a:gd name="connsiteY6" fmla="*/ 5143501 h 5143501"/>
              <a:gd name="connsiteX7" fmla="*/ 0 w 2160000"/>
              <a:gd name="connsiteY7" fmla="*/ 2856759 h 5143501"/>
              <a:gd name="connsiteX8" fmla="*/ 779274 w 2160000"/>
              <a:gd name="connsiteY8" fmla="*/ 2077485 h 5143501"/>
              <a:gd name="connsiteX9" fmla="*/ 0 w 2160000"/>
              <a:gd name="connsiteY9" fmla="*/ 1298211 h 514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00" h="5143501">
                <a:moveTo>
                  <a:pt x="0" y="1425596"/>
                </a:moveTo>
                <a:lnTo>
                  <a:pt x="651889" y="2077485"/>
                </a:lnTo>
                <a:lnTo>
                  <a:pt x="0" y="2729373"/>
                </a:lnTo>
                <a:close/>
                <a:moveTo>
                  <a:pt x="0" y="0"/>
                </a:moveTo>
                <a:lnTo>
                  <a:pt x="2160000" y="0"/>
                </a:lnTo>
                <a:lnTo>
                  <a:pt x="2160000" y="5143501"/>
                </a:lnTo>
                <a:lnTo>
                  <a:pt x="0" y="5143501"/>
                </a:lnTo>
                <a:lnTo>
                  <a:pt x="0" y="2856759"/>
                </a:lnTo>
                <a:lnTo>
                  <a:pt x="779274" y="2077485"/>
                </a:lnTo>
                <a:lnTo>
                  <a:pt x="0" y="129821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그림 개체 틀 13">
            <a:extLst>
              <a:ext uri="{FF2B5EF4-FFF2-40B4-BE49-F238E27FC236}">
                <a16:creationId xmlns:a16="http://schemas.microsoft.com/office/drawing/2014/main" id="{1FA03D3A-E0EA-4B8F-B538-58CE5D4DB322}"/>
              </a:ext>
            </a:extLst>
          </p:cNvPr>
          <p:cNvSpPr>
            <a:spLocks noGrp="1"/>
          </p:cNvSpPr>
          <p:nvPr>
            <p:ph type="pic" idx="12" hasCustomPrompt="1"/>
          </p:nvPr>
        </p:nvSpPr>
        <p:spPr>
          <a:xfrm>
            <a:off x="4734004" y="2131318"/>
            <a:ext cx="2160000" cy="3012182"/>
          </a:xfrm>
          <a:custGeom>
            <a:avLst/>
            <a:gdLst>
              <a:gd name="connsiteX0" fmla="*/ 1563187 w 2160000"/>
              <a:gd name="connsiteY0" fmla="*/ 0 h 3012182"/>
              <a:gd name="connsiteX1" fmla="*/ 2160000 w 2160000"/>
              <a:gd name="connsiteY1" fmla="*/ 0 h 3012182"/>
              <a:gd name="connsiteX2" fmla="*/ 2160000 w 2160000"/>
              <a:gd name="connsiteY2" fmla="*/ 596813 h 3012182"/>
              <a:gd name="connsiteX3" fmla="*/ 0 w 2160000"/>
              <a:gd name="connsiteY3" fmla="*/ 0 h 3012182"/>
              <a:gd name="connsiteX4" fmla="*/ 1435802 w 2160000"/>
              <a:gd name="connsiteY4" fmla="*/ 0 h 3012182"/>
              <a:gd name="connsiteX5" fmla="*/ 2160000 w 2160000"/>
              <a:gd name="connsiteY5" fmla="*/ 724199 h 3012182"/>
              <a:gd name="connsiteX6" fmla="*/ 2160000 w 2160000"/>
              <a:gd name="connsiteY6" fmla="*/ 3012182 h 3012182"/>
              <a:gd name="connsiteX7" fmla="*/ 0 w 2160000"/>
              <a:gd name="connsiteY7" fmla="*/ 3012182 h 301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000" h="3012182">
                <a:moveTo>
                  <a:pt x="1563187" y="0"/>
                </a:moveTo>
                <a:lnTo>
                  <a:pt x="2160000" y="0"/>
                </a:lnTo>
                <a:lnTo>
                  <a:pt x="2160000" y="596813"/>
                </a:lnTo>
                <a:close/>
                <a:moveTo>
                  <a:pt x="0" y="0"/>
                </a:moveTo>
                <a:lnTo>
                  <a:pt x="1435802" y="0"/>
                </a:lnTo>
                <a:lnTo>
                  <a:pt x="2160000" y="724199"/>
                </a:lnTo>
                <a:lnTo>
                  <a:pt x="2160000" y="3012182"/>
                </a:lnTo>
                <a:lnTo>
                  <a:pt x="0" y="301218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3492000" y="2131318"/>
            <a:ext cx="1152008" cy="301218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1EBCCB12-3AC7-4A57-8E11-5324E7CB7D04}"/>
              </a:ext>
            </a:extLst>
          </p:cNvPr>
          <p:cNvSpPr>
            <a:spLocks noGrp="1"/>
          </p:cNvSpPr>
          <p:nvPr>
            <p:ph type="pic" idx="14" hasCustomPrompt="1"/>
          </p:nvPr>
        </p:nvSpPr>
        <p:spPr>
          <a:xfrm>
            <a:off x="3492000" y="-1"/>
            <a:ext cx="3393830" cy="2043485"/>
          </a:xfrm>
          <a:custGeom>
            <a:avLst/>
            <a:gdLst>
              <a:gd name="connsiteX0" fmla="*/ 3393830 w 3393830"/>
              <a:gd name="connsiteY0" fmla="*/ 1435011 h 2043485"/>
              <a:gd name="connsiteX1" fmla="*/ 3393830 w 3393830"/>
              <a:gd name="connsiteY1" fmla="*/ 2043485 h 2043485"/>
              <a:gd name="connsiteX2" fmla="*/ 2785356 w 3393830"/>
              <a:gd name="connsiteY2" fmla="*/ 2043485 h 2043485"/>
              <a:gd name="connsiteX3" fmla="*/ 0 w 3393830"/>
              <a:gd name="connsiteY3" fmla="*/ 0 h 2043485"/>
              <a:gd name="connsiteX4" fmla="*/ 3393830 w 3393830"/>
              <a:gd name="connsiteY4" fmla="*/ 0 h 2043485"/>
              <a:gd name="connsiteX5" fmla="*/ 3393830 w 3393830"/>
              <a:gd name="connsiteY5" fmla="*/ 1307626 h 2043485"/>
              <a:gd name="connsiteX6" fmla="*/ 2657971 w 3393830"/>
              <a:gd name="connsiteY6" fmla="*/ 2043485 h 2043485"/>
              <a:gd name="connsiteX7" fmla="*/ 0 w 3393830"/>
              <a:gd name="connsiteY7" fmla="*/ 2043485 h 204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3830" h="2043485">
                <a:moveTo>
                  <a:pt x="3393830" y="1435011"/>
                </a:moveTo>
                <a:lnTo>
                  <a:pt x="3393830" y="2043485"/>
                </a:lnTo>
                <a:lnTo>
                  <a:pt x="2785356" y="2043485"/>
                </a:lnTo>
                <a:close/>
                <a:moveTo>
                  <a:pt x="0" y="0"/>
                </a:moveTo>
                <a:lnTo>
                  <a:pt x="3393830" y="0"/>
                </a:lnTo>
                <a:lnTo>
                  <a:pt x="3393830" y="1307626"/>
                </a:lnTo>
                <a:lnTo>
                  <a:pt x="2657971" y="2043485"/>
                </a:lnTo>
                <a:lnTo>
                  <a:pt x="0" y="204348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58779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solidFill>
          <a:schemeClr val="accent1"/>
        </a:solidFill>
        <a:effectLst/>
      </p:bgPr>
    </p:bg>
    <p:spTree>
      <p:nvGrpSpPr>
        <p:cNvPr id="1" name=""/>
        <p:cNvGrpSpPr/>
        <p:nvPr/>
      </p:nvGrpSpPr>
      <p:grpSpPr>
        <a:xfrm>
          <a:off x="0" y="0"/>
          <a:ext cx="0" cy="0"/>
          <a:chOff x="0" y="0"/>
          <a:chExt cx="0" cy="0"/>
        </a:xfrm>
      </p:grpSpPr>
      <p:sp>
        <p:nvSpPr>
          <p:cNvPr id="24" name="그림 개체 틀 23">
            <a:extLst>
              <a:ext uri="{FF2B5EF4-FFF2-40B4-BE49-F238E27FC236}">
                <a16:creationId xmlns:a16="http://schemas.microsoft.com/office/drawing/2014/main" id="{6F099B2E-9C61-4C91-AB24-AB7B70E2D2E0}"/>
              </a:ext>
            </a:extLst>
          </p:cNvPr>
          <p:cNvSpPr>
            <a:spLocks noGrp="1"/>
          </p:cNvSpPr>
          <p:nvPr>
            <p:ph type="pic" idx="18" hasCustomPrompt="1"/>
          </p:nvPr>
        </p:nvSpPr>
        <p:spPr>
          <a:xfrm>
            <a:off x="7301328" y="1495130"/>
            <a:ext cx="1840931" cy="3649326"/>
          </a:xfrm>
          <a:custGeom>
            <a:avLst/>
            <a:gdLst>
              <a:gd name="connsiteX0" fmla="*/ 540722 w 1840931"/>
              <a:gd name="connsiteY0" fmla="*/ 1288720 h 3649326"/>
              <a:gd name="connsiteX1" fmla="*/ 1084110 w 1840931"/>
              <a:gd name="connsiteY1" fmla="*/ 1832108 h 3649326"/>
              <a:gd name="connsiteX2" fmla="*/ 548200 w 1840931"/>
              <a:gd name="connsiteY2" fmla="*/ 2368018 h 3649326"/>
              <a:gd name="connsiteX3" fmla="*/ 0 w 1840931"/>
              <a:gd name="connsiteY3" fmla="*/ 1824663 h 3649326"/>
              <a:gd name="connsiteX4" fmla="*/ 1840931 w 1840931"/>
              <a:gd name="connsiteY4" fmla="*/ 0 h 3649326"/>
              <a:gd name="connsiteX5" fmla="*/ 1840931 w 1840931"/>
              <a:gd name="connsiteY5" fmla="*/ 3649326 h 3649326"/>
              <a:gd name="connsiteX6" fmla="*/ 609809 w 1840931"/>
              <a:gd name="connsiteY6" fmla="*/ 2429083 h 3649326"/>
              <a:gd name="connsiteX7" fmla="*/ 1206783 w 1840931"/>
              <a:gd name="connsiteY7" fmla="*/ 1832108 h 3649326"/>
              <a:gd name="connsiteX8" fmla="*/ 602331 w 1840931"/>
              <a:gd name="connsiteY8" fmla="*/ 1227655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0931" h="3649326">
                <a:moveTo>
                  <a:pt x="540722" y="1288720"/>
                </a:moveTo>
                <a:lnTo>
                  <a:pt x="1084110" y="1832108"/>
                </a:lnTo>
                <a:lnTo>
                  <a:pt x="548200" y="2368018"/>
                </a:lnTo>
                <a:lnTo>
                  <a:pt x="0" y="1824663"/>
                </a:lnTo>
                <a:close/>
                <a:moveTo>
                  <a:pt x="1840931" y="0"/>
                </a:moveTo>
                <a:lnTo>
                  <a:pt x="1840931" y="3649326"/>
                </a:lnTo>
                <a:lnTo>
                  <a:pt x="609809" y="2429083"/>
                </a:lnTo>
                <a:lnTo>
                  <a:pt x="1206783" y="1832108"/>
                </a:lnTo>
                <a:lnTo>
                  <a:pt x="602331" y="12276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3" name="그림 개체 틀 22">
            <a:extLst>
              <a:ext uri="{FF2B5EF4-FFF2-40B4-BE49-F238E27FC236}">
                <a16:creationId xmlns:a16="http://schemas.microsoft.com/office/drawing/2014/main" id="{02450FB2-6A00-42CF-B869-69B7A802C2C5}"/>
              </a:ext>
            </a:extLst>
          </p:cNvPr>
          <p:cNvSpPr>
            <a:spLocks noGrp="1"/>
          </p:cNvSpPr>
          <p:nvPr>
            <p:ph type="pic" idx="19" hasCustomPrompt="1"/>
          </p:nvPr>
        </p:nvSpPr>
        <p:spPr>
          <a:xfrm>
            <a:off x="5476381" y="3386021"/>
            <a:ext cx="3530788" cy="1769004"/>
          </a:xfrm>
          <a:custGeom>
            <a:avLst/>
            <a:gdLst>
              <a:gd name="connsiteX0" fmla="*/ 2368610 w 3530788"/>
              <a:gd name="connsiteY0" fmla="*/ 604337 h 1769004"/>
              <a:gd name="connsiteX1" fmla="*/ 3530788 w 3530788"/>
              <a:gd name="connsiteY1" fmla="*/ 1761052 h 1769004"/>
              <a:gd name="connsiteX2" fmla="*/ 0 w 3530788"/>
              <a:gd name="connsiteY2" fmla="*/ 1769004 h 1769004"/>
              <a:gd name="connsiteX3" fmla="*/ 1159186 w 3530788"/>
              <a:gd name="connsiteY3" fmla="*/ 604826 h 1769004"/>
              <a:gd name="connsiteX4" fmla="*/ 1763653 w 3530788"/>
              <a:gd name="connsiteY4" fmla="*/ 1209294 h 1769004"/>
              <a:gd name="connsiteX5" fmla="*/ 1761418 w 3530788"/>
              <a:gd name="connsiteY5" fmla="*/ 0 h 1769004"/>
              <a:gd name="connsiteX6" fmla="*/ 2307129 w 3530788"/>
              <a:gd name="connsiteY6" fmla="*/ 543145 h 1769004"/>
              <a:gd name="connsiteX7" fmla="*/ 1763653 w 3530788"/>
              <a:gd name="connsiteY7" fmla="*/ 1086621 h 1769004"/>
              <a:gd name="connsiteX8" fmla="*/ 1220390 w 3530788"/>
              <a:gd name="connsiteY8" fmla="*/ 543358 h 176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88" h="1769004">
                <a:moveTo>
                  <a:pt x="2368610" y="604337"/>
                </a:moveTo>
                <a:lnTo>
                  <a:pt x="3530788" y="1761052"/>
                </a:lnTo>
                <a:lnTo>
                  <a:pt x="0" y="1769004"/>
                </a:lnTo>
                <a:lnTo>
                  <a:pt x="1159186" y="604826"/>
                </a:lnTo>
                <a:lnTo>
                  <a:pt x="1763653" y="1209294"/>
                </a:lnTo>
                <a:close/>
                <a:moveTo>
                  <a:pt x="1761418" y="0"/>
                </a:moveTo>
                <a:lnTo>
                  <a:pt x="2307129" y="543145"/>
                </a:lnTo>
                <a:lnTo>
                  <a:pt x="1763653" y="1086621"/>
                </a:lnTo>
                <a:lnTo>
                  <a:pt x="1220390" y="543358"/>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 name="그림 개체 틀 21">
            <a:extLst>
              <a:ext uri="{FF2B5EF4-FFF2-40B4-BE49-F238E27FC236}">
                <a16:creationId xmlns:a16="http://schemas.microsoft.com/office/drawing/2014/main" id="{818F7804-9A99-482C-9BFA-8B2E895ADDDC}"/>
              </a:ext>
            </a:extLst>
          </p:cNvPr>
          <p:cNvSpPr>
            <a:spLocks noGrp="1"/>
          </p:cNvSpPr>
          <p:nvPr>
            <p:ph type="pic" idx="20" hasCustomPrompt="1"/>
          </p:nvPr>
        </p:nvSpPr>
        <p:spPr>
          <a:xfrm>
            <a:off x="3491431" y="1495130"/>
            <a:ext cx="3681862" cy="3649326"/>
          </a:xfrm>
          <a:custGeom>
            <a:avLst/>
            <a:gdLst>
              <a:gd name="connsiteX0" fmla="*/ 3143876 w 3681862"/>
              <a:gd name="connsiteY0" fmla="*/ 1291431 h 3649326"/>
              <a:gd name="connsiteX1" fmla="*/ 3681862 w 3681862"/>
              <a:gd name="connsiteY1" fmla="*/ 1824663 h 3649326"/>
              <a:gd name="connsiteX2" fmla="*/ 3136398 w 3681862"/>
              <a:gd name="connsiteY2" fmla="*/ 2365307 h 3649326"/>
              <a:gd name="connsiteX3" fmla="*/ 2603199 w 3681862"/>
              <a:gd name="connsiteY3" fmla="*/ 1832108 h 3649326"/>
              <a:gd name="connsiteX4" fmla="*/ 1840931 w 3681862"/>
              <a:gd name="connsiteY4" fmla="*/ 0 h 3649326"/>
              <a:gd name="connsiteX5" fmla="*/ 3082267 w 3681862"/>
              <a:gd name="connsiteY5" fmla="*/ 1230367 h 3649326"/>
              <a:gd name="connsiteX6" fmla="*/ 2480526 w 3681862"/>
              <a:gd name="connsiteY6" fmla="*/ 1832108 h 3649326"/>
              <a:gd name="connsiteX7" fmla="*/ 3074789 w 3681862"/>
              <a:gd name="connsiteY7" fmla="*/ 2426371 h 3649326"/>
              <a:gd name="connsiteX8" fmla="*/ 1840931 w 3681862"/>
              <a:gd name="connsiteY8" fmla="*/ 3649326 h 3649326"/>
              <a:gd name="connsiteX9" fmla="*/ 0 w 3681862"/>
              <a:gd name="connsiteY9" fmla="*/ 1824663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1862" h="3649326">
                <a:moveTo>
                  <a:pt x="3143876" y="1291431"/>
                </a:moveTo>
                <a:lnTo>
                  <a:pt x="3681862" y="1824663"/>
                </a:lnTo>
                <a:lnTo>
                  <a:pt x="3136398" y="2365307"/>
                </a:lnTo>
                <a:lnTo>
                  <a:pt x="2603199" y="1832108"/>
                </a:lnTo>
                <a:close/>
                <a:moveTo>
                  <a:pt x="1840931" y="0"/>
                </a:moveTo>
                <a:lnTo>
                  <a:pt x="3082267" y="1230367"/>
                </a:lnTo>
                <a:lnTo>
                  <a:pt x="2480526" y="1832108"/>
                </a:lnTo>
                <a:lnTo>
                  <a:pt x="3074789" y="2426371"/>
                </a:lnTo>
                <a:lnTo>
                  <a:pt x="1840931" y="3649326"/>
                </a:lnTo>
                <a:lnTo>
                  <a:pt x="0" y="1824663"/>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1" name="그림 개체 틀 20">
            <a:extLst>
              <a:ext uri="{FF2B5EF4-FFF2-40B4-BE49-F238E27FC236}">
                <a16:creationId xmlns:a16="http://schemas.microsoft.com/office/drawing/2014/main" id="{59353D25-D7C0-4FC1-88CF-A55DAFC5690D}"/>
              </a:ext>
            </a:extLst>
          </p:cNvPr>
          <p:cNvSpPr>
            <a:spLocks noGrp="1"/>
          </p:cNvSpPr>
          <p:nvPr>
            <p:ph type="pic" idx="21" hasCustomPrompt="1"/>
          </p:nvPr>
        </p:nvSpPr>
        <p:spPr>
          <a:xfrm>
            <a:off x="5396868" y="-11318"/>
            <a:ext cx="3681862" cy="3267664"/>
          </a:xfrm>
          <a:custGeom>
            <a:avLst/>
            <a:gdLst>
              <a:gd name="connsiteX0" fmla="*/ 1843166 w 3681862"/>
              <a:gd name="connsiteY0" fmla="*/ 2193152 h 3267664"/>
              <a:gd name="connsiteX1" fmla="*/ 2381694 w 3681862"/>
              <a:gd name="connsiteY1" fmla="*/ 2731680 h 3267664"/>
              <a:gd name="connsiteX2" fmla="*/ 1840931 w 3681862"/>
              <a:gd name="connsiteY2" fmla="*/ 3267664 h 3267664"/>
              <a:gd name="connsiteX3" fmla="*/ 1302413 w 3681862"/>
              <a:gd name="connsiteY3" fmla="*/ 2733905 h 3267664"/>
              <a:gd name="connsiteX4" fmla="*/ 1467221 w 3681862"/>
              <a:gd name="connsiteY4" fmla="*/ 0 h 3267664"/>
              <a:gd name="connsiteX5" fmla="*/ 2284092 w 3681862"/>
              <a:gd name="connsiteY5" fmla="*/ 19269 h 3267664"/>
              <a:gd name="connsiteX6" fmla="*/ 3681862 w 3681862"/>
              <a:gd name="connsiteY6" fmla="*/ 1443001 h 3267664"/>
              <a:gd name="connsiteX7" fmla="*/ 2443303 w 3681862"/>
              <a:gd name="connsiteY7" fmla="*/ 2670616 h 3267664"/>
              <a:gd name="connsiteX8" fmla="*/ 1843166 w 3681862"/>
              <a:gd name="connsiteY8" fmla="*/ 2070479 h 3267664"/>
              <a:gd name="connsiteX9" fmla="*/ 1240805 w 3681862"/>
              <a:gd name="connsiteY9" fmla="*/ 2672841 h 3267664"/>
              <a:gd name="connsiteX10" fmla="*/ 0 w 3681862"/>
              <a:gd name="connsiteY10" fmla="*/ 1443001 h 326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1862" h="3267664">
                <a:moveTo>
                  <a:pt x="1843166" y="2193152"/>
                </a:moveTo>
                <a:lnTo>
                  <a:pt x="2381694" y="2731680"/>
                </a:lnTo>
                <a:lnTo>
                  <a:pt x="1840931" y="3267664"/>
                </a:lnTo>
                <a:lnTo>
                  <a:pt x="1302413" y="2733905"/>
                </a:lnTo>
                <a:close/>
                <a:moveTo>
                  <a:pt x="1467221" y="0"/>
                </a:moveTo>
                <a:cubicBezTo>
                  <a:pt x="1832276" y="3773"/>
                  <a:pt x="1919036" y="-406"/>
                  <a:pt x="2284092" y="19269"/>
                </a:cubicBezTo>
                <a:lnTo>
                  <a:pt x="3681862" y="1443001"/>
                </a:lnTo>
                <a:lnTo>
                  <a:pt x="2443303" y="2670616"/>
                </a:lnTo>
                <a:lnTo>
                  <a:pt x="1843166" y="2070479"/>
                </a:lnTo>
                <a:lnTo>
                  <a:pt x="1240805" y="2672841"/>
                </a:lnTo>
                <a:lnTo>
                  <a:pt x="0" y="144300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13711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4" hasCustomPrompt="1"/>
          </p:nvPr>
        </p:nvSpPr>
        <p:spPr>
          <a:xfrm>
            <a:off x="395536"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395536"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1911680"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1911680"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8" hasCustomPrompt="1"/>
          </p:nvPr>
        </p:nvSpPr>
        <p:spPr>
          <a:xfrm>
            <a:off x="5736054"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9" hasCustomPrompt="1"/>
          </p:nvPr>
        </p:nvSpPr>
        <p:spPr>
          <a:xfrm>
            <a:off x="5736055"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20" hasCustomPrompt="1"/>
          </p:nvPr>
        </p:nvSpPr>
        <p:spPr>
          <a:xfrm>
            <a:off x="7252198"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8" name="Picture Placeholder 2"/>
          <p:cNvSpPr>
            <a:spLocks noGrp="1"/>
          </p:cNvSpPr>
          <p:nvPr>
            <p:ph type="pic" idx="21" hasCustomPrompt="1"/>
          </p:nvPr>
        </p:nvSpPr>
        <p:spPr>
          <a:xfrm>
            <a:off x="7252198"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3427823" y="1275605"/>
            <a:ext cx="2232248" cy="35283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3833686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64676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1"/>
        </a:solidFill>
        <a:effectLst/>
      </p:bgPr>
    </p:bg>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46628553-F51C-4CE7-A3A6-AB374655DC97}"/>
              </a:ext>
            </a:extLst>
          </p:cNvPr>
          <p:cNvGrpSpPr/>
          <p:nvPr userDrawn="1"/>
        </p:nvGrpSpPr>
        <p:grpSpPr>
          <a:xfrm>
            <a:off x="786525" y="1114965"/>
            <a:ext cx="2320819" cy="2728174"/>
            <a:chOff x="5364088" y="1450891"/>
            <a:chExt cx="2320819" cy="2728174"/>
          </a:xfrm>
        </p:grpSpPr>
        <p:sp>
          <p:nvSpPr>
            <p:cNvPr id="22" name="자유형: 도형 21">
              <a:extLst>
                <a:ext uri="{FF2B5EF4-FFF2-40B4-BE49-F238E27FC236}">
                  <a16:creationId xmlns:a16="http://schemas.microsoft.com/office/drawing/2014/main" id="{B5880087-04C4-411C-AEAA-74B23548761F}"/>
                </a:ext>
              </a:extLst>
            </p:cNvPr>
            <p:cNvSpPr/>
            <p:nvPr userDrawn="1"/>
          </p:nvSpPr>
          <p:spPr>
            <a:xfrm>
              <a:off x="5399290" y="2150906"/>
              <a:ext cx="2261257" cy="2028159"/>
            </a:xfrm>
            <a:custGeom>
              <a:avLst/>
              <a:gdLst>
                <a:gd name="connsiteX0" fmla="*/ 1012851 w 2261257"/>
                <a:gd name="connsiteY0" fmla="*/ 0 h 2028159"/>
                <a:gd name="connsiteX1" fmla="*/ 1226850 w 2261257"/>
                <a:gd name="connsiteY1" fmla="*/ 0 h 2028159"/>
                <a:gd name="connsiteX2" fmla="*/ 1283043 w 2261257"/>
                <a:gd name="connsiteY2" fmla="*/ 449131 h 2028159"/>
                <a:gd name="connsiteX3" fmla="*/ 1318239 w 2261257"/>
                <a:gd name="connsiteY3" fmla="*/ 455866 h 2028159"/>
                <a:gd name="connsiteX4" fmla="*/ 1530113 w 2261257"/>
                <a:gd name="connsiteY4" fmla="*/ 605602 h 2028159"/>
                <a:gd name="connsiteX5" fmla="*/ 1548314 w 2261257"/>
                <a:gd name="connsiteY5" fmla="*/ 639136 h 2028159"/>
                <a:gd name="connsiteX6" fmla="*/ 1577154 w 2261257"/>
                <a:gd name="connsiteY6" fmla="*/ 636229 h 2028159"/>
                <a:gd name="connsiteX7" fmla="*/ 1914152 w 2261257"/>
                <a:gd name="connsiteY7" fmla="*/ 859606 h 2028159"/>
                <a:gd name="connsiteX8" fmla="*/ 1919810 w 2261257"/>
                <a:gd name="connsiteY8" fmla="*/ 877832 h 2028159"/>
                <a:gd name="connsiteX9" fmla="*/ 1932155 w 2261257"/>
                <a:gd name="connsiteY9" fmla="*/ 874000 h 2028159"/>
                <a:gd name="connsiteX10" fmla="*/ 1981836 w 2261257"/>
                <a:gd name="connsiteY10" fmla="*/ 868991 h 2028159"/>
                <a:gd name="connsiteX11" fmla="*/ 2223343 w 2261257"/>
                <a:gd name="connsiteY11" fmla="*/ 1065825 h 2028159"/>
                <a:gd name="connsiteX12" fmla="*/ 2225319 w 2261257"/>
                <a:gd name="connsiteY12" fmla="*/ 1085429 h 2028159"/>
                <a:gd name="connsiteX13" fmla="*/ 2261257 w 2261257"/>
                <a:gd name="connsiteY13" fmla="*/ 1089052 h 2028159"/>
                <a:gd name="connsiteX14" fmla="*/ 2259340 w 2261257"/>
                <a:gd name="connsiteY14" fmla="*/ 1101612 h 2028159"/>
                <a:gd name="connsiteX15" fmla="*/ 1122505 w 2261257"/>
                <a:gd name="connsiteY15" fmla="*/ 2028159 h 2028159"/>
                <a:gd name="connsiteX16" fmla="*/ 14265 w 2261257"/>
                <a:gd name="connsiteY16" fmla="*/ 1212820 h 2028159"/>
                <a:gd name="connsiteX17" fmla="*/ 0 w 2261257"/>
                <a:gd name="connsiteY17" fmla="*/ 1157341 h 2028159"/>
                <a:gd name="connsiteX18" fmla="*/ 3235 w 2261257"/>
                <a:gd name="connsiteY18" fmla="*/ 1157015 h 2028159"/>
                <a:gd name="connsiteX19" fmla="*/ 87605 w 2261257"/>
                <a:gd name="connsiteY19" fmla="*/ 1165520 h 2028159"/>
                <a:gd name="connsiteX20" fmla="*/ 113456 w 2261257"/>
                <a:gd name="connsiteY20" fmla="*/ 1173545 h 2028159"/>
                <a:gd name="connsiteX21" fmla="*/ 128106 w 2261257"/>
                <a:gd name="connsiteY21" fmla="*/ 1155791 h 2028159"/>
                <a:gd name="connsiteX22" fmla="*/ 424127 w 2261257"/>
                <a:gd name="connsiteY22" fmla="*/ 1033175 h 2028159"/>
                <a:gd name="connsiteX23" fmla="*/ 435940 w 2261257"/>
                <a:gd name="connsiteY23" fmla="*/ 1034366 h 2028159"/>
                <a:gd name="connsiteX24" fmla="*/ 427636 w 2261257"/>
                <a:gd name="connsiteY24" fmla="*/ 1007613 h 2028159"/>
                <a:gd name="connsiteX25" fmla="*/ 424127 w 2261257"/>
                <a:gd name="connsiteY25" fmla="*/ 972807 h 2028159"/>
                <a:gd name="connsiteX26" fmla="*/ 562024 w 2261257"/>
                <a:gd name="connsiteY26" fmla="*/ 803613 h 2028159"/>
                <a:gd name="connsiteX27" fmla="*/ 569156 w 2261257"/>
                <a:gd name="connsiteY27" fmla="*/ 802894 h 2028159"/>
                <a:gd name="connsiteX28" fmla="*/ 573923 w 2261257"/>
                <a:gd name="connsiteY28" fmla="*/ 755602 h 2028159"/>
                <a:gd name="connsiteX29" fmla="*/ 903523 w 2261257"/>
                <a:gd name="connsiteY29" fmla="*/ 486970 h 2028159"/>
                <a:gd name="connsiteX30" fmla="*/ 951321 w 2261257"/>
                <a:gd name="connsiteY30" fmla="*/ 491789 h 202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61257" h="2028159">
                  <a:moveTo>
                    <a:pt x="1012851" y="0"/>
                  </a:moveTo>
                  <a:lnTo>
                    <a:pt x="1226850" y="0"/>
                  </a:lnTo>
                  <a:lnTo>
                    <a:pt x="1283043" y="449131"/>
                  </a:lnTo>
                  <a:lnTo>
                    <a:pt x="1318239" y="455866"/>
                  </a:lnTo>
                  <a:cubicBezTo>
                    <a:pt x="1405884" y="478416"/>
                    <a:pt x="1480818" y="532637"/>
                    <a:pt x="1530113" y="605602"/>
                  </a:cubicBezTo>
                  <a:lnTo>
                    <a:pt x="1548314" y="639136"/>
                  </a:lnTo>
                  <a:lnTo>
                    <a:pt x="1577154" y="636229"/>
                  </a:lnTo>
                  <a:cubicBezTo>
                    <a:pt x="1728648" y="636229"/>
                    <a:pt x="1858629" y="728337"/>
                    <a:pt x="1914152" y="859606"/>
                  </a:cubicBezTo>
                  <a:lnTo>
                    <a:pt x="1919810" y="877832"/>
                  </a:lnTo>
                  <a:lnTo>
                    <a:pt x="1932155" y="874000"/>
                  </a:lnTo>
                  <a:cubicBezTo>
                    <a:pt x="1948202" y="870716"/>
                    <a:pt x="1964818" y="868991"/>
                    <a:pt x="1981836" y="868991"/>
                  </a:cubicBezTo>
                  <a:cubicBezTo>
                    <a:pt x="2100964" y="868991"/>
                    <a:pt x="2200356" y="953493"/>
                    <a:pt x="2223343" y="1065825"/>
                  </a:cubicBezTo>
                  <a:lnTo>
                    <a:pt x="2225319" y="1085429"/>
                  </a:lnTo>
                  <a:lnTo>
                    <a:pt x="2261257" y="1089052"/>
                  </a:lnTo>
                  <a:lnTo>
                    <a:pt x="2259340" y="1101612"/>
                  </a:lnTo>
                  <a:cubicBezTo>
                    <a:pt x="2151136" y="1630392"/>
                    <a:pt x="1683273" y="2028159"/>
                    <a:pt x="1122505" y="2028159"/>
                  </a:cubicBezTo>
                  <a:cubicBezTo>
                    <a:pt x="601793" y="2028159"/>
                    <a:pt x="161186" y="1685186"/>
                    <a:pt x="14265" y="1212820"/>
                  </a:cubicBezTo>
                  <a:lnTo>
                    <a:pt x="0" y="1157341"/>
                  </a:lnTo>
                  <a:lnTo>
                    <a:pt x="3235" y="1157015"/>
                  </a:lnTo>
                  <a:cubicBezTo>
                    <a:pt x="32136" y="1157015"/>
                    <a:pt x="60353" y="1159944"/>
                    <a:pt x="87605" y="1165520"/>
                  </a:cubicBezTo>
                  <a:lnTo>
                    <a:pt x="113456" y="1173545"/>
                  </a:lnTo>
                  <a:lnTo>
                    <a:pt x="128106" y="1155791"/>
                  </a:lnTo>
                  <a:cubicBezTo>
                    <a:pt x="203864" y="1080032"/>
                    <a:pt x="308523" y="1033175"/>
                    <a:pt x="424127" y="1033175"/>
                  </a:cubicBezTo>
                  <a:lnTo>
                    <a:pt x="435940" y="1034366"/>
                  </a:lnTo>
                  <a:lnTo>
                    <a:pt x="427636" y="1007613"/>
                  </a:lnTo>
                  <a:cubicBezTo>
                    <a:pt x="425335" y="996370"/>
                    <a:pt x="424127" y="984730"/>
                    <a:pt x="424127" y="972807"/>
                  </a:cubicBezTo>
                  <a:cubicBezTo>
                    <a:pt x="424127" y="889349"/>
                    <a:pt x="483326" y="819717"/>
                    <a:pt x="562024" y="803613"/>
                  </a:cubicBezTo>
                  <a:lnTo>
                    <a:pt x="569156" y="802894"/>
                  </a:lnTo>
                  <a:lnTo>
                    <a:pt x="573923" y="755602"/>
                  </a:lnTo>
                  <a:cubicBezTo>
                    <a:pt x="605295" y="602294"/>
                    <a:pt x="740941" y="486970"/>
                    <a:pt x="903523" y="486970"/>
                  </a:cubicBezTo>
                  <a:lnTo>
                    <a:pt x="951321" y="49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 name="타원 2">
              <a:extLst>
                <a:ext uri="{FF2B5EF4-FFF2-40B4-BE49-F238E27FC236}">
                  <a16:creationId xmlns:a16="http://schemas.microsoft.com/office/drawing/2014/main" id="{7EF498E6-9850-42A0-8643-E6250BB46DE0}"/>
                </a:ext>
              </a:extLst>
            </p:cNvPr>
            <p:cNvSpPr/>
            <p:nvPr userDrawn="1"/>
          </p:nvSpPr>
          <p:spPr>
            <a:xfrm>
              <a:off x="5364088" y="1858246"/>
              <a:ext cx="2320819" cy="2320819"/>
            </a:xfrm>
            <a:prstGeom prst="ellipse">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a:extLst>
                <a:ext uri="{FF2B5EF4-FFF2-40B4-BE49-F238E27FC236}">
                  <a16:creationId xmlns:a16="http://schemas.microsoft.com/office/drawing/2014/main" id="{AF789A84-B899-484F-ADA6-1B784064DB8A}"/>
                </a:ext>
              </a:extLst>
            </p:cNvPr>
            <p:cNvGrpSpPr/>
            <p:nvPr userDrawn="1"/>
          </p:nvGrpSpPr>
          <p:grpSpPr>
            <a:xfrm>
              <a:off x="6280305" y="1450891"/>
              <a:ext cx="477626" cy="918140"/>
              <a:chOff x="5304862" y="-789923"/>
              <a:chExt cx="645890" cy="1241591"/>
            </a:xfrm>
          </p:grpSpPr>
          <p:grpSp>
            <p:nvGrpSpPr>
              <p:cNvPr id="9" name="그룹 8">
                <a:extLst>
                  <a:ext uri="{FF2B5EF4-FFF2-40B4-BE49-F238E27FC236}">
                    <a16:creationId xmlns:a16="http://schemas.microsoft.com/office/drawing/2014/main" id="{6DDA03B1-B885-4EB8-9AC5-617A33E28AA0}"/>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50824863-8B90-4264-9AEB-19AE04C9A70D}"/>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3B003EFC-13D2-4BB4-8625-D6DD1D26689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639551A5-A416-4935-A4CA-A8FCF74BAE6A}"/>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A0F64586-2454-49D0-905D-B01E2B155554}"/>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0010C14-1AD7-40EC-9EFB-091EB548BC40}"/>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54B0A336-7C2F-4F98-ABF5-299D91E12C1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2528A48D-D724-4DF8-B31C-D26E111E596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Rectangle 1"/>
          <p:cNvSpPr/>
          <p:nvPr userDrawn="1"/>
        </p:nvSpPr>
        <p:spPr>
          <a:xfrm>
            <a:off x="3851920" y="1895103"/>
            <a:ext cx="5292080"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125084" y="2154560"/>
            <a:ext cx="50189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25084" y="2730624"/>
            <a:ext cx="501891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grpSp>
        <p:nvGrpSpPr>
          <p:cNvPr id="3077" name="그룹 3076">
            <a:extLst>
              <a:ext uri="{FF2B5EF4-FFF2-40B4-BE49-F238E27FC236}">
                <a16:creationId xmlns:a16="http://schemas.microsoft.com/office/drawing/2014/main" id="{98E1F27A-257B-4D1A-B672-BC3E23A06118}"/>
              </a:ext>
            </a:extLst>
          </p:cNvPr>
          <p:cNvGrpSpPr/>
          <p:nvPr userDrawn="1"/>
        </p:nvGrpSpPr>
        <p:grpSpPr>
          <a:xfrm>
            <a:off x="1902711" y="1537517"/>
            <a:ext cx="5620059" cy="3598510"/>
            <a:chOff x="2401342" y="248706"/>
            <a:chExt cx="5620059" cy="3598510"/>
          </a:xfrm>
          <a:solidFill>
            <a:schemeClr val="bg1"/>
          </a:solidFill>
        </p:grpSpPr>
        <p:sp>
          <p:nvSpPr>
            <p:cNvPr id="26" name="Oval 11">
              <a:extLst>
                <a:ext uri="{FF2B5EF4-FFF2-40B4-BE49-F238E27FC236}">
                  <a16:creationId xmlns:a16="http://schemas.microsoft.com/office/drawing/2014/main" id="{AFA52AFD-A09C-4B39-B8D1-31F5FF21F177}"/>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Oval 11">
              <a:extLst>
                <a:ext uri="{FF2B5EF4-FFF2-40B4-BE49-F238E27FC236}">
                  <a16:creationId xmlns:a16="http://schemas.microsoft.com/office/drawing/2014/main" id="{28048BEE-7C53-42D0-A506-848E3F17217E}"/>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Oval 11">
              <a:extLst>
                <a:ext uri="{FF2B5EF4-FFF2-40B4-BE49-F238E27FC236}">
                  <a16:creationId xmlns:a16="http://schemas.microsoft.com/office/drawing/2014/main" id="{55B93957-A57C-44E0-A336-699EE6B4F6CC}"/>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Oval 11">
              <a:extLst>
                <a:ext uri="{FF2B5EF4-FFF2-40B4-BE49-F238E27FC236}">
                  <a16:creationId xmlns:a16="http://schemas.microsoft.com/office/drawing/2014/main" id="{0C21273E-B44A-44F4-BED0-FE6BE1C84CED}"/>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Oval 11">
              <a:extLst>
                <a:ext uri="{FF2B5EF4-FFF2-40B4-BE49-F238E27FC236}">
                  <a16:creationId xmlns:a16="http://schemas.microsoft.com/office/drawing/2014/main" id="{C9498B36-2DEE-4230-ADEC-8236BBAE4F80}"/>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Oval 11">
              <a:extLst>
                <a:ext uri="{FF2B5EF4-FFF2-40B4-BE49-F238E27FC236}">
                  <a16:creationId xmlns:a16="http://schemas.microsoft.com/office/drawing/2014/main" id="{EEE0F05A-0627-4B21-8C58-1FF2AFA50934}"/>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Oval 11">
              <a:extLst>
                <a:ext uri="{FF2B5EF4-FFF2-40B4-BE49-F238E27FC236}">
                  <a16:creationId xmlns:a16="http://schemas.microsoft.com/office/drawing/2014/main" id="{5AC876EE-8F1E-42E3-85E8-F082493EA4B2}"/>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Oval 11">
              <a:extLst>
                <a:ext uri="{FF2B5EF4-FFF2-40B4-BE49-F238E27FC236}">
                  <a16:creationId xmlns:a16="http://schemas.microsoft.com/office/drawing/2014/main" id="{AE727798-AF92-4B1B-B34B-6A0B5F01364D}"/>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Oval 11">
              <a:extLst>
                <a:ext uri="{FF2B5EF4-FFF2-40B4-BE49-F238E27FC236}">
                  <a16:creationId xmlns:a16="http://schemas.microsoft.com/office/drawing/2014/main" id="{0A1A70B0-8EC9-4232-A569-700F9CB90D86}"/>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Oval 11">
              <a:extLst>
                <a:ext uri="{FF2B5EF4-FFF2-40B4-BE49-F238E27FC236}">
                  <a16:creationId xmlns:a16="http://schemas.microsoft.com/office/drawing/2014/main" id="{8468AA9A-5D52-41E9-AE95-D453CCCDE517}"/>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Oval 11">
              <a:extLst>
                <a:ext uri="{FF2B5EF4-FFF2-40B4-BE49-F238E27FC236}">
                  <a16:creationId xmlns:a16="http://schemas.microsoft.com/office/drawing/2014/main" id="{F238635E-ADE2-4689-B906-BFA3780205D3}"/>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Oval 11">
              <a:extLst>
                <a:ext uri="{FF2B5EF4-FFF2-40B4-BE49-F238E27FC236}">
                  <a16:creationId xmlns:a16="http://schemas.microsoft.com/office/drawing/2014/main" id="{4A66CCF7-4F34-4CEF-A93F-D4C3FBBC31C8}"/>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val 11">
              <a:extLst>
                <a:ext uri="{FF2B5EF4-FFF2-40B4-BE49-F238E27FC236}">
                  <a16:creationId xmlns:a16="http://schemas.microsoft.com/office/drawing/2014/main" id="{ED5842E9-7C7B-4145-8777-A72EAA033919}"/>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Oval 11">
              <a:extLst>
                <a:ext uri="{FF2B5EF4-FFF2-40B4-BE49-F238E27FC236}">
                  <a16:creationId xmlns:a16="http://schemas.microsoft.com/office/drawing/2014/main" id="{FE795315-79B9-4ACC-A173-0FF1208985F1}"/>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Oval 11">
              <a:extLst>
                <a:ext uri="{FF2B5EF4-FFF2-40B4-BE49-F238E27FC236}">
                  <a16:creationId xmlns:a16="http://schemas.microsoft.com/office/drawing/2014/main" id="{3C261F52-1234-4DC3-A2FF-D2EDCDFBD59B}"/>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Oval 11">
              <a:extLst>
                <a:ext uri="{FF2B5EF4-FFF2-40B4-BE49-F238E27FC236}">
                  <a16:creationId xmlns:a16="http://schemas.microsoft.com/office/drawing/2014/main" id="{8898D16D-0930-4BB5-A3BE-871D589D05A2}"/>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Oval 11">
              <a:extLst>
                <a:ext uri="{FF2B5EF4-FFF2-40B4-BE49-F238E27FC236}">
                  <a16:creationId xmlns:a16="http://schemas.microsoft.com/office/drawing/2014/main" id="{7BD6D6B7-F491-44FF-BEFA-1D7F73C5CB3B}"/>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다리꼴 6">
              <a:extLst>
                <a:ext uri="{FF2B5EF4-FFF2-40B4-BE49-F238E27FC236}">
                  <a16:creationId xmlns:a16="http://schemas.microsoft.com/office/drawing/2014/main" id="{A3711D92-0D82-4A0C-98E5-DF2B26ADA064}"/>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Group 4"/>
          <p:cNvGrpSpPr/>
          <p:nvPr userDrawn="1"/>
        </p:nvGrpSpPr>
        <p:grpSpPr>
          <a:xfrm>
            <a:off x="0" y="3798740"/>
            <a:ext cx="9144000" cy="1344760"/>
            <a:chOff x="0" y="3798740"/>
            <a:chExt cx="9144000" cy="1344760"/>
          </a:xfrm>
        </p:grpSpPr>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2" name="Oval 1"/>
            <p:cNvSpPr/>
            <p:nvPr userDrawn="1"/>
          </p:nvSpPr>
          <p:spPr>
            <a:xfrm>
              <a:off x="2195736" y="4299942"/>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userDrawn="1"/>
          </p:nvSpPr>
          <p:spPr>
            <a:xfrm>
              <a:off x="1772072" y="436168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userDrawn="1"/>
          </p:nvSpPr>
          <p:spPr>
            <a:xfrm>
              <a:off x="1330152" y="4539308"/>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userDrawn="1"/>
          </p:nvSpPr>
          <p:spPr>
            <a:xfrm>
              <a:off x="7092280" y="3798740"/>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userDrawn="1"/>
          </p:nvSpPr>
          <p:spPr>
            <a:xfrm>
              <a:off x="6495678" y="4341143"/>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userDrawn="1"/>
          </p:nvSpPr>
          <p:spPr>
            <a:xfrm>
              <a:off x="6991200" y="4240063"/>
              <a:ext cx="697682" cy="697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userDrawn="1"/>
          </p:nvSpPr>
          <p:spPr>
            <a:xfrm>
              <a:off x="7392378" y="4244602"/>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15"/>
            <p:cNvSpPr/>
            <p:nvPr userDrawn="1"/>
          </p:nvSpPr>
          <p:spPr>
            <a:xfrm>
              <a:off x="7812360" y="4435486"/>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Text Placeholder 9"/>
          <p:cNvSpPr>
            <a:spLocks noGrp="1"/>
          </p:cNvSpPr>
          <p:nvPr>
            <p:ph type="body" sz="quarter" idx="10" hasCustomPrompt="1"/>
          </p:nvPr>
        </p:nvSpPr>
        <p:spPr>
          <a:xfrm>
            <a:off x="0" y="3075806"/>
            <a:ext cx="9144000"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72387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076" name="그룹 3075">
            <a:extLst>
              <a:ext uri="{FF2B5EF4-FFF2-40B4-BE49-F238E27FC236}">
                <a16:creationId xmlns:a16="http://schemas.microsoft.com/office/drawing/2014/main" id="{D94CBEB5-5417-46B1-88F6-CC8EAFA04538}"/>
              </a:ext>
            </a:extLst>
          </p:cNvPr>
          <p:cNvGrpSpPr/>
          <p:nvPr userDrawn="1"/>
        </p:nvGrpSpPr>
        <p:grpSpPr>
          <a:xfrm>
            <a:off x="4249055" y="497586"/>
            <a:ext cx="645890" cy="1241591"/>
            <a:chOff x="5304862" y="-789923"/>
            <a:chExt cx="645890" cy="1241591"/>
          </a:xfrm>
        </p:grpSpPr>
        <p:grpSp>
          <p:nvGrpSpPr>
            <p:cNvPr id="3072" name="그룹 3071">
              <a:extLst>
                <a:ext uri="{FF2B5EF4-FFF2-40B4-BE49-F238E27FC236}">
                  <a16:creationId xmlns:a16="http://schemas.microsoft.com/office/drawing/2014/main" id="{1EDC8D9B-3ACF-4259-97AD-31C89A94208E}"/>
                </a:ext>
              </a:extLst>
            </p:cNvPr>
            <p:cNvGrpSpPr/>
            <p:nvPr userDrawn="1"/>
          </p:nvGrpSpPr>
          <p:grpSpPr>
            <a:xfrm>
              <a:off x="5377232" y="-789923"/>
              <a:ext cx="495969" cy="1052585"/>
              <a:chOff x="5868144" y="-857099"/>
              <a:chExt cx="495969" cy="1052585"/>
            </a:xfrm>
          </p:grpSpPr>
          <p:sp>
            <p:nvSpPr>
              <p:cNvPr id="50" name="이등변 삼각형 49">
                <a:extLst>
                  <a:ext uri="{FF2B5EF4-FFF2-40B4-BE49-F238E27FC236}">
                    <a16:creationId xmlns:a16="http://schemas.microsoft.com/office/drawing/2014/main" id="{91D8E74F-74D1-42AF-878A-87DB5086DFB8}"/>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자유형: 도형 62">
                <a:extLst>
                  <a:ext uri="{FF2B5EF4-FFF2-40B4-BE49-F238E27FC236}">
                    <a16:creationId xmlns:a16="http://schemas.microsoft.com/office/drawing/2014/main" id="{AE1386C1-5A88-4DFD-B9C6-1BD9FD99E884}"/>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자유형: 도형 61">
                <a:extLst>
                  <a:ext uri="{FF2B5EF4-FFF2-40B4-BE49-F238E27FC236}">
                    <a16:creationId xmlns:a16="http://schemas.microsoft.com/office/drawing/2014/main" id="{54B26653-6B23-4EFE-8B06-375137532FD8}"/>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0" name="타원 59">
              <a:extLst>
                <a:ext uri="{FF2B5EF4-FFF2-40B4-BE49-F238E27FC236}">
                  <a16:creationId xmlns:a16="http://schemas.microsoft.com/office/drawing/2014/main" id="{12D3E034-244B-447C-9103-515EC73ED95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3" name="직사각형 3072">
              <a:extLst>
                <a:ext uri="{FF2B5EF4-FFF2-40B4-BE49-F238E27FC236}">
                  <a16:creationId xmlns:a16="http://schemas.microsoft.com/office/drawing/2014/main" id="{B8AC1995-F1DB-45F4-BAD9-8612F17EC7C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5" name="자유형: 도형 3074">
              <a:extLst>
                <a:ext uri="{FF2B5EF4-FFF2-40B4-BE49-F238E27FC236}">
                  <a16:creationId xmlns:a16="http://schemas.microsoft.com/office/drawing/2014/main" id="{1B2C1A3C-1B19-4A94-822F-AE9B5A703575}"/>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자유형: 도형 67">
              <a:extLst>
                <a:ext uri="{FF2B5EF4-FFF2-40B4-BE49-F238E27FC236}">
                  <a16:creationId xmlns:a16="http://schemas.microsoft.com/office/drawing/2014/main" id="{DA97839E-8AFB-4B9F-9CA8-740B072EF2C1}"/>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48014"/>
            <a:ext cx="914400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grpSp>
        <p:nvGrpSpPr>
          <p:cNvPr id="6" name="그룹 5">
            <a:extLst>
              <a:ext uri="{FF2B5EF4-FFF2-40B4-BE49-F238E27FC236}">
                <a16:creationId xmlns:a16="http://schemas.microsoft.com/office/drawing/2014/main" id="{3F6939C0-0F9C-4BB0-BE6D-CDFDBD48B8E1}"/>
              </a:ext>
            </a:extLst>
          </p:cNvPr>
          <p:cNvGrpSpPr/>
          <p:nvPr userDrawn="1"/>
        </p:nvGrpSpPr>
        <p:grpSpPr>
          <a:xfrm>
            <a:off x="8001641" y="3940074"/>
            <a:ext cx="1142359" cy="1189066"/>
            <a:chOff x="4572000" y="387072"/>
            <a:chExt cx="4569687" cy="4756528"/>
          </a:xfrm>
        </p:grpSpPr>
        <p:sp>
          <p:nvSpPr>
            <p:cNvPr id="7" name="자유형: 도형 6">
              <a:extLst>
                <a:ext uri="{FF2B5EF4-FFF2-40B4-BE49-F238E27FC236}">
                  <a16:creationId xmlns:a16="http://schemas.microsoft.com/office/drawing/2014/main" id="{D9278269-D816-4377-921A-50AEC083B847}"/>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8" name="그룹 7">
              <a:extLst>
                <a:ext uri="{FF2B5EF4-FFF2-40B4-BE49-F238E27FC236}">
                  <a16:creationId xmlns:a16="http://schemas.microsoft.com/office/drawing/2014/main" id="{D0429EA9-A20D-4800-80F6-48970138B795}"/>
                </a:ext>
              </a:extLst>
            </p:cNvPr>
            <p:cNvGrpSpPr/>
            <p:nvPr userDrawn="1"/>
          </p:nvGrpSpPr>
          <p:grpSpPr>
            <a:xfrm>
              <a:off x="6992136" y="387072"/>
              <a:ext cx="704897" cy="1355021"/>
              <a:chOff x="5304862" y="-789923"/>
              <a:chExt cx="645890" cy="1241591"/>
            </a:xfrm>
          </p:grpSpPr>
          <p:grpSp>
            <p:nvGrpSpPr>
              <p:cNvPr id="9" name="그룹 8">
                <a:extLst>
                  <a:ext uri="{FF2B5EF4-FFF2-40B4-BE49-F238E27FC236}">
                    <a16:creationId xmlns:a16="http://schemas.microsoft.com/office/drawing/2014/main" id="{4817FF4C-CE41-4E26-9FB9-CB745F3234F3}"/>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688B8353-32F5-4D6E-81D9-D597B60FA9D3}"/>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155478D4-44EA-48AE-860F-E368AD673D0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1861CCC0-CB32-42D2-947D-1907817DDDAE}"/>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E3ED5D5D-DC92-4BF6-B431-CE8E43382FD0}"/>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57F372C6-9816-462E-83F5-DFD56E8AF164}"/>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F07321F0-763D-431A-87E5-1BD5F333CAE1}"/>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D39A1E25-A8B6-4EE4-8AC8-D262A0C0D58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298782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10" name="Text Placeholder 9"/>
          <p:cNvSpPr>
            <a:spLocks noGrp="1"/>
          </p:cNvSpPr>
          <p:nvPr>
            <p:ph type="body" sz="quarter" idx="10" hasCustomPrompt="1"/>
          </p:nvPr>
        </p:nvSpPr>
        <p:spPr>
          <a:xfrm>
            <a:off x="467544" y="411510"/>
            <a:ext cx="2303282" cy="1368152"/>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1779662"/>
            <a:ext cx="2303282"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27" name="그룹 26">
            <a:extLst>
              <a:ext uri="{FF2B5EF4-FFF2-40B4-BE49-F238E27FC236}">
                <a16:creationId xmlns:a16="http://schemas.microsoft.com/office/drawing/2014/main" id="{C5AC382A-C3B5-4BE0-B805-8F9094AFD7DC}"/>
              </a:ext>
            </a:extLst>
          </p:cNvPr>
          <p:cNvGrpSpPr/>
          <p:nvPr userDrawn="1"/>
        </p:nvGrpSpPr>
        <p:grpSpPr>
          <a:xfrm>
            <a:off x="0" y="2571749"/>
            <a:ext cx="2984923" cy="2571751"/>
            <a:chOff x="0" y="2571749"/>
            <a:chExt cx="2984923" cy="2571751"/>
          </a:xfrm>
        </p:grpSpPr>
        <p:grpSp>
          <p:nvGrpSpPr>
            <p:cNvPr id="6" name="Group 5"/>
            <p:cNvGrpSpPr/>
            <p:nvPr userDrawn="1"/>
          </p:nvGrpSpPr>
          <p:grpSpPr>
            <a:xfrm>
              <a:off x="0" y="4032469"/>
              <a:ext cx="2984923" cy="1111031"/>
              <a:chOff x="0" y="4032469"/>
              <a:chExt cx="2984923" cy="1111031"/>
            </a:xfrm>
          </p:grpSpPr>
          <p:sp>
            <p:nvSpPr>
              <p:cNvPr id="2" name="Rectangle 1"/>
              <p:cNvSpPr/>
              <p:nvPr userDrawn="1"/>
            </p:nvSpPr>
            <p:spPr>
              <a:xfrm>
                <a:off x="2527176" y="4443958"/>
                <a:ext cx="457200" cy="699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 name="Oval 2"/>
              <p:cNvSpPr/>
              <p:nvPr userDrawn="1"/>
            </p:nvSpPr>
            <p:spPr>
              <a:xfrm>
                <a:off x="2128455" y="4032469"/>
                <a:ext cx="856468" cy="856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Rectangle 7"/>
              <p:cNvSpPr/>
              <p:nvPr userDrawn="1"/>
            </p:nvSpPr>
            <p:spPr>
              <a:xfrm>
                <a:off x="0" y="4363963"/>
                <a:ext cx="449249" cy="779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Oval 8"/>
              <p:cNvSpPr/>
              <p:nvPr userDrawn="1"/>
            </p:nvSpPr>
            <p:spPr>
              <a:xfrm>
                <a:off x="0" y="4117025"/>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6" name="자유형: 도형 25">
              <a:extLst>
                <a:ext uri="{FF2B5EF4-FFF2-40B4-BE49-F238E27FC236}">
                  <a16:creationId xmlns:a16="http://schemas.microsoft.com/office/drawing/2014/main" id="{A909D931-338B-4F68-B73A-DDF2CA17DD12}"/>
                </a:ext>
              </a:extLst>
            </p:cNvPr>
            <p:cNvSpPr/>
            <p:nvPr userDrawn="1"/>
          </p:nvSpPr>
          <p:spPr>
            <a:xfrm>
              <a:off x="0" y="3170955"/>
              <a:ext cx="2544134" cy="1972545"/>
            </a:xfrm>
            <a:custGeom>
              <a:avLst/>
              <a:gdLst>
                <a:gd name="connsiteX0" fmla="*/ 1395974 w 2544134"/>
                <a:gd name="connsiteY0" fmla="*/ 0 h 1972545"/>
                <a:gd name="connsiteX1" fmla="*/ 1581175 w 2544134"/>
                <a:gd name="connsiteY1" fmla="*/ 0 h 1972545"/>
                <a:gd name="connsiteX2" fmla="*/ 1629807 w 2544134"/>
                <a:gd name="connsiteY2" fmla="*/ 388693 h 1972545"/>
                <a:gd name="connsiteX3" fmla="*/ 1660266 w 2544134"/>
                <a:gd name="connsiteY3" fmla="*/ 394521 h 1972545"/>
                <a:gd name="connsiteX4" fmla="*/ 1843628 w 2544134"/>
                <a:gd name="connsiteY4" fmla="*/ 524107 h 1972545"/>
                <a:gd name="connsiteX5" fmla="*/ 1859380 w 2544134"/>
                <a:gd name="connsiteY5" fmla="*/ 553128 h 1972545"/>
                <a:gd name="connsiteX6" fmla="*/ 1884339 w 2544134"/>
                <a:gd name="connsiteY6" fmla="*/ 550612 h 1972545"/>
                <a:gd name="connsiteX7" fmla="*/ 2175988 w 2544134"/>
                <a:gd name="connsiteY7" fmla="*/ 743930 h 1972545"/>
                <a:gd name="connsiteX8" fmla="*/ 2180885 w 2544134"/>
                <a:gd name="connsiteY8" fmla="*/ 759703 h 1972545"/>
                <a:gd name="connsiteX9" fmla="*/ 2191569 w 2544134"/>
                <a:gd name="connsiteY9" fmla="*/ 756387 h 1972545"/>
                <a:gd name="connsiteX10" fmla="*/ 2234564 w 2544134"/>
                <a:gd name="connsiteY10" fmla="*/ 752052 h 1972545"/>
                <a:gd name="connsiteX11" fmla="*/ 2443572 w 2544134"/>
                <a:gd name="connsiteY11" fmla="*/ 922399 h 1972545"/>
                <a:gd name="connsiteX12" fmla="*/ 2445282 w 2544134"/>
                <a:gd name="connsiteY12" fmla="*/ 939364 h 1972545"/>
                <a:gd name="connsiteX13" fmla="*/ 2508998 w 2544134"/>
                <a:gd name="connsiteY13" fmla="*/ 945787 h 1972545"/>
                <a:gd name="connsiteX14" fmla="*/ 2544134 w 2544134"/>
                <a:gd name="connsiteY14" fmla="*/ 956223 h 1972545"/>
                <a:gd name="connsiteX15" fmla="*/ 2544134 w 2544134"/>
                <a:gd name="connsiteY15" fmla="*/ 1972545 h 1972545"/>
                <a:gd name="connsiteX16" fmla="*/ 354884 w 2544134"/>
                <a:gd name="connsiteY16" fmla="*/ 1972545 h 1972545"/>
                <a:gd name="connsiteX17" fmla="*/ 342134 w 2544134"/>
                <a:gd name="connsiteY17" fmla="*/ 1965625 h 1972545"/>
                <a:gd name="connsiteX18" fmla="*/ 244050 w 2544134"/>
                <a:gd name="connsiteY18" fmla="*/ 1838062 h 1972545"/>
                <a:gd name="connsiteX19" fmla="*/ 241474 w 2544134"/>
                <a:gd name="connsiteY19" fmla="*/ 1812505 h 1972545"/>
                <a:gd name="connsiteX20" fmla="*/ 236764 w 2544134"/>
                <a:gd name="connsiteY20" fmla="*/ 1816784 h 1972545"/>
                <a:gd name="connsiteX21" fmla="*/ 103253 w 2544134"/>
                <a:gd name="connsiteY21" fmla="*/ 1857566 h 1972545"/>
                <a:gd name="connsiteX22" fmla="*/ 10304 w 2544134"/>
                <a:gd name="connsiteY22" fmla="*/ 1838801 h 1972545"/>
                <a:gd name="connsiteX23" fmla="*/ 0 w 2544134"/>
                <a:gd name="connsiteY23" fmla="*/ 1833208 h 1972545"/>
                <a:gd name="connsiteX24" fmla="*/ 0 w 2544134"/>
                <a:gd name="connsiteY24" fmla="*/ 1404340 h 1972545"/>
                <a:gd name="connsiteX25" fmla="*/ 10304 w 2544134"/>
                <a:gd name="connsiteY25" fmla="*/ 1398747 h 1972545"/>
                <a:gd name="connsiteX26" fmla="*/ 103253 w 2544134"/>
                <a:gd name="connsiteY26" fmla="*/ 1379981 h 1972545"/>
                <a:gd name="connsiteX27" fmla="*/ 151378 w 2544134"/>
                <a:gd name="connsiteY27" fmla="*/ 1384832 h 1972545"/>
                <a:gd name="connsiteX28" fmla="*/ 162402 w 2544134"/>
                <a:gd name="connsiteY28" fmla="*/ 1388255 h 1972545"/>
                <a:gd name="connsiteX29" fmla="*/ 159919 w 2544134"/>
                <a:gd name="connsiteY29" fmla="*/ 1363619 h 1972545"/>
                <a:gd name="connsiteX30" fmla="*/ 522221 w 2544134"/>
                <a:gd name="connsiteY30" fmla="*/ 1001317 h 1972545"/>
                <a:gd name="connsiteX31" fmla="*/ 595237 w 2544134"/>
                <a:gd name="connsiteY31" fmla="*/ 1008678 h 1972545"/>
                <a:gd name="connsiteX32" fmla="*/ 617610 w 2544134"/>
                <a:gd name="connsiteY32" fmla="*/ 1015623 h 1972545"/>
                <a:gd name="connsiteX33" fmla="*/ 630288 w 2544134"/>
                <a:gd name="connsiteY33" fmla="*/ 1000258 h 1972545"/>
                <a:gd name="connsiteX34" fmla="*/ 886474 w 2544134"/>
                <a:gd name="connsiteY34" fmla="*/ 894142 h 1972545"/>
                <a:gd name="connsiteX35" fmla="*/ 896697 w 2544134"/>
                <a:gd name="connsiteY35" fmla="*/ 895173 h 1972545"/>
                <a:gd name="connsiteX36" fmla="*/ 889510 w 2544134"/>
                <a:gd name="connsiteY36" fmla="*/ 872020 h 1972545"/>
                <a:gd name="connsiteX37" fmla="*/ 886474 w 2544134"/>
                <a:gd name="connsiteY37" fmla="*/ 841898 h 1972545"/>
                <a:gd name="connsiteX38" fmla="*/ 1005814 w 2544134"/>
                <a:gd name="connsiteY38" fmla="*/ 695472 h 1972545"/>
                <a:gd name="connsiteX39" fmla="*/ 1011986 w 2544134"/>
                <a:gd name="connsiteY39" fmla="*/ 694850 h 1972545"/>
                <a:gd name="connsiteX40" fmla="*/ 1016112 w 2544134"/>
                <a:gd name="connsiteY40" fmla="*/ 653922 h 1972545"/>
                <a:gd name="connsiteX41" fmla="*/ 1301359 w 2544134"/>
                <a:gd name="connsiteY41" fmla="*/ 421440 h 1972545"/>
                <a:gd name="connsiteX42" fmla="*/ 1342724 w 2544134"/>
                <a:gd name="connsiteY42" fmla="*/ 425610 h 197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44134" h="1972545">
                  <a:moveTo>
                    <a:pt x="1395974" y="0"/>
                  </a:moveTo>
                  <a:lnTo>
                    <a:pt x="1581175" y="0"/>
                  </a:lnTo>
                  <a:lnTo>
                    <a:pt x="1629807" y="388693"/>
                  </a:lnTo>
                  <a:lnTo>
                    <a:pt x="1660266" y="394521"/>
                  </a:lnTo>
                  <a:cubicBezTo>
                    <a:pt x="1736117" y="414036"/>
                    <a:pt x="1800967" y="460961"/>
                    <a:pt x="1843628" y="524107"/>
                  </a:cubicBezTo>
                  <a:lnTo>
                    <a:pt x="1859380" y="553128"/>
                  </a:lnTo>
                  <a:lnTo>
                    <a:pt x="1884339" y="550612"/>
                  </a:lnTo>
                  <a:cubicBezTo>
                    <a:pt x="2015447" y="550612"/>
                    <a:pt x="2127937" y="630325"/>
                    <a:pt x="2175988" y="743930"/>
                  </a:cubicBezTo>
                  <a:lnTo>
                    <a:pt x="2180885" y="759703"/>
                  </a:lnTo>
                  <a:lnTo>
                    <a:pt x="2191569" y="756387"/>
                  </a:lnTo>
                  <a:cubicBezTo>
                    <a:pt x="2205457" y="753545"/>
                    <a:pt x="2219836" y="752052"/>
                    <a:pt x="2234564" y="752052"/>
                  </a:cubicBezTo>
                  <a:cubicBezTo>
                    <a:pt x="2337661" y="752052"/>
                    <a:pt x="2423678" y="825183"/>
                    <a:pt x="2443572" y="922399"/>
                  </a:cubicBezTo>
                  <a:lnTo>
                    <a:pt x="2445282" y="939364"/>
                  </a:lnTo>
                  <a:lnTo>
                    <a:pt x="2508998" y="945787"/>
                  </a:lnTo>
                  <a:lnTo>
                    <a:pt x="2544134" y="956223"/>
                  </a:lnTo>
                  <a:lnTo>
                    <a:pt x="2544134" y="1972545"/>
                  </a:lnTo>
                  <a:lnTo>
                    <a:pt x="354884" y="1972545"/>
                  </a:lnTo>
                  <a:lnTo>
                    <a:pt x="342134" y="1965625"/>
                  </a:lnTo>
                  <a:cubicBezTo>
                    <a:pt x="295511" y="1934418"/>
                    <a:pt x="255183" y="1892469"/>
                    <a:pt x="244050" y="1838062"/>
                  </a:cubicBezTo>
                  <a:lnTo>
                    <a:pt x="241474" y="1812505"/>
                  </a:lnTo>
                  <a:lnTo>
                    <a:pt x="236764" y="1816784"/>
                  </a:lnTo>
                  <a:cubicBezTo>
                    <a:pt x="198653" y="1842531"/>
                    <a:pt x="152709" y="1857566"/>
                    <a:pt x="103253" y="1857566"/>
                  </a:cubicBezTo>
                  <a:cubicBezTo>
                    <a:pt x="70283" y="1857566"/>
                    <a:pt x="38873" y="1850884"/>
                    <a:pt x="10304" y="1838801"/>
                  </a:cubicBezTo>
                  <a:lnTo>
                    <a:pt x="0" y="1833208"/>
                  </a:lnTo>
                  <a:lnTo>
                    <a:pt x="0" y="1404340"/>
                  </a:lnTo>
                  <a:lnTo>
                    <a:pt x="10304" y="1398747"/>
                  </a:lnTo>
                  <a:cubicBezTo>
                    <a:pt x="38873" y="1386663"/>
                    <a:pt x="70283" y="1379981"/>
                    <a:pt x="103253" y="1379981"/>
                  </a:cubicBezTo>
                  <a:cubicBezTo>
                    <a:pt x="119738" y="1379981"/>
                    <a:pt x="135833" y="1381652"/>
                    <a:pt x="151378" y="1384832"/>
                  </a:cubicBezTo>
                  <a:lnTo>
                    <a:pt x="162402" y="1388255"/>
                  </a:lnTo>
                  <a:lnTo>
                    <a:pt x="159919" y="1363619"/>
                  </a:lnTo>
                  <a:cubicBezTo>
                    <a:pt x="159919" y="1163525"/>
                    <a:pt x="322127" y="1001317"/>
                    <a:pt x="522221" y="1001317"/>
                  </a:cubicBezTo>
                  <a:cubicBezTo>
                    <a:pt x="547233" y="1001317"/>
                    <a:pt x="571652" y="1003852"/>
                    <a:pt x="595237" y="1008678"/>
                  </a:cubicBezTo>
                  <a:lnTo>
                    <a:pt x="617610" y="1015623"/>
                  </a:lnTo>
                  <a:lnTo>
                    <a:pt x="630288" y="1000258"/>
                  </a:lnTo>
                  <a:cubicBezTo>
                    <a:pt x="695852" y="934694"/>
                    <a:pt x="786427" y="894142"/>
                    <a:pt x="886474" y="894142"/>
                  </a:cubicBezTo>
                  <a:lnTo>
                    <a:pt x="896697" y="895173"/>
                  </a:lnTo>
                  <a:lnTo>
                    <a:pt x="889510" y="872020"/>
                  </a:lnTo>
                  <a:cubicBezTo>
                    <a:pt x="887519" y="862290"/>
                    <a:pt x="886474" y="852216"/>
                    <a:pt x="886474" y="841898"/>
                  </a:cubicBezTo>
                  <a:cubicBezTo>
                    <a:pt x="886474" y="769671"/>
                    <a:pt x="937707" y="709409"/>
                    <a:pt x="1005814" y="695472"/>
                  </a:cubicBezTo>
                  <a:lnTo>
                    <a:pt x="1011986" y="694850"/>
                  </a:lnTo>
                  <a:lnTo>
                    <a:pt x="1016112" y="653922"/>
                  </a:lnTo>
                  <a:cubicBezTo>
                    <a:pt x="1043262" y="521245"/>
                    <a:pt x="1160655" y="421440"/>
                    <a:pt x="1301359" y="421440"/>
                  </a:cubicBezTo>
                  <a:lnTo>
                    <a:pt x="1342724" y="4256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15" name="그룹 14">
              <a:extLst>
                <a:ext uri="{FF2B5EF4-FFF2-40B4-BE49-F238E27FC236}">
                  <a16:creationId xmlns:a16="http://schemas.microsoft.com/office/drawing/2014/main" id="{835AEBDB-6E77-465B-802B-2411CB9307EC}"/>
                </a:ext>
              </a:extLst>
            </p:cNvPr>
            <p:cNvGrpSpPr/>
            <p:nvPr userDrawn="1"/>
          </p:nvGrpSpPr>
          <p:grpSpPr>
            <a:xfrm>
              <a:off x="1278074" y="2571749"/>
              <a:ext cx="413353" cy="794587"/>
              <a:chOff x="5304862" y="-789923"/>
              <a:chExt cx="645890" cy="1241591"/>
            </a:xfrm>
          </p:grpSpPr>
          <p:grpSp>
            <p:nvGrpSpPr>
              <p:cNvPr id="16" name="그룹 15">
                <a:extLst>
                  <a:ext uri="{FF2B5EF4-FFF2-40B4-BE49-F238E27FC236}">
                    <a16:creationId xmlns:a16="http://schemas.microsoft.com/office/drawing/2014/main" id="{5E76A47E-F7A7-4DA1-9B8C-D7B1A60D5D71}"/>
                  </a:ext>
                </a:extLst>
              </p:cNvPr>
              <p:cNvGrpSpPr/>
              <p:nvPr userDrawn="1"/>
            </p:nvGrpSpPr>
            <p:grpSpPr>
              <a:xfrm>
                <a:off x="5377232" y="-789923"/>
                <a:ext cx="495969" cy="1052585"/>
                <a:chOff x="5868144" y="-857099"/>
                <a:chExt cx="495969" cy="1052585"/>
              </a:xfrm>
            </p:grpSpPr>
            <p:sp>
              <p:nvSpPr>
                <p:cNvPr id="21" name="이등변 삼각형 49">
                  <a:extLst>
                    <a:ext uri="{FF2B5EF4-FFF2-40B4-BE49-F238E27FC236}">
                      <a16:creationId xmlns:a16="http://schemas.microsoft.com/office/drawing/2014/main" id="{67190486-51A1-4AB6-8B4F-B570F9832336}"/>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자유형: 도형 21">
                  <a:extLst>
                    <a:ext uri="{FF2B5EF4-FFF2-40B4-BE49-F238E27FC236}">
                      <a16:creationId xmlns:a16="http://schemas.microsoft.com/office/drawing/2014/main" id="{56F15390-B3DB-4D76-834D-291CE0D12AD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자유형: 도형 22">
                  <a:extLst>
                    <a:ext uri="{FF2B5EF4-FFF2-40B4-BE49-F238E27FC236}">
                      <a16:creationId xmlns:a16="http://schemas.microsoft.com/office/drawing/2014/main" id="{3BA87288-70D8-4753-8DAA-8CA1C332EF6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타원 16">
                <a:extLst>
                  <a:ext uri="{FF2B5EF4-FFF2-40B4-BE49-F238E27FC236}">
                    <a16:creationId xmlns:a16="http://schemas.microsoft.com/office/drawing/2014/main" id="{AD475AD4-CA04-4B61-9BB4-408BA6A11E0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1B106404-A3F8-4193-8435-FA430BEB5473}"/>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자유형: 도형 18">
                <a:extLst>
                  <a:ext uri="{FF2B5EF4-FFF2-40B4-BE49-F238E27FC236}">
                    <a16:creationId xmlns:a16="http://schemas.microsoft.com/office/drawing/2014/main" id="{9408417A-6F35-4CB8-93DD-4FB5074FE702}"/>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자유형: 도형 19">
                <a:extLst>
                  <a:ext uri="{FF2B5EF4-FFF2-40B4-BE49-F238E27FC236}">
                    <a16:creationId xmlns:a16="http://schemas.microsoft.com/office/drawing/2014/main" id="{3058858D-8ACE-40F2-B778-D2BFBF4553F3}"/>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2" name="Frame 11"/>
          <p:cNvSpPr/>
          <p:nvPr userDrawn="1"/>
        </p:nvSpPr>
        <p:spPr>
          <a:xfrm>
            <a:off x="251520" y="339502"/>
            <a:ext cx="8640960" cy="4464496"/>
          </a:xfrm>
          <a:prstGeom prst="frame">
            <a:avLst>
              <a:gd name="adj1" fmla="val 123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234037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llo Slide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a:extLst>
              <a:ext uri="{FF2B5EF4-FFF2-40B4-BE49-F238E27FC236}">
                <a16:creationId xmlns:a16="http://schemas.microsoft.com/office/drawing/2014/main" id="{523EB7A4-0598-4887-ACB7-E8220F8DDFED}"/>
              </a:ext>
            </a:extLst>
          </p:cNvPr>
          <p:cNvGrpSpPr/>
          <p:nvPr userDrawn="1"/>
        </p:nvGrpSpPr>
        <p:grpSpPr>
          <a:xfrm>
            <a:off x="1902711" y="232356"/>
            <a:ext cx="5620059" cy="4638441"/>
            <a:chOff x="1902711" y="497586"/>
            <a:chExt cx="5620059" cy="4638441"/>
          </a:xfrm>
        </p:grpSpPr>
        <p:grpSp>
          <p:nvGrpSpPr>
            <p:cNvPr id="53" name="그룹 52">
              <a:extLst>
                <a:ext uri="{FF2B5EF4-FFF2-40B4-BE49-F238E27FC236}">
                  <a16:creationId xmlns:a16="http://schemas.microsoft.com/office/drawing/2014/main" id="{C4167999-582F-4DE1-8524-427663DA86EB}"/>
                </a:ext>
              </a:extLst>
            </p:cNvPr>
            <p:cNvGrpSpPr/>
            <p:nvPr userDrawn="1"/>
          </p:nvGrpSpPr>
          <p:grpSpPr>
            <a:xfrm>
              <a:off x="1902711" y="1537517"/>
              <a:ext cx="5620059" cy="3598510"/>
              <a:chOff x="2401342" y="248706"/>
              <a:chExt cx="5620059" cy="3598510"/>
            </a:xfrm>
            <a:solidFill>
              <a:schemeClr val="bg1"/>
            </a:solidFill>
          </p:grpSpPr>
          <p:sp>
            <p:nvSpPr>
              <p:cNvPr id="54" name="Oval 11">
                <a:extLst>
                  <a:ext uri="{FF2B5EF4-FFF2-40B4-BE49-F238E27FC236}">
                    <a16:creationId xmlns:a16="http://schemas.microsoft.com/office/drawing/2014/main" id="{36E509A3-52CE-4453-9564-E704D9C6F3F0}"/>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Oval 11">
                <a:extLst>
                  <a:ext uri="{FF2B5EF4-FFF2-40B4-BE49-F238E27FC236}">
                    <a16:creationId xmlns:a16="http://schemas.microsoft.com/office/drawing/2014/main" id="{D8641ACF-24EC-4119-AF47-45C5E6B69718}"/>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Oval 11">
                <a:extLst>
                  <a:ext uri="{FF2B5EF4-FFF2-40B4-BE49-F238E27FC236}">
                    <a16:creationId xmlns:a16="http://schemas.microsoft.com/office/drawing/2014/main" id="{3873CDEC-688A-4EE6-8974-D80E43FF9273}"/>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Oval 11">
                <a:extLst>
                  <a:ext uri="{FF2B5EF4-FFF2-40B4-BE49-F238E27FC236}">
                    <a16:creationId xmlns:a16="http://schemas.microsoft.com/office/drawing/2014/main" id="{B93DE707-F71B-42F6-A0EB-DFC85BA873B2}"/>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Oval 11">
                <a:extLst>
                  <a:ext uri="{FF2B5EF4-FFF2-40B4-BE49-F238E27FC236}">
                    <a16:creationId xmlns:a16="http://schemas.microsoft.com/office/drawing/2014/main" id="{3A7AC84B-9DE8-4557-8141-47C15EEBD952}"/>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Oval 11">
                <a:extLst>
                  <a:ext uri="{FF2B5EF4-FFF2-40B4-BE49-F238E27FC236}">
                    <a16:creationId xmlns:a16="http://schemas.microsoft.com/office/drawing/2014/main" id="{F200C86F-3147-4417-909C-8AA712602B15}"/>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Oval 11">
                <a:extLst>
                  <a:ext uri="{FF2B5EF4-FFF2-40B4-BE49-F238E27FC236}">
                    <a16:creationId xmlns:a16="http://schemas.microsoft.com/office/drawing/2014/main" id="{C19D843C-2344-43CD-A232-FDCAF8F43CA5}"/>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Oval 11">
                <a:extLst>
                  <a:ext uri="{FF2B5EF4-FFF2-40B4-BE49-F238E27FC236}">
                    <a16:creationId xmlns:a16="http://schemas.microsoft.com/office/drawing/2014/main" id="{1D594D95-F75F-4683-A364-E7EFD943F93B}"/>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Oval 11">
                <a:extLst>
                  <a:ext uri="{FF2B5EF4-FFF2-40B4-BE49-F238E27FC236}">
                    <a16:creationId xmlns:a16="http://schemas.microsoft.com/office/drawing/2014/main" id="{95DD39E7-93D6-494C-A36E-247288990A90}"/>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Oval 11">
                <a:extLst>
                  <a:ext uri="{FF2B5EF4-FFF2-40B4-BE49-F238E27FC236}">
                    <a16:creationId xmlns:a16="http://schemas.microsoft.com/office/drawing/2014/main" id="{0724B3EB-D2BA-46AD-9B24-8F61182FFCCE}"/>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Oval 11">
                <a:extLst>
                  <a:ext uri="{FF2B5EF4-FFF2-40B4-BE49-F238E27FC236}">
                    <a16:creationId xmlns:a16="http://schemas.microsoft.com/office/drawing/2014/main" id="{BDBBA2C7-3C34-4968-B283-7486C3E66CD2}"/>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Oval 11">
                <a:extLst>
                  <a:ext uri="{FF2B5EF4-FFF2-40B4-BE49-F238E27FC236}">
                    <a16:creationId xmlns:a16="http://schemas.microsoft.com/office/drawing/2014/main" id="{1D3596EF-83B2-4D77-9900-8FBA5EF934B2}"/>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Oval 11">
                <a:extLst>
                  <a:ext uri="{FF2B5EF4-FFF2-40B4-BE49-F238E27FC236}">
                    <a16:creationId xmlns:a16="http://schemas.microsoft.com/office/drawing/2014/main" id="{478452D7-D34C-4072-B618-5EA4D20571B3}"/>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Oval 11">
                <a:extLst>
                  <a:ext uri="{FF2B5EF4-FFF2-40B4-BE49-F238E27FC236}">
                    <a16:creationId xmlns:a16="http://schemas.microsoft.com/office/drawing/2014/main" id="{B67A8B79-3441-4CEE-82A3-001ECBD4DD6C}"/>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Oval 11">
                <a:extLst>
                  <a:ext uri="{FF2B5EF4-FFF2-40B4-BE49-F238E27FC236}">
                    <a16:creationId xmlns:a16="http://schemas.microsoft.com/office/drawing/2014/main" id="{39EC19EA-7198-4F0B-A95B-49D0CF19C8F2}"/>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Oval 11">
                <a:extLst>
                  <a:ext uri="{FF2B5EF4-FFF2-40B4-BE49-F238E27FC236}">
                    <a16:creationId xmlns:a16="http://schemas.microsoft.com/office/drawing/2014/main" id="{6F4820F4-E538-4700-880A-FA8685A41A3B}"/>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Oval 11">
                <a:extLst>
                  <a:ext uri="{FF2B5EF4-FFF2-40B4-BE49-F238E27FC236}">
                    <a16:creationId xmlns:a16="http://schemas.microsoft.com/office/drawing/2014/main" id="{413F6B1E-425D-4873-9467-3AC4066BB2ED}"/>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사다리꼴 70">
                <a:extLst>
                  <a:ext uri="{FF2B5EF4-FFF2-40B4-BE49-F238E27FC236}">
                    <a16:creationId xmlns:a16="http://schemas.microsoft.com/office/drawing/2014/main" id="{B0CB0B17-591E-4DAC-A92C-EBD6A95CAE9D}"/>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2" name="그룹 71">
              <a:extLst>
                <a:ext uri="{FF2B5EF4-FFF2-40B4-BE49-F238E27FC236}">
                  <a16:creationId xmlns:a16="http://schemas.microsoft.com/office/drawing/2014/main" id="{0273FAE2-233C-451C-ABAD-157761C173D3}"/>
                </a:ext>
              </a:extLst>
            </p:cNvPr>
            <p:cNvGrpSpPr/>
            <p:nvPr userDrawn="1"/>
          </p:nvGrpSpPr>
          <p:grpSpPr>
            <a:xfrm>
              <a:off x="4249055" y="497586"/>
              <a:ext cx="645890" cy="1241591"/>
              <a:chOff x="5304862" y="-789923"/>
              <a:chExt cx="645890" cy="1241591"/>
            </a:xfrm>
          </p:grpSpPr>
          <p:grpSp>
            <p:nvGrpSpPr>
              <p:cNvPr id="73" name="그룹 72">
                <a:extLst>
                  <a:ext uri="{FF2B5EF4-FFF2-40B4-BE49-F238E27FC236}">
                    <a16:creationId xmlns:a16="http://schemas.microsoft.com/office/drawing/2014/main" id="{F294317C-D093-4716-BC39-F4EDB7B37133}"/>
                  </a:ext>
                </a:extLst>
              </p:cNvPr>
              <p:cNvGrpSpPr/>
              <p:nvPr userDrawn="1"/>
            </p:nvGrpSpPr>
            <p:grpSpPr>
              <a:xfrm>
                <a:off x="5377232" y="-789923"/>
                <a:ext cx="495969" cy="1052585"/>
                <a:chOff x="5868144" y="-857099"/>
                <a:chExt cx="495969" cy="1052585"/>
              </a:xfrm>
            </p:grpSpPr>
            <p:sp>
              <p:nvSpPr>
                <p:cNvPr id="78" name="이등변 삼각형 49">
                  <a:extLst>
                    <a:ext uri="{FF2B5EF4-FFF2-40B4-BE49-F238E27FC236}">
                      <a16:creationId xmlns:a16="http://schemas.microsoft.com/office/drawing/2014/main" id="{28122585-D90D-4D44-AC50-0A8C9106EF95}"/>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자유형: 도형 78">
                  <a:extLst>
                    <a:ext uri="{FF2B5EF4-FFF2-40B4-BE49-F238E27FC236}">
                      <a16:creationId xmlns:a16="http://schemas.microsoft.com/office/drawing/2014/main" id="{CA4A1B48-5DCF-4240-B908-5565A0B620C1}"/>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자유형: 도형 79">
                  <a:extLst>
                    <a:ext uri="{FF2B5EF4-FFF2-40B4-BE49-F238E27FC236}">
                      <a16:creationId xmlns:a16="http://schemas.microsoft.com/office/drawing/2014/main" id="{28D35705-FE6E-444A-A4F2-216FB36C2D3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4" name="타원 73">
                <a:extLst>
                  <a:ext uri="{FF2B5EF4-FFF2-40B4-BE49-F238E27FC236}">
                    <a16:creationId xmlns:a16="http://schemas.microsoft.com/office/drawing/2014/main" id="{833271DD-6F14-4B18-BE97-D6CF7744263D}"/>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직사각형 74">
                <a:extLst>
                  <a:ext uri="{FF2B5EF4-FFF2-40B4-BE49-F238E27FC236}">
                    <a16:creationId xmlns:a16="http://schemas.microsoft.com/office/drawing/2014/main" id="{32141932-F9EE-4187-BBBC-79F2AADC7FB5}"/>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자유형: 도형 75">
                <a:extLst>
                  <a:ext uri="{FF2B5EF4-FFF2-40B4-BE49-F238E27FC236}">
                    <a16:creationId xmlns:a16="http://schemas.microsoft.com/office/drawing/2014/main" id="{C4A28A23-9A45-480D-9AE0-AC8E03B407E4}"/>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자유형: 도형 76">
                <a:extLst>
                  <a:ext uri="{FF2B5EF4-FFF2-40B4-BE49-F238E27FC236}">
                    <a16:creationId xmlns:a16="http://schemas.microsoft.com/office/drawing/2014/main" id="{E5282C72-98DB-48D8-88FE-2DFA994D4B88}"/>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p:ph type="body" sz="quarter" idx="10" hasCustomPrompt="1"/>
          </p:nvPr>
        </p:nvSpPr>
        <p:spPr>
          <a:xfrm>
            <a:off x="2616057" y="2931790"/>
            <a:ext cx="389493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15909" y="3579862"/>
            <a:ext cx="389493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11360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1"/>
        </a:solidFill>
        <a:effectLst/>
      </p:bgPr>
    </p:bg>
    <p:spTree>
      <p:nvGrpSpPr>
        <p:cNvPr id="1" name=""/>
        <p:cNvGrpSpPr/>
        <p:nvPr/>
      </p:nvGrpSpPr>
      <p:grpSpPr>
        <a:xfrm>
          <a:off x="0" y="0"/>
          <a:ext cx="0" cy="0"/>
          <a:chOff x="0" y="0"/>
          <a:chExt cx="0" cy="0"/>
        </a:xfrm>
      </p:grpSpPr>
      <p:grpSp>
        <p:nvGrpSpPr>
          <p:cNvPr id="13" name="Group 12"/>
          <p:cNvGrpSpPr/>
          <p:nvPr userDrawn="1"/>
        </p:nvGrpSpPr>
        <p:grpSpPr>
          <a:xfrm>
            <a:off x="3707904" y="1203090"/>
            <a:ext cx="1710999" cy="3600908"/>
            <a:chOff x="3797105" y="1404992"/>
            <a:chExt cx="1548895" cy="3471014"/>
          </a:xfrm>
        </p:grpSpPr>
        <p:sp>
          <p:nvSpPr>
            <p:cNvPr id="9" name="Rectangle 8"/>
            <p:cNvSpPr/>
            <p:nvPr userDrawn="1"/>
          </p:nvSpPr>
          <p:spPr>
            <a:xfrm>
              <a:off x="3797105" y="1909048"/>
              <a:ext cx="1548000" cy="246290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Isosceles Triangle 11"/>
            <p:cNvSpPr/>
            <p:nvPr userDrawn="1"/>
          </p:nvSpPr>
          <p:spPr>
            <a:xfrm>
              <a:off x="3797105" y="1404992"/>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Isosceles Triangle 13"/>
            <p:cNvSpPr/>
            <p:nvPr userDrawn="1"/>
          </p:nvSpPr>
          <p:spPr>
            <a:xfrm rot="10800000">
              <a:off x="3798000" y="4371950"/>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3787227" y="1312181"/>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2" hasCustomPrompt="1"/>
          </p:nvPr>
        </p:nvSpPr>
        <p:spPr>
          <a:xfrm>
            <a:off x="2059035"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330843"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Picture Placeholder 2"/>
          <p:cNvSpPr>
            <a:spLocks noGrp="1"/>
          </p:cNvSpPr>
          <p:nvPr>
            <p:ph type="pic" idx="14" hasCustomPrompt="1"/>
          </p:nvPr>
        </p:nvSpPr>
        <p:spPr>
          <a:xfrm>
            <a:off x="7243611"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p:cNvSpPr>
            <a:spLocks noGrp="1"/>
          </p:cNvSpPr>
          <p:nvPr>
            <p:ph type="pic" idx="15" hasCustomPrompt="1"/>
          </p:nvPr>
        </p:nvSpPr>
        <p:spPr>
          <a:xfrm>
            <a:off x="5515419"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1933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3507854"/>
            <a:ext cx="9144000" cy="163564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52329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123"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600" y="987574"/>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233772" y="4262137"/>
            <a:ext cx="8676456" cy="54186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Picture Placeholder 2"/>
          <p:cNvSpPr>
            <a:spLocks noGrp="1"/>
          </p:cNvSpPr>
          <p:nvPr>
            <p:ph type="pic" idx="1" hasCustomPrompt="1"/>
          </p:nvPr>
        </p:nvSpPr>
        <p:spPr>
          <a:xfrm>
            <a:off x="910339" y="1404993"/>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091927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62" r:id="rId5"/>
    <p:sldLayoutId id="2147483663" r:id="rId6"/>
    <p:sldLayoutId id="2147483664" r:id="rId7"/>
    <p:sldLayoutId id="2147483666" r:id="rId8"/>
    <p:sldLayoutId id="2147483667" r:id="rId9"/>
    <p:sldLayoutId id="2147483668" r:id="rId10"/>
    <p:sldLayoutId id="2147483669" r:id="rId11"/>
    <p:sldLayoutId id="2147483670" r:id="rId12"/>
    <p:sldLayoutId id="2147483671" r:id="rId13"/>
    <p:sldLayoutId id="2147483665" r:id="rId14"/>
    <p:sldLayoutId id="2147483672"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79512" y="1347614"/>
            <a:ext cx="6236668" cy="2448272"/>
          </a:xfrm>
        </p:spPr>
        <p:txBody>
          <a:bodyPr/>
          <a:lstStyle/>
          <a:p>
            <a:pPr algn="just"/>
            <a:r>
              <a:rPr lang="en-ID" sz="3000">
                <a:ln w="3175">
                  <a:noFill/>
                  <a:prstDash val="solid"/>
                </a:ln>
                <a:solidFill>
                  <a:schemeClr val="bg2">
                    <a:lumMod val="25000"/>
                  </a:schemeClr>
                </a:solidFill>
                <a:effectLst>
                  <a:outerShdw blurRad="38100" dist="22860" dir="5400000" algn="tl" rotWithShape="0">
                    <a:srgbClr val="000000">
                      <a:alpha val="30000"/>
                    </a:srgbClr>
                  </a:outerShdw>
                </a:effectLst>
                <a:latin typeface="+mn-lt"/>
                <a:cs typeface="Times New Roman" panose="02020603050405020304" pitchFamily="18" charset="0"/>
              </a:rPr>
              <a:t>PEMBANGUNAN APLIKASI</a:t>
            </a:r>
          </a:p>
          <a:p>
            <a:pPr algn="just"/>
            <a:r>
              <a:rPr lang="en-ID" sz="3000">
                <a:ln w="3175">
                  <a:noFill/>
                  <a:prstDash val="solid"/>
                </a:ln>
                <a:solidFill>
                  <a:schemeClr val="bg2">
                    <a:lumMod val="25000"/>
                  </a:schemeClr>
                </a:solidFill>
                <a:effectLst>
                  <a:outerShdw blurRad="38100" dist="22860" dir="5400000" algn="tl" rotWithShape="0">
                    <a:srgbClr val="000000">
                      <a:alpha val="30000"/>
                    </a:srgbClr>
                  </a:outerShdw>
                </a:effectLst>
                <a:latin typeface="+mn-lt"/>
                <a:cs typeface="Times New Roman" panose="02020603050405020304" pitchFamily="18" charset="0"/>
              </a:rPr>
              <a:t>ADMINISTRASI AIR BERSIH</a:t>
            </a:r>
          </a:p>
          <a:p>
            <a:pPr algn="just"/>
            <a:r>
              <a:rPr lang="en-ID" sz="3000">
                <a:ln w="3175">
                  <a:noFill/>
                  <a:prstDash val="solid"/>
                </a:ln>
                <a:solidFill>
                  <a:schemeClr val="bg2">
                    <a:lumMod val="25000"/>
                  </a:schemeClr>
                </a:solidFill>
                <a:effectLst>
                  <a:outerShdw blurRad="38100" dist="22860" dir="5400000" algn="tl" rotWithShape="0">
                    <a:srgbClr val="000000">
                      <a:alpha val="30000"/>
                    </a:srgbClr>
                  </a:outerShdw>
                </a:effectLst>
                <a:latin typeface="+mn-lt"/>
                <a:cs typeface="Times New Roman" panose="02020603050405020304" pitchFamily="18" charset="0"/>
              </a:rPr>
              <a:t>KAMPUNG LINTUNG (ABERLIN)</a:t>
            </a:r>
          </a:p>
          <a:p>
            <a:pPr algn="just"/>
            <a:r>
              <a:rPr lang="en-ID" sz="3000">
                <a:ln w="3175">
                  <a:noFill/>
                  <a:prstDash val="solid"/>
                </a:ln>
                <a:solidFill>
                  <a:schemeClr val="bg2">
                    <a:lumMod val="25000"/>
                  </a:schemeClr>
                </a:solidFill>
                <a:effectLst>
                  <a:outerShdw blurRad="38100" dist="22860" dir="5400000" algn="tl" rotWithShape="0">
                    <a:srgbClr val="000000">
                      <a:alpha val="30000"/>
                    </a:srgbClr>
                  </a:outerShdw>
                </a:effectLst>
                <a:latin typeface="+mn-lt"/>
                <a:cs typeface="Times New Roman" panose="02020603050405020304" pitchFamily="18" charset="0"/>
              </a:rPr>
              <a:t>BERBASIS ANDROID</a:t>
            </a:r>
          </a:p>
        </p:txBody>
      </p:sp>
      <p:sp>
        <p:nvSpPr>
          <p:cNvPr id="8" name="Rectangle 7">
            <a:extLst>
              <a:ext uri="{FF2B5EF4-FFF2-40B4-BE49-F238E27FC236}">
                <a16:creationId xmlns:a16="http://schemas.microsoft.com/office/drawing/2014/main" id="{FC27F9C7-6E70-4EFF-A528-AC15E0057343}"/>
              </a:ext>
            </a:extLst>
          </p:cNvPr>
          <p:cNvSpPr/>
          <p:nvPr/>
        </p:nvSpPr>
        <p:spPr>
          <a:xfrm>
            <a:off x="251520" y="3795886"/>
            <a:ext cx="2376264" cy="646331"/>
          </a:xfrm>
          <a:prstGeom prst="rect">
            <a:avLst/>
          </a:prstGeom>
        </p:spPr>
        <p:txBody>
          <a:bodyPr wrap="square">
            <a:spAutoFit/>
          </a:bodyPr>
          <a:lstStyle/>
          <a:p>
            <a:r>
              <a:rPr lang="en-US" b="1">
                <a:ln w="3175">
                  <a:noFill/>
                  <a:prstDash val="solid"/>
                </a:ln>
                <a:solidFill>
                  <a:schemeClr val="bg2">
                    <a:lumMod val="25000"/>
                  </a:schemeClr>
                </a:solidFill>
                <a:effectLst>
                  <a:outerShdw blurRad="38100" dist="22860" dir="5400000" algn="tl" rotWithShape="0">
                    <a:srgbClr val="000000">
                      <a:alpha val="30000"/>
                    </a:srgbClr>
                  </a:outerShdw>
                </a:effectLst>
                <a:cs typeface="Times New Roman" panose="02020603050405020304" pitchFamily="18" charset="0"/>
              </a:rPr>
              <a:t>A</a:t>
            </a:r>
            <a:r>
              <a:rPr lang="en-ID" b="1">
                <a:ln w="3175">
                  <a:noFill/>
                  <a:prstDash val="solid"/>
                </a:ln>
                <a:solidFill>
                  <a:schemeClr val="bg2">
                    <a:lumMod val="25000"/>
                  </a:schemeClr>
                </a:solidFill>
                <a:effectLst>
                  <a:outerShdw blurRad="38100" dist="22860" dir="5400000" algn="tl" rotWithShape="0">
                    <a:srgbClr val="000000">
                      <a:alpha val="30000"/>
                    </a:srgbClr>
                  </a:outerShdw>
                </a:effectLst>
                <a:cs typeface="Times New Roman" panose="02020603050405020304" pitchFamily="18" charset="0"/>
              </a:rPr>
              <a:t>NDRI SOFIANA</a:t>
            </a:r>
          </a:p>
          <a:p>
            <a:r>
              <a:rPr lang="en-ID" b="1">
                <a:ln w="3175">
                  <a:noFill/>
                  <a:prstDash val="solid"/>
                </a:ln>
                <a:solidFill>
                  <a:schemeClr val="bg2">
                    <a:lumMod val="25000"/>
                  </a:schemeClr>
                </a:solidFill>
                <a:effectLst>
                  <a:outerShdw blurRad="38100" dist="22860" dir="5400000" algn="tl" rotWithShape="0">
                    <a:srgbClr val="000000">
                      <a:alpha val="30000"/>
                    </a:srgbClr>
                  </a:outerShdw>
                </a:effectLst>
                <a:cs typeface="Times New Roman" panose="02020603050405020304" pitchFamily="18" charset="0"/>
              </a:rPr>
              <a:t>41155050160056</a:t>
            </a:r>
          </a:p>
        </p:txBody>
      </p:sp>
      <p:sp>
        <p:nvSpPr>
          <p:cNvPr id="9" name="Parallelogram 15">
            <a:extLst>
              <a:ext uri="{FF2B5EF4-FFF2-40B4-BE49-F238E27FC236}">
                <a16:creationId xmlns:a16="http://schemas.microsoft.com/office/drawing/2014/main" id="{00424C61-6EFB-4CF8-8C1D-68BD6DBE68DD}"/>
              </a:ext>
            </a:extLst>
          </p:cNvPr>
          <p:cNvSpPr/>
          <p:nvPr/>
        </p:nvSpPr>
        <p:spPr>
          <a:xfrm rot="16200000">
            <a:off x="6584654" y="2928608"/>
            <a:ext cx="1602413" cy="173455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4"/>
          </a:solidFill>
          <a:ln>
            <a:solidFill>
              <a:schemeClr val="tx1">
                <a:lumMod val="95000"/>
                <a:lumOff val="5000"/>
              </a:schemeClr>
            </a:solidFill>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297184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lock Arc 14"/>
          <p:cNvSpPr/>
          <p:nvPr/>
        </p:nvSpPr>
        <p:spPr>
          <a:xfrm>
            <a:off x="179511" y="2143048"/>
            <a:ext cx="1217198" cy="1217254"/>
          </a:xfrm>
          <a:custGeom>
            <a:avLst/>
            <a:gdLst/>
            <a:ahLst/>
            <a:cxnLst/>
            <a:rect l="l" t="t" r="r" b="b"/>
            <a:pathLst>
              <a:path w="1217198" h="1217254">
                <a:moveTo>
                  <a:pt x="1172073" y="616019"/>
                </a:moveTo>
                <a:lnTo>
                  <a:pt x="1217198" y="616610"/>
                </a:lnTo>
                <a:cubicBezTo>
                  <a:pt x="1216181" y="694136"/>
                  <a:pt x="1200702" y="768120"/>
                  <a:pt x="1172073" y="835497"/>
                </a:cubicBezTo>
                <a:close/>
                <a:moveTo>
                  <a:pt x="592301" y="223"/>
                </a:moveTo>
                <a:cubicBezTo>
                  <a:pt x="925156" y="-8708"/>
                  <a:pt x="1203399" y="251500"/>
                  <a:pt x="1216760" y="584207"/>
                </a:cubicBezTo>
                <a:lnTo>
                  <a:pt x="1025903" y="591872"/>
                </a:lnTo>
                <a:cubicBezTo>
                  <a:pt x="1016735" y="363582"/>
                  <a:pt x="825816" y="185038"/>
                  <a:pt x="597424" y="191166"/>
                </a:cubicBezTo>
                <a:cubicBezTo>
                  <a:pt x="369033" y="197294"/>
                  <a:pt x="187962" y="385820"/>
                  <a:pt x="191049" y="614273"/>
                </a:cubicBezTo>
                <a:cubicBezTo>
                  <a:pt x="194136" y="842726"/>
                  <a:pt x="380235" y="1026290"/>
                  <a:pt x="608708" y="1026244"/>
                </a:cubicBezTo>
                <a:cubicBezTo>
                  <a:pt x="773320" y="1026211"/>
                  <a:pt x="915896" y="930876"/>
                  <a:pt x="982606" y="791527"/>
                </a:cubicBezTo>
                <a:lnTo>
                  <a:pt x="982606" y="1085471"/>
                </a:lnTo>
                <a:cubicBezTo>
                  <a:pt x="880769" y="1168806"/>
                  <a:pt x="750352" y="1217226"/>
                  <a:pt x="608747" y="1217254"/>
                </a:cubicBezTo>
                <a:cubicBezTo>
                  <a:pt x="275773" y="1217320"/>
                  <a:pt x="4555" y="949797"/>
                  <a:pt x="56" y="616853"/>
                </a:cubicBezTo>
                <a:cubicBezTo>
                  <a:pt x="-4443" y="283909"/>
                  <a:pt x="259446" y="9154"/>
                  <a:pt x="592301" y="22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9" name="Rectangle 18"/>
          <p:cNvSpPr/>
          <p:nvPr/>
        </p:nvSpPr>
        <p:spPr>
          <a:xfrm>
            <a:off x="1207294" y="1561169"/>
            <a:ext cx="189467" cy="1040153"/>
          </a:xfrm>
          <a:custGeom>
            <a:avLst/>
            <a:gdLst>
              <a:gd name="connsiteX0" fmla="*/ 0 w 189467"/>
              <a:gd name="connsiteY0" fmla="*/ 0 h 1080346"/>
              <a:gd name="connsiteX1" fmla="*/ 189467 w 189467"/>
              <a:gd name="connsiteY1" fmla="*/ 0 h 1080346"/>
              <a:gd name="connsiteX2" fmla="*/ 189467 w 189467"/>
              <a:gd name="connsiteY2" fmla="*/ 1080346 h 1080346"/>
              <a:gd name="connsiteX3" fmla="*/ 187528 w 189467"/>
              <a:gd name="connsiteY3" fmla="*/ 1040153 h 1080346"/>
              <a:gd name="connsiteX4" fmla="*/ 0 w 189467"/>
              <a:gd name="connsiteY4" fmla="*/ 674512 h 1080346"/>
              <a:gd name="connsiteX5" fmla="*/ 0 w 189467"/>
              <a:gd name="connsiteY5" fmla="*/ 0 h 1080346"/>
              <a:gd name="connsiteX0" fmla="*/ 0 w 189467"/>
              <a:gd name="connsiteY0" fmla="*/ 0 h 1040153"/>
              <a:gd name="connsiteX1" fmla="*/ 189467 w 189467"/>
              <a:gd name="connsiteY1" fmla="*/ 0 h 1040153"/>
              <a:gd name="connsiteX2" fmla="*/ 187528 w 189467"/>
              <a:gd name="connsiteY2" fmla="*/ 1040153 h 1040153"/>
              <a:gd name="connsiteX3" fmla="*/ 0 w 189467"/>
              <a:gd name="connsiteY3" fmla="*/ 674512 h 1040153"/>
              <a:gd name="connsiteX4" fmla="*/ 0 w 189467"/>
              <a:gd name="connsiteY4" fmla="*/ 0 h 1040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67" h="1040153">
                <a:moveTo>
                  <a:pt x="0" y="0"/>
                </a:moveTo>
                <a:lnTo>
                  <a:pt x="189467" y="0"/>
                </a:lnTo>
                <a:cubicBezTo>
                  <a:pt x="188821" y="346718"/>
                  <a:pt x="188174" y="693435"/>
                  <a:pt x="187528" y="1040153"/>
                </a:cubicBezTo>
                <a:cubicBezTo>
                  <a:pt x="179329" y="879836"/>
                  <a:pt x="108663" y="777233"/>
                  <a:pt x="0" y="674512"/>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b="1">
                <a:solidFill>
                  <a:srgbClr val="404040"/>
                </a:solidFill>
                <a:latin typeface="+mn-lt"/>
                <a:cs typeface="Arial" pitchFamily="34" charset="0"/>
              </a:rPr>
              <a:t>Latar Belakang</a:t>
            </a:r>
            <a:endParaRPr lang="en-US" sz="3600" b="1" dirty="0">
              <a:solidFill>
                <a:srgbClr val="404040"/>
              </a:solidFill>
              <a:latin typeface="+mn-lt"/>
              <a:cs typeface="Arial" pitchFamily="34" charset="0"/>
            </a:endParaRPr>
          </a:p>
        </p:txBody>
      </p:sp>
      <p:sp>
        <p:nvSpPr>
          <p:cNvPr id="7" name="Rectangle 6"/>
          <p:cNvSpPr/>
          <p:nvPr/>
        </p:nvSpPr>
        <p:spPr>
          <a:xfrm>
            <a:off x="3060504" y="1383694"/>
            <a:ext cx="5480860" cy="2268176"/>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sp>
        <p:nvSpPr>
          <p:cNvPr id="10" name="TextBox 10"/>
          <p:cNvSpPr txBox="1"/>
          <p:nvPr/>
        </p:nvSpPr>
        <p:spPr bwMode="auto">
          <a:xfrm>
            <a:off x="3172978" y="1410032"/>
            <a:ext cx="5255912" cy="2129552"/>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just">
              <a:defRPr/>
            </a:pPr>
            <a:r>
              <a:rPr lang="en-US" altLang="ko-KR" sz="1400" b="1">
                <a:solidFill>
                  <a:schemeClr val="tx1">
                    <a:lumMod val="65000"/>
                    <a:lumOff val="35000"/>
                  </a:schemeClr>
                </a:solidFill>
                <a:cs typeface="Arial" pitchFamily="34" charset="0"/>
              </a:rPr>
              <a:t>	Aplikasi Administrasi Air Bersih Kampung Lintung (ABERLIN) merupakan suatu aplikasi yang dirancang untuk memudahkan sistem administrasi yang dikelola oleh kelompok pengurus air bersih di Kampung Lintung dan bertujuan untuk mengurangi kesalahan yang sering sering terjadi. Selain itu, aplikasi ini dirancang untuk mengetahui pelanggan yang menggunakan air secara berlebihan yang menyebabkan pelanggan lain mengalamai kekurangan air.</a:t>
            </a:r>
            <a:endParaRPr lang="en-US" altLang="ko-KR" sz="1400" b="1" dirty="0">
              <a:solidFill>
                <a:schemeClr val="tx1">
                  <a:lumMod val="65000"/>
                  <a:lumOff val="35000"/>
                </a:schemeClr>
              </a:solidFill>
              <a:cs typeface="Arial" pitchFamily="34" charset="0"/>
            </a:endParaRPr>
          </a:p>
        </p:txBody>
      </p:sp>
      <p:sp>
        <p:nvSpPr>
          <p:cNvPr id="14" name="Freeform 13"/>
          <p:cNvSpPr/>
          <p:nvPr/>
        </p:nvSpPr>
        <p:spPr>
          <a:xfrm>
            <a:off x="950152" y="421885"/>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ectangle 19"/>
          <p:cNvSpPr/>
          <p:nvPr/>
        </p:nvSpPr>
        <p:spPr>
          <a:xfrm>
            <a:off x="1207294" y="2703006"/>
            <a:ext cx="189467" cy="2440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Freeform 23"/>
          <p:cNvSpPr/>
          <p:nvPr/>
        </p:nvSpPr>
        <p:spPr>
          <a:xfrm>
            <a:off x="1164435" y="190079"/>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Chevron 30"/>
          <p:cNvSpPr/>
          <p:nvPr/>
        </p:nvSpPr>
        <p:spPr>
          <a:xfrm rot="16200000">
            <a:off x="2096802" y="1271812"/>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77606"/>
            <a:ext cx="9144000" cy="576064"/>
          </a:xfrm>
        </p:spPr>
        <p:txBody>
          <a:bodyPr/>
          <a:lstStyle/>
          <a:p>
            <a:r>
              <a:rPr lang="en-US" altLang="ko-KR" b="1">
                <a:latin typeface="+mn-lt"/>
              </a:rPr>
              <a:t>Rumusan Masalah</a:t>
            </a:r>
            <a:endParaRPr lang="ko-KR" altLang="en-US" b="1" dirty="0">
              <a:latin typeface="+mn-lt"/>
            </a:endParaRPr>
          </a:p>
        </p:txBody>
      </p:sp>
      <p:grpSp>
        <p:nvGrpSpPr>
          <p:cNvPr id="8" name="Group 7"/>
          <p:cNvGrpSpPr/>
          <p:nvPr/>
        </p:nvGrpSpPr>
        <p:grpSpPr>
          <a:xfrm>
            <a:off x="3763602" y="1779662"/>
            <a:ext cx="835293" cy="720080"/>
            <a:chOff x="3496214" y="1275606"/>
            <a:chExt cx="1060704" cy="914400"/>
          </a:xfrm>
        </p:grpSpPr>
        <p:sp>
          <p:nvSpPr>
            <p:cNvPr id="6" name="Hexagon 5"/>
            <p:cNvSpPr/>
            <p:nvPr/>
          </p:nvSpPr>
          <p:spPr>
            <a:xfrm>
              <a:off x="3496214" y="1275606"/>
              <a:ext cx="1060704" cy="914400"/>
            </a:xfrm>
            <a:prstGeom prst="hexagon">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Hexagon 6"/>
            <p:cNvSpPr/>
            <p:nvPr/>
          </p:nvSpPr>
          <p:spPr>
            <a:xfrm>
              <a:off x="3594518" y="1360351"/>
              <a:ext cx="864096" cy="744910"/>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0" name="Group 9"/>
          <p:cNvGrpSpPr/>
          <p:nvPr/>
        </p:nvGrpSpPr>
        <p:grpSpPr>
          <a:xfrm>
            <a:off x="4521480" y="2265716"/>
            <a:ext cx="835293" cy="720080"/>
            <a:chOff x="3496214" y="1275606"/>
            <a:chExt cx="1060704" cy="914400"/>
          </a:xfrm>
        </p:grpSpPr>
        <p:sp>
          <p:nvSpPr>
            <p:cNvPr id="11" name="Hexagon 10"/>
            <p:cNvSpPr/>
            <p:nvPr/>
          </p:nvSpPr>
          <p:spPr>
            <a:xfrm>
              <a:off x="3496214" y="1275606"/>
              <a:ext cx="1060704" cy="914400"/>
            </a:xfrm>
            <a:prstGeom prst="hexagon">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Hexagon 11"/>
            <p:cNvSpPr/>
            <p:nvPr/>
          </p:nvSpPr>
          <p:spPr>
            <a:xfrm>
              <a:off x="3594518" y="1360351"/>
              <a:ext cx="864096" cy="744910"/>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3" name="Group 12"/>
          <p:cNvGrpSpPr/>
          <p:nvPr/>
        </p:nvGrpSpPr>
        <p:grpSpPr>
          <a:xfrm>
            <a:off x="3763602" y="2751770"/>
            <a:ext cx="835293" cy="720080"/>
            <a:chOff x="3496214" y="1275606"/>
            <a:chExt cx="1060704" cy="914400"/>
          </a:xfrm>
        </p:grpSpPr>
        <p:sp>
          <p:nvSpPr>
            <p:cNvPr id="14" name="Hexagon 13"/>
            <p:cNvSpPr/>
            <p:nvPr/>
          </p:nvSpPr>
          <p:spPr>
            <a:xfrm>
              <a:off x="3496214" y="1275606"/>
              <a:ext cx="1060704" cy="914400"/>
            </a:xfrm>
            <a:prstGeom prst="hexagon">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5" name="Hexagon 14"/>
            <p:cNvSpPr/>
            <p:nvPr/>
          </p:nvSpPr>
          <p:spPr>
            <a:xfrm>
              <a:off x="3594518" y="1360351"/>
              <a:ext cx="864096" cy="744910"/>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9" name="Group 18"/>
          <p:cNvGrpSpPr/>
          <p:nvPr/>
        </p:nvGrpSpPr>
        <p:grpSpPr>
          <a:xfrm>
            <a:off x="3763602" y="3723878"/>
            <a:ext cx="835293" cy="720080"/>
            <a:chOff x="3496214" y="1275606"/>
            <a:chExt cx="1060704" cy="914400"/>
          </a:xfrm>
        </p:grpSpPr>
        <p:sp>
          <p:nvSpPr>
            <p:cNvPr id="20" name="Hexagon 19"/>
            <p:cNvSpPr/>
            <p:nvPr/>
          </p:nvSpPr>
          <p:spPr>
            <a:xfrm>
              <a:off x="3496214" y="1275606"/>
              <a:ext cx="1060704" cy="914400"/>
            </a:xfrm>
            <a:prstGeom prst="hexagon">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Hexagon 20"/>
            <p:cNvSpPr/>
            <p:nvPr/>
          </p:nvSpPr>
          <p:spPr>
            <a:xfrm>
              <a:off x="3594518" y="1360351"/>
              <a:ext cx="864096" cy="744910"/>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22" name="Group 21"/>
          <p:cNvGrpSpPr/>
          <p:nvPr/>
        </p:nvGrpSpPr>
        <p:grpSpPr>
          <a:xfrm>
            <a:off x="4521480" y="3237824"/>
            <a:ext cx="835293" cy="720080"/>
            <a:chOff x="3496214" y="1275606"/>
            <a:chExt cx="1060704" cy="914400"/>
          </a:xfrm>
        </p:grpSpPr>
        <p:sp>
          <p:nvSpPr>
            <p:cNvPr id="23" name="Hexagon 22"/>
            <p:cNvSpPr/>
            <p:nvPr/>
          </p:nvSpPr>
          <p:spPr>
            <a:xfrm>
              <a:off x="3496214" y="1275606"/>
              <a:ext cx="1060704" cy="914400"/>
            </a:xfrm>
            <a:prstGeom prst="hexagon">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4" name="Hexagon 23"/>
            <p:cNvSpPr/>
            <p:nvPr/>
          </p:nvSpPr>
          <p:spPr>
            <a:xfrm>
              <a:off x="3594518" y="1360351"/>
              <a:ext cx="864096" cy="744910"/>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cxnSp>
        <p:nvCxnSpPr>
          <p:cNvPr id="25" name="Straight Arrow Connector 24"/>
          <p:cNvCxnSpPr/>
          <p:nvPr/>
        </p:nvCxnSpPr>
        <p:spPr>
          <a:xfrm>
            <a:off x="5356773" y="2625756"/>
            <a:ext cx="3031651" cy="0"/>
          </a:xfrm>
          <a:prstGeom prst="straightConnector1">
            <a:avLst/>
          </a:prstGeom>
          <a:ln w="25400">
            <a:solidFill>
              <a:schemeClr val="tx1">
                <a:lumMod val="75000"/>
                <a:lumOff val="2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356773" y="3597864"/>
            <a:ext cx="3031651" cy="0"/>
          </a:xfrm>
          <a:prstGeom prst="straightConnector1">
            <a:avLst/>
          </a:prstGeom>
          <a:ln w="25400">
            <a:solidFill>
              <a:schemeClr val="tx1">
                <a:lumMod val="75000"/>
                <a:lumOff val="2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731951" y="2139702"/>
            <a:ext cx="3031651" cy="0"/>
          </a:xfrm>
          <a:prstGeom prst="straightConnector1">
            <a:avLst/>
          </a:prstGeom>
          <a:ln w="25400">
            <a:solidFill>
              <a:schemeClr val="tx1">
                <a:lumMod val="75000"/>
                <a:lumOff val="2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731951" y="3111810"/>
            <a:ext cx="3031651" cy="0"/>
          </a:xfrm>
          <a:prstGeom prst="straightConnector1">
            <a:avLst/>
          </a:prstGeom>
          <a:ln w="25400">
            <a:solidFill>
              <a:schemeClr val="tx1">
                <a:lumMod val="75000"/>
                <a:lumOff val="2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731951" y="4083918"/>
            <a:ext cx="3031651" cy="0"/>
          </a:xfrm>
          <a:prstGeom prst="straightConnector1">
            <a:avLst/>
          </a:prstGeom>
          <a:ln w="25400">
            <a:solidFill>
              <a:schemeClr val="tx1">
                <a:lumMod val="75000"/>
                <a:lumOff val="2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29687" y="1584701"/>
            <a:ext cx="2880000" cy="461665"/>
          </a:xfrm>
          <a:prstGeom prst="rect">
            <a:avLst/>
          </a:prstGeom>
          <a:noFill/>
        </p:spPr>
        <p:txBody>
          <a:bodyPr wrap="square" rtlCol="0">
            <a:spAutoFit/>
          </a:bodyPr>
          <a:lstStyle/>
          <a:p>
            <a:pPr algn="r"/>
            <a:r>
              <a:rPr lang="en-US" altLang="ko-KR" sz="1200" b="1">
                <a:solidFill>
                  <a:schemeClr val="tx1">
                    <a:lumMod val="75000"/>
                    <a:lumOff val="25000"/>
                  </a:schemeClr>
                </a:solidFill>
                <a:cs typeface="Arial" pitchFamily="34" charset="0"/>
              </a:rPr>
              <a:t>Bagaimana membangun aplikasi ABERLIN yang mudah digunakan ?</a:t>
            </a:r>
            <a:endParaRPr lang="ko-KR" altLang="en-US" sz="1200" b="1" dirty="0">
              <a:solidFill>
                <a:schemeClr val="tx1">
                  <a:lumMod val="75000"/>
                  <a:lumOff val="25000"/>
                </a:schemeClr>
              </a:solidFill>
              <a:cs typeface="Arial" pitchFamily="34" charset="0"/>
            </a:endParaRPr>
          </a:p>
        </p:txBody>
      </p:sp>
      <p:sp>
        <p:nvSpPr>
          <p:cNvPr id="46" name="TextBox 45"/>
          <p:cNvSpPr txBox="1"/>
          <p:nvPr/>
        </p:nvSpPr>
        <p:spPr>
          <a:xfrm>
            <a:off x="5358563" y="1900994"/>
            <a:ext cx="2880000" cy="646331"/>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Bagaimana cara menghitung volume air yang digunakan oleh pelanggan secara lebih mudah dan efisien ?</a:t>
            </a:r>
            <a:endParaRPr lang="ko-KR" altLang="en-US" sz="1200" b="1" dirty="0">
              <a:solidFill>
                <a:schemeClr val="tx1">
                  <a:lumMod val="75000"/>
                  <a:lumOff val="25000"/>
                </a:schemeClr>
              </a:solidFill>
              <a:cs typeface="Arial" pitchFamily="34" charset="0"/>
            </a:endParaRPr>
          </a:p>
        </p:txBody>
      </p:sp>
      <p:sp>
        <p:nvSpPr>
          <p:cNvPr id="49" name="TextBox 48"/>
          <p:cNvSpPr txBox="1"/>
          <p:nvPr/>
        </p:nvSpPr>
        <p:spPr>
          <a:xfrm>
            <a:off x="932532" y="2425701"/>
            <a:ext cx="2880000" cy="646331"/>
          </a:xfrm>
          <a:prstGeom prst="rect">
            <a:avLst/>
          </a:prstGeom>
          <a:noFill/>
        </p:spPr>
        <p:txBody>
          <a:bodyPr wrap="square" rtlCol="0">
            <a:spAutoFit/>
          </a:bodyPr>
          <a:lstStyle/>
          <a:p>
            <a:pPr algn="r"/>
            <a:r>
              <a:rPr lang="en-US" altLang="ko-KR" sz="1200" b="1">
                <a:solidFill>
                  <a:schemeClr val="tx1">
                    <a:lumMod val="75000"/>
                    <a:lumOff val="25000"/>
                  </a:schemeClr>
                </a:solidFill>
                <a:cs typeface="Arial" pitchFamily="34" charset="0"/>
              </a:rPr>
              <a:t>Bagaimana cara mengetahui pelanggan yang menggunakan air secara berlebihan</a:t>
            </a:r>
            <a:endParaRPr lang="ko-KR" altLang="en-US" sz="1200" b="1" dirty="0">
              <a:solidFill>
                <a:schemeClr val="tx1">
                  <a:lumMod val="75000"/>
                  <a:lumOff val="25000"/>
                </a:schemeClr>
              </a:solidFill>
              <a:cs typeface="Arial" pitchFamily="34" charset="0"/>
            </a:endParaRPr>
          </a:p>
        </p:txBody>
      </p:sp>
      <p:sp>
        <p:nvSpPr>
          <p:cNvPr id="52" name="TextBox 51"/>
          <p:cNvSpPr txBox="1"/>
          <p:nvPr/>
        </p:nvSpPr>
        <p:spPr>
          <a:xfrm>
            <a:off x="5358563" y="3051837"/>
            <a:ext cx="2880000" cy="646331"/>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Bagaimana cara mengetahui jumlah tagiahan pelanggan tiap bulan ?</a:t>
            </a:r>
            <a:endParaRPr lang="ko-KR" altLang="en-US" sz="1200" b="1" dirty="0">
              <a:solidFill>
                <a:schemeClr val="tx1">
                  <a:lumMod val="75000"/>
                  <a:lumOff val="25000"/>
                </a:schemeClr>
              </a:solidFill>
              <a:cs typeface="Arial" pitchFamily="34" charset="0"/>
            </a:endParaRPr>
          </a:p>
        </p:txBody>
      </p:sp>
      <p:sp>
        <p:nvSpPr>
          <p:cNvPr id="55" name="TextBox 54"/>
          <p:cNvSpPr txBox="1"/>
          <p:nvPr/>
        </p:nvSpPr>
        <p:spPr>
          <a:xfrm>
            <a:off x="929687" y="3324060"/>
            <a:ext cx="2880000" cy="646331"/>
          </a:xfrm>
          <a:prstGeom prst="rect">
            <a:avLst/>
          </a:prstGeom>
          <a:noFill/>
        </p:spPr>
        <p:txBody>
          <a:bodyPr wrap="square" rtlCol="0">
            <a:spAutoFit/>
          </a:bodyPr>
          <a:lstStyle/>
          <a:p>
            <a:pPr algn="r"/>
            <a:r>
              <a:rPr lang="en-US" altLang="ko-KR" sz="1200" b="1">
                <a:solidFill>
                  <a:schemeClr val="tx1">
                    <a:lumMod val="75000"/>
                    <a:lumOff val="25000"/>
                  </a:schemeClr>
                </a:solidFill>
                <a:cs typeface="Arial" pitchFamily="34" charset="0"/>
              </a:rPr>
              <a:t>Bagaimana cara mengetahui pelanggan yang sudah membayar tagihan ?</a:t>
            </a:r>
            <a:endParaRPr lang="ko-KR" altLang="en-US" sz="1200" b="1" dirty="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id="{78CA5FC8-13A7-4C51-8620-8C4DFD803465}"/>
              </a:ext>
            </a:extLst>
          </p:cNvPr>
          <p:cNvSpPr txBox="1"/>
          <p:nvPr/>
        </p:nvSpPr>
        <p:spPr>
          <a:xfrm>
            <a:off x="4019329" y="1939647"/>
            <a:ext cx="327333" cy="400110"/>
          </a:xfrm>
          <a:prstGeom prst="rect">
            <a:avLst/>
          </a:prstGeom>
          <a:noFill/>
        </p:spPr>
        <p:txBody>
          <a:bodyPr wrap="none" rtlCol="0">
            <a:spAutoFit/>
          </a:bodyPr>
          <a:lstStyle/>
          <a:p>
            <a:pPr algn="r"/>
            <a:r>
              <a:rPr lang="en-US" altLang="ko-KR" sz="2000" b="1">
                <a:solidFill>
                  <a:schemeClr val="bg1"/>
                </a:solidFill>
                <a:latin typeface="Arial" pitchFamily="34" charset="0"/>
                <a:cs typeface="Arial" pitchFamily="34" charset="0"/>
              </a:rPr>
              <a:t>1</a:t>
            </a:r>
            <a:endParaRPr lang="ko-KR" altLang="en-US" sz="2000" b="1" dirty="0">
              <a:solidFill>
                <a:schemeClr val="bg1"/>
              </a:solidFill>
              <a:latin typeface="Arial" pitchFamily="34" charset="0"/>
              <a:cs typeface="Arial" pitchFamily="34" charset="0"/>
            </a:endParaRPr>
          </a:p>
        </p:txBody>
      </p:sp>
      <p:sp>
        <p:nvSpPr>
          <p:cNvPr id="57" name="TextBox 56">
            <a:extLst>
              <a:ext uri="{FF2B5EF4-FFF2-40B4-BE49-F238E27FC236}">
                <a16:creationId xmlns:a16="http://schemas.microsoft.com/office/drawing/2014/main" id="{508EDFC7-5A44-437F-BE22-1B2FBE6D8EE9}"/>
              </a:ext>
            </a:extLst>
          </p:cNvPr>
          <p:cNvSpPr txBox="1"/>
          <p:nvPr/>
        </p:nvSpPr>
        <p:spPr>
          <a:xfrm>
            <a:off x="4772732" y="2425701"/>
            <a:ext cx="327334" cy="400110"/>
          </a:xfrm>
          <a:prstGeom prst="rect">
            <a:avLst/>
          </a:prstGeom>
          <a:noFill/>
        </p:spPr>
        <p:txBody>
          <a:bodyPr wrap="none" rtlCol="0">
            <a:spAutoFit/>
          </a:bodyPr>
          <a:lstStyle/>
          <a:p>
            <a:pPr algn="r"/>
            <a:r>
              <a:rPr lang="en-US" altLang="ko-KR" sz="2000" b="1">
                <a:solidFill>
                  <a:schemeClr val="bg1"/>
                </a:solidFill>
                <a:latin typeface="Arial" pitchFamily="34" charset="0"/>
                <a:cs typeface="Arial" pitchFamily="34" charset="0"/>
              </a:rPr>
              <a:t>2</a:t>
            </a:r>
            <a:endParaRPr lang="ko-KR" altLang="en-US" sz="20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605C273F-C85F-4286-9531-7C35A59880B7}"/>
              </a:ext>
            </a:extLst>
          </p:cNvPr>
          <p:cNvSpPr txBox="1"/>
          <p:nvPr/>
        </p:nvSpPr>
        <p:spPr>
          <a:xfrm>
            <a:off x="4024732" y="2911755"/>
            <a:ext cx="327334" cy="400110"/>
          </a:xfrm>
          <a:prstGeom prst="rect">
            <a:avLst/>
          </a:prstGeom>
          <a:noFill/>
        </p:spPr>
        <p:txBody>
          <a:bodyPr wrap="none" rtlCol="0">
            <a:spAutoFit/>
          </a:bodyPr>
          <a:lstStyle/>
          <a:p>
            <a:pPr algn="r"/>
            <a:r>
              <a:rPr lang="en-US" altLang="ko-KR" sz="2000" b="1">
                <a:solidFill>
                  <a:schemeClr val="bg1"/>
                </a:solidFill>
                <a:latin typeface="Arial" pitchFamily="34" charset="0"/>
                <a:cs typeface="Arial" pitchFamily="34" charset="0"/>
              </a:rPr>
              <a:t>3</a:t>
            </a:r>
            <a:endParaRPr lang="ko-KR" altLang="en-US" sz="20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08C3785E-180F-469F-89DD-02632DAFE396}"/>
              </a:ext>
            </a:extLst>
          </p:cNvPr>
          <p:cNvSpPr txBox="1"/>
          <p:nvPr/>
        </p:nvSpPr>
        <p:spPr>
          <a:xfrm>
            <a:off x="4772732" y="3397808"/>
            <a:ext cx="327334" cy="400110"/>
          </a:xfrm>
          <a:prstGeom prst="rect">
            <a:avLst/>
          </a:prstGeom>
          <a:noFill/>
        </p:spPr>
        <p:txBody>
          <a:bodyPr wrap="none" rtlCol="0">
            <a:spAutoFit/>
          </a:bodyPr>
          <a:lstStyle/>
          <a:p>
            <a:pPr algn="r"/>
            <a:r>
              <a:rPr lang="en-US" altLang="ko-KR" sz="2000" b="1">
                <a:solidFill>
                  <a:schemeClr val="bg1"/>
                </a:solidFill>
                <a:latin typeface="Arial" pitchFamily="34" charset="0"/>
                <a:cs typeface="Arial" pitchFamily="34" charset="0"/>
              </a:rPr>
              <a:t>4</a:t>
            </a:r>
            <a:endParaRPr lang="ko-KR" altLang="en-US" sz="2000" b="1"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6658E9F7-6E33-4299-9592-BCB836F7F857}"/>
              </a:ext>
            </a:extLst>
          </p:cNvPr>
          <p:cNvSpPr txBox="1"/>
          <p:nvPr/>
        </p:nvSpPr>
        <p:spPr>
          <a:xfrm>
            <a:off x="4020610" y="3883863"/>
            <a:ext cx="327334" cy="400110"/>
          </a:xfrm>
          <a:prstGeom prst="rect">
            <a:avLst/>
          </a:prstGeom>
          <a:noFill/>
        </p:spPr>
        <p:txBody>
          <a:bodyPr wrap="none" rtlCol="0">
            <a:spAutoFit/>
          </a:bodyPr>
          <a:lstStyle/>
          <a:p>
            <a:pPr algn="r"/>
            <a:r>
              <a:rPr lang="en-US" altLang="ko-KR" sz="2000" b="1">
                <a:solidFill>
                  <a:schemeClr val="bg1"/>
                </a:solidFill>
                <a:latin typeface="Arial" pitchFamily="34" charset="0"/>
                <a:cs typeface="Arial" pitchFamily="34" charset="0"/>
              </a:rPr>
              <a:t>5</a:t>
            </a:r>
            <a:endParaRPr lang="ko-KR" altLang="en-US" sz="20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629145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497601" y="2715766"/>
            <a:ext cx="6133512" cy="36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 name="Text Placeholder 1"/>
          <p:cNvSpPr>
            <a:spLocks noGrp="1"/>
          </p:cNvSpPr>
          <p:nvPr>
            <p:ph type="body" sz="quarter" idx="10"/>
          </p:nvPr>
        </p:nvSpPr>
        <p:spPr>
          <a:xfrm>
            <a:off x="0" y="624576"/>
            <a:ext cx="9144000" cy="576064"/>
          </a:xfrm>
        </p:spPr>
        <p:txBody>
          <a:bodyPr/>
          <a:lstStyle/>
          <a:p>
            <a:r>
              <a:rPr lang="en-US" altLang="ko-KR" b="1">
                <a:latin typeface="+mn-lt"/>
              </a:rPr>
              <a:t>Batasan Masalah</a:t>
            </a:r>
            <a:endParaRPr lang="ko-KR" altLang="en-US" b="1" dirty="0">
              <a:latin typeface="+mn-lt"/>
            </a:endParaRPr>
          </a:p>
        </p:txBody>
      </p:sp>
      <p:sp>
        <p:nvSpPr>
          <p:cNvPr id="4" name="Oval 3"/>
          <p:cNvSpPr/>
          <p:nvPr/>
        </p:nvSpPr>
        <p:spPr>
          <a:xfrm>
            <a:off x="1353585" y="2589750"/>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 name="Oval 9"/>
          <p:cNvSpPr/>
          <p:nvPr/>
        </p:nvSpPr>
        <p:spPr>
          <a:xfrm>
            <a:off x="3398089" y="2589750"/>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 name="Oval 10"/>
          <p:cNvSpPr/>
          <p:nvPr/>
        </p:nvSpPr>
        <p:spPr>
          <a:xfrm>
            <a:off x="5442593" y="2589750"/>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Oval 11"/>
          <p:cNvSpPr/>
          <p:nvPr/>
        </p:nvSpPr>
        <p:spPr>
          <a:xfrm>
            <a:off x="7487097" y="2589750"/>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TextBox 14"/>
          <p:cNvSpPr txBox="1"/>
          <p:nvPr/>
        </p:nvSpPr>
        <p:spPr>
          <a:xfrm>
            <a:off x="597601" y="2949826"/>
            <a:ext cx="1800000"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Berbasis Android</a:t>
            </a:r>
            <a:endParaRPr lang="en-US" altLang="ko-KR" sz="1200" b="1" dirty="0">
              <a:solidFill>
                <a:schemeClr val="tx1">
                  <a:lumMod val="75000"/>
                  <a:lumOff val="25000"/>
                </a:schemeClr>
              </a:solidFill>
              <a:cs typeface="Arial" pitchFamily="34" charset="0"/>
            </a:endParaRPr>
          </a:p>
        </p:txBody>
      </p:sp>
      <p:sp>
        <p:nvSpPr>
          <p:cNvPr id="19" name="TextBox 18"/>
          <p:cNvSpPr txBox="1"/>
          <p:nvPr/>
        </p:nvSpPr>
        <p:spPr>
          <a:xfrm>
            <a:off x="2645379" y="2941885"/>
            <a:ext cx="1800000" cy="1277273"/>
          </a:xfrm>
          <a:prstGeom prst="rect">
            <a:avLst/>
          </a:prstGeom>
          <a:noFill/>
        </p:spPr>
        <p:txBody>
          <a:bodyPr wrap="square" rtlCol="0">
            <a:spAutoFit/>
          </a:bodyPr>
          <a:lstStyle/>
          <a:p>
            <a:pPr algn="ctr">
              <a:spcBef>
                <a:spcPts val="1200"/>
              </a:spcBef>
              <a:spcAft>
                <a:spcPts val="600"/>
              </a:spcAft>
            </a:pPr>
            <a:r>
              <a:rPr lang="en-US" altLang="ko-KR" sz="1200" b="1">
                <a:solidFill>
                  <a:schemeClr val="tx1">
                    <a:lumMod val="75000"/>
                    <a:lumOff val="25000"/>
                  </a:schemeClr>
                </a:solidFill>
                <a:cs typeface="Arial" pitchFamily="34" charset="0"/>
              </a:rPr>
              <a:t>Menggunakan :</a:t>
            </a:r>
          </a:p>
          <a:p>
            <a:pPr algn="ctr"/>
            <a:r>
              <a:rPr lang="en-US" altLang="ko-KR" sz="1200" b="1">
                <a:solidFill>
                  <a:schemeClr val="tx1">
                    <a:lumMod val="75000"/>
                    <a:lumOff val="25000"/>
                  </a:schemeClr>
                </a:solidFill>
                <a:cs typeface="Arial" pitchFamily="34" charset="0"/>
              </a:rPr>
              <a:t>Android studio</a:t>
            </a:r>
          </a:p>
          <a:p>
            <a:pPr algn="ctr"/>
            <a:r>
              <a:rPr lang="en-US" altLang="ko-KR" sz="1200" b="1">
                <a:solidFill>
                  <a:schemeClr val="tx1">
                    <a:lumMod val="75000"/>
                    <a:lumOff val="25000"/>
                  </a:schemeClr>
                </a:solidFill>
                <a:cs typeface="Arial" pitchFamily="34" charset="0"/>
              </a:rPr>
              <a:t>Photoshop</a:t>
            </a:r>
          </a:p>
          <a:p>
            <a:pPr algn="ctr"/>
            <a:r>
              <a:rPr lang="en-US" altLang="ko-KR" sz="1200" b="1">
                <a:solidFill>
                  <a:schemeClr val="tx1">
                    <a:lumMod val="75000"/>
                    <a:lumOff val="25000"/>
                  </a:schemeClr>
                </a:solidFill>
                <a:cs typeface="Arial" pitchFamily="34" charset="0"/>
              </a:rPr>
              <a:t>Unity</a:t>
            </a:r>
          </a:p>
          <a:p>
            <a:pPr algn="ctr"/>
            <a:r>
              <a:rPr lang="en-US" altLang="ko-KR" sz="1200" b="1">
                <a:solidFill>
                  <a:schemeClr val="tx1">
                    <a:lumMod val="75000"/>
                    <a:lumOff val="25000"/>
                  </a:schemeClr>
                </a:solidFill>
                <a:cs typeface="Arial" pitchFamily="34" charset="0"/>
              </a:rPr>
              <a:t>Corel Draw</a:t>
            </a:r>
          </a:p>
          <a:p>
            <a:pPr algn="ctr"/>
            <a:r>
              <a:rPr lang="en-US" altLang="ko-KR" sz="1200" b="1">
                <a:solidFill>
                  <a:schemeClr val="tx1">
                    <a:lumMod val="75000"/>
                    <a:lumOff val="25000"/>
                  </a:schemeClr>
                </a:solidFill>
                <a:cs typeface="Arial" pitchFamily="34" charset="0"/>
              </a:rPr>
              <a:t>Blender </a:t>
            </a:r>
            <a:endParaRPr lang="ko-KR" altLang="en-US" sz="1200" b="1" dirty="0">
              <a:solidFill>
                <a:schemeClr val="tx1">
                  <a:lumMod val="75000"/>
                  <a:lumOff val="25000"/>
                </a:schemeClr>
              </a:solidFill>
              <a:cs typeface="Arial" pitchFamily="34" charset="0"/>
            </a:endParaRPr>
          </a:p>
        </p:txBody>
      </p:sp>
      <p:sp>
        <p:nvSpPr>
          <p:cNvPr id="22" name="TextBox 21"/>
          <p:cNvSpPr txBox="1"/>
          <p:nvPr/>
        </p:nvSpPr>
        <p:spPr>
          <a:xfrm>
            <a:off x="4686609" y="2948157"/>
            <a:ext cx="1800000" cy="646331"/>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Hanya mengelola Administrasi KPPAB</a:t>
            </a:r>
            <a:endParaRPr lang="ko-KR" altLang="en-US" sz="1200" b="1" dirty="0">
              <a:solidFill>
                <a:schemeClr val="tx1">
                  <a:lumMod val="75000"/>
                  <a:lumOff val="25000"/>
                </a:schemeClr>
              </a:solidFill>
              <a:cs typeface="Arial" pitchFamily="34" charset="0"/>
            </a:endParaRPr>
          </a:p>
        </p:txBody>
      </p:sp>
      <p:sp>
        <p:nvSpPr>
          <p:cNvPr id="25" name="TextBox 24"/>
          <p:cNvSpPr txBox="1"/>
          <p:nvPr/>
        </p:nvSpPr>
        <p:spPr>
          <a:xfrm>
            <a:off x="6727839" y="2946648"/>
            <a:ext cx="1800000" cy="1015663"/>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Dibangun untuk pengelola KPPAB Kampung Lintung</a:t>
            </a:r>
            <a:endParaRPr lang="ko-KR" altLang="en-US" sz="1200" b="1" dirty="0">
              <a:solidFill>
                <a:schemeClr val="tx1">
                  <a:lumMod val="75000"/>
                  <a:lumOff val="25000"/>
                </a:schemeClr>
              </a:solidFill>
              <a:cs typeface="Arial" pitchFamily="34" charset="0"/>
            </a:endParaRPr>
          </a:p>
        </p:txBody>
      </p:sp>
      <p:sp>
        <p:nvSpPr>
          <p:cNvPr id="28" name="Rounded Rectangle 7">
            <a:extLst>
              <a:ext uri="{FF2B5EF4-FFF2-40B4-BE49-F238E27FC236}">
                <a16:creationId xmlns:a16="http://schemas.microsoft.com/office/drawing/2014/main" id="{4786D1A8-60B7-4BC7-892F-7C554E33AC85}"/>
              </a:ext>
            </a:extLst>
          </p:cNvPr>
          <p:cNvSpPr/>
          <p:nvPr/>
        </p:nvSpPr>
        <p:spPr>
          <a:xfrm>
            <a:off x="1404965" y="1934712"/>
            <a:ext cx="185271" cy="32062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9" name="Trapezoid 13">
            <a:extLst>
              <a:ext uri="{FF2B5EF4-FFF2-40B4-BE49-F238E27FC236}">
                <a16:creationId xmlns:a16="http://schemas.microsoft.com/office/drawing/2014/main" id="{F0228D25-8B04-468D-A9B8-B43787333988}"/>
              </a:ext>
            </a:extLst>
          </p:cNvPr>
          <p:cNvSpPr/>
          <p:nvPr/>
        </p:nvSpPr>
        <p:spPr>
          <a:xfrm>
            <a:off x="3369056" y="1933174"/>
            <a:ext cx="361838" cy="305956"/>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0" name="Rounded Rectangle 10">
            <a:extLst>
              <a:ext uri="{FF2B5EF4-FFF2-40B4-BE49-F238E27FC236}">
                <a16:creationId xmlns:a16="http://schemas.microsoft.com/office/drawing/2014/main" id="{2CBE3A04-0C37-4FD6-BAF0-3EB746719C81}"/>
              </a:ext>
            </a:extLst>
          </p:cNvPr>
          <p:cNvSpPr/>
          <p:nvPr/>
        </p:nvSpPr>
        <p:spPr>
          <a:xfrm>
            <a:off x="5456219" y="193317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1" name="Round Same Side Corner Rectangle 8">
            <a:extLst>
              <a:ext uri="{FF2B5EF4-FFF2-40B4-BE49-F238E27FC236}">
                <a16:creationId xmlns:a16="http://schemas.microsoft.com/office/drawing/2014/main" id="{81309514-3399-4294-91B9-AA25C457179B}"/>
              </a:ext>
            </a:extLst>
          </p:cNvPr>
          <p:cNvSpPr/>
          <p:nvPr/>
        </p:nvSpPr>
        <p:spPr>
          <a:xfrm>
            <a:off x="7446308" y="1930626"/>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508814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0" y="843559"/>
            <a:ext cx="4572000" cy="576064"/>
          </a:xfrm>
          <a:solidFill>
            <a:srgbClr val="F2BF27"/>
          </a:solidFill>
        </p:spPr>
        <p:txBody>
          <a:bodyPr/>
          <a:lstStyle/>
          <a:p>
            <a:r>
              <a:rPr lang="en-US" altLang="ko-KR" b="1">
                <a:latin typeface="+mn-lt"/>
              </a:rPr>
              <a:t>Tujuan Penelitian</a:t>
            </a:r>
            <a:endParaRPr lang="ko-KR" altLang="en-US" b="1" dirty="0">
              <a:latin typeface="+mn-lt"/>
            </a:endParaRPr>
          </a:p>
        </p:txBody>
      </p:sp>
      <p:sp>
        <p:nvSpPr>
          <p:cNvPr id="3" name="Text Placeholder 2"/>
          <p:cNvSpPr>
            <a:spLocks noGrp="1"/>
          </p:cNvSpPr>
          <p:nvPr>
            <p:ph type="body" sz="quarter" idx="11"/>
          </p:nvPr>
        </p:nvSpPr>
        <p:spPr>
          <a:xfrm>
            <a:off x="3606120" y="1779662"/>
            <a:ext cx="5537880" cy="2232247"/>
          </a:xfrm>
          <a:solidFill>
            <a:schemeClr val="accent2"/>
          </a:solidFill>
          <a:ln>
            <a:noFill/>
          </a:ln>
        </p:spPr>
        <p:style>
          <a:lnRef idx="0">
            <a:scrgbClr r="0" g="0" b="0"/>
          </a:lnRef>
          <a:fillRef idx="0">
            <a:scrgbClr r="0" g="0" b="0"/>
          </a:fillRef>
          <a:effectRef idx="0">
            <a:scrgbClr r="0" g="0" b="0"/>
          </a:effectRef>
          <a:fontRef idx="minor">
            <a:schemeClr val="lt1"/>
          </a:fontRef>
        </p:style>
        <p:txBody>
          <a:bodyPr/>
          <a:lstStyle/>
          <a:p>
            <a:pPr lvl="0"/>
            <a:r>
              <a:rPr lang="en-US" altLang="ko-KR" sz="1800"/>
              <a:t>Maksud dari penelitian ini adalah untuk membangun aplikasi tersebut supaya dapat membantu pengurus air bersih dalam mengurus administrasi supaya lebih mudah dan efisien serta dapat mendeteksi tingkat kebocoran dari pipa yang saling terhubung dan pengurus dapat mendeteksi rumah tangga yang menggunakan air secara berlebihan</a:t>
            </a:r>
            <a:endParaRPr lang="en-US" altLang="ko-KR" sz="1800" dirty="0"/>
          </a:p>
        </p:txBody>
      </p:sp>
    </p:spTree>
    <p:extLst>
      <p:ext uri="{BB962C8B-B14F-4D97-AF65-F5344CB8AC3E}">
        <p14:creationId xmlns:p14="http://schemas.microsoft.com/office/powerpoint/2010/main" val="3101234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1" name="Group 20480"/>
          <p:cNvGrpSpPr/>
          <p:nvPr/>
        </p:nvGrpSpPr>
        <p:grpSpPr>
          <a:xfrm>
            <a:off x="1546212" y="1541512"/>
            <a:ext cx="6839183" cy="1816297"/>
            <a:chOff x="1291353" y="1755670"/>
            <a:chExt cx="7025063" cy="1816297"/>
          </a:xfrm>
        </p:grpSpPr>
        <p:sp>
          <p:nvSpPr>
            <p:cNvPr id="22" name="Block Arc 21"/>
            <p:cNvSpPr/>
            <p:nvPr/>
          </p:nvSpPr>
          <p:spPr>
            <a:xfrm>
              <a:off x="6500119" y="1755670"/>
              <a:ext cx="1816297" cy="1816297"/>
            </a:xfrm>
            <a:prstGeom prst="blockArc">
              <a:avLst>
                <a:gd name="adj1" fmla="val 16127381"/>
                <a:gd name="adj2" fmla="val 5490194"/>
                <a:gd name="adj3" fmla="val 4041"/>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0480" name="Rectangle 20479"/>
            <p:cNvSpPr/>
            <p:nvPr/>
          </p:nvSpPr>
          <p:spPr>
            <a:xfrm>
              <a:off x="1291353" y="1755670"/>
              <a:ext cx="6156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 name="Rectangle 33"/>
            <p:cNvSpPr/>
            <p:nvPr/>
          </p:nvSpPr>
          <p:spPr>
            <a:xfrm>
              <a:off x="2340248" y="3499967"/>
              <a:ext cx="511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 name="Text Placeholder 1"/>
          <p:cNvSpPr>
            <a:spLocks noGrp="1"/>
          </p:cNvSpPr>
          <p:nvPr>
            <p:ph type="body" sz="quarter" idx="10"/>
          </p:nvPr>
        </p:nvSpPr>
        <p:spPr>
          <a:xfrm>
            <a:off x="0" y="310506"/>
            <a:ext cx="9144000" cy="576064"/>
          </a:xfrm>
        </p:spPr>
        <p:txBody>
          <a:bodyPr/>
          <a:lstStyle/>
          <a:p>
            <a:r>
              <a:rPr lang="en-US" altLang="ko-KR" b="1">
                <a:latin typeface="+mn-lt"/>
              </a:rPr>
              <a:t>Proses Bisnis</a:t>
            </a:r>
            <a:endParaRPr lang="ko-KR" altLang="en-US" b="1" dirty="0">
              <a:latin typeface="+mn-lt"/>
            </a:endParaRPr>
          </a:p>
        </p:txBody>
      </p:sp>
      <p:grpSp>
        <p:nvGrpSpPr>
          <p:cNvPr id="6" name="Group 5"/>
          <p:cNvGrpSpPr/>
          <p:nvPr/>
        </p:nvGrpSpPr>
        <p:grpSpPr>
          <a:xfrm>
            <a:off x="922197" y="1130448"/>
            <a:ext cx="914400" cy="914400"/>
            <a:chOff x="5364088" y="2787774"/>
            <a:chExt cx="914400" cy="914400"/>
          </a:xfrm>
        </p:grpSpPr>
        <p:sp>
          <p:nvSpPr>
            <p:cNvPr id="4" name="Oval 3"/>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5" name="Oval 4"/>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8" name="Group 7"/>
          <p:cNvGrpSpPr/>
          <p:nvPr/>
        </p:nvGrpSpPr>
        <p:grpSpPr>
          <a:xfrm>
            <a:off x="3609680" y="1130448"/>
            <a:ext cx="914400" cy="914400"/>
            <a:chOff x="5364088" y="2787774"/>
            <a:chExt cx="914400" cy="914400"/>
          </a:xfrm>
        </p:grpSpPr>
        <p:sp>
          <p:nvSpPr>
            <p:cNvPr id="9" name="Oval 8"/>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Oval 9"/>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1" name="Group 10"/>
          <p:cNvGrpSpPr/>
          <p:nvPr/>
        </p:nvGrpSpPr>
        <p:grpSpPr>
          <a:xfrm>
            <a:off x="6297163" y="1130448"/>
            <a:ext cx="914400" cy="914400"/>
            <a:chOff x="5364088" y="2787774"/>
            <a:chExt cx="914400" cy="914400"/>
          </a:xfrm>
        </p:grpSpPr>
        <p:sp>
          <p:nvSpPr>
            <p:cNvPr id="12" name="Oval 11"/>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Oval 12"/>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4" name="Group 13"/>
          <p:cNvGrpSpPr/>
          <p:nvPr/>
        </p:nvGrpSpPr>
        <p:grpSpPr>
          <a:xfrm>
            <a:off x="2265939" y="2863724"/>
            <a:ext cx="914400" cy="914400"/>
            <a:chOff x="5364088" y="2787774"/>
            <a:chExt cx="914400" cy="914400"/>
          </a:xfrm>
        </p:grpSpPr>
        <p:sp>
          <p:nvSpPr>
            <p:cNvPr id="15" name="Oval 14"/>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Oval 15"/>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7" name="Group 16"/>
          <p:cNvGrpSpPr/>
          <p:nvPr/>
        </p:nvGrpSpPr>
        <p:grpSpPr>
          <a:xfrm>
            <a:off x="6982485" y="2863724"/>
            <a:ext cx="914400" cy="914400"/>
            <a:chOff x="5364088" y="2787774"/>
            <a:chExt cx="914400" cy="914400"/>
          </a:xfrm>
        </p:grpSpPr>
        <p:sp>
          <p:nvSpPr>
            <p:cNvPr id="18" name="Oval 17"/>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9" name="Oval 18"/>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21" name="Group 20"/>
          <p:cNvGrpSpPr/>
          <p:nvPr/>
        </p:nvGrpSpPr>
        <p:grpSpPr>
          <a:xfrm>
            <a:off x="2569737" y="1434246"/>
            <a:ext cx="306803" cy="306803"/>
            <a:chOff x="1547664" y="3147814"/>
            <a:chExt cx="720080" cy="720080"/>
          </a:xfrm>
        </p:grpSpPr>
        <p:sp>
          <p:nvSpPr>
            <p:cNvPr id="7" name="Oval 6"/>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Chevron 19"/>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23" name="Group 22"/>
          <p:cNvGrpSpPr/>
          <p:nvPr/>
        </p:nvGrpSpPr>
        <p:grpSpPr>
          <a:xfrm>
            <a:off x="5257220" y="1434246"/>
            <a:ext cx="306803" cy="306803"/>
            <a:chOff x="1547664" y="3147814"/>
            <a:chExt cx="720080" cy="720080"/>
          </a:xfrm>
        </p:grpSpPr>
        <p:sp>
          <p:nvSpPr>
            <p:cNvPr id="24" name="Oval 23"/>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Chevron 24"/>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26" name="Group 25"/>
          <p:cNvGrpSpPr/>
          <p:nvPr/>
        </p:nvGrpSpPr>
        <p:grpSpPr>
          <a:xfrm rot="10800000">
            <a:off x="3807014" y="3167523"/>
            <a:ext cx="306803" cy="306803"/>
            <a:chOff x="1547664" y="3147814"/>
            <a:chExt cx="720080" cy="720080"/>
          </a:xfrm>
        </p:grpSpPr>
        <p:sp>
          <p:nvSpPr>
            <p:cNvPr id="27" name="Oval 26"/>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 name="Chevron 27"/>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29" name="Group 28"/>
          <p:cNvGrpSpPr/>
          <p:nvPr/>
        </p:nvGrpSpPr>
        <p:grpSpPr>
          <a:xfrm rot="5400000">
            <a:off x="8169371" y="2300884"/>
            <a:ext cx="306803" cy="306803"/>
            <a:chOff x="1547664" y="3147814"/>
            <a:chExt cx="720080" cy="720080"/>
          </a:xfrm>
        </p:grpSpPr>
        <p:sp>
          <p:nvSpPr>
            <p:cNvPr id="30" name="Oval 29"/>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 name="Chevron 30"/>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sp>
        <p:nvSpPr>
          <p:cNvPr id="43" name="TextBox 42"/>
          <p:cNvSpPr txBox="1"/>
          <p:nvPr/>
        </p:nvSpPr>
        <p:spPr>
          <a:xfrm>
            <a:off x="367418" y="2118466"/>
            <a:ext cx="2023958"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START</a:t>
            </a:r>
            <a:endParaRPr lang="ko-KR" altLang="en-US" sz="1200" b="1" dirty="0">
              <a:solidFill>
                <a:schemeClr val="tx1">
                  <a:lumMod val="75000"/>
                  <a:lumOff val="25000"/>
                </a:schemeClr>
              </a:solidFill>
              <a:cs typeface="Arial" pitchFamily="34" charset="0"/>
            </a:endParaRPr>
          </a:p>
        </p:txBody>
      </p:sp>
      <p:sp>
        <p:nvSpPr>
          <p:cNvPr id="46" name="TextBox 45"/>
          <p:cNvSpPr txBox="1"/>
          <p:nvPr/>
        </p:nvSpPr>
        <p:spPr>
          <a:xfrm>
            <a:off x="3054899" y="2118466"/>
            <a:ext cx="2023958"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INPUT FORM</a:t>
            </a:r>
          </a:p>
        </p:txBody>
      </p:sp>
      <p:sp>
        <p:nvSpPr>
          <p:cNvPr id="49" name="TextBox 48"/>
          <p:cNvSpPr txBox="1"/>
          <p:nvPr/>
        </p:nvSpPr>
        <p:spPr>
          <a:xfrm>
            <a:off x="5742380" y="2118466"/>
            <a:ext cx="2023958" cy="461665"/>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PENGECEKAN TAGIHAN PELANGGAN</a:t>
            </a:r>
            <a:endParaRPr lang="ko-KR" altLang="en-US" sz="1200" b="1" dirty="0">
              <a:solidFill>
                <a:schemeClr val="tx1">
                  <a:lumMod val="75000"/>
                  <a:lumOff val="25000"/>
                </a:schemeClr>
              </a:solidFill>
              <a:cs typeface="Arial" pitchFamily="34" charset="0"/>
            </a:endParaRPr>
          </a:p>
        </p:txBody>
      </p:sp>
      <p:sp>
        <p:nvSpPr>
          <p:cNvPr id="52" name="TextBox 51"/>
          <p:cNvSpPr txBox="1"/>
          <p:nvPr/>
        </p:nvSpPr>
        <p:spPr>
          <a:xfrm>
            <a:off x="1723626" y="3859437"/>
            <a:ext cx="2023958"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END</a:t>
            </a:r>
          </a:p>
        </p:txBody>
      </p:sp>
      <p:sp>
        <p:nvSpPr>
          <p:cNvPr id="55" name="TextBox 54"/>
          <p:cNvSpPr txBox="1"/>
          <p:nvPr/>
        </p:nvSpPr>
        <p:spPr>
          <a:xfrm>
            <a:off x="4190952" y="3859437"/>
            <a:ext cx="2023958"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PEMBAYARAN TAGIHAN</a:t>
            </a:r>
            <a:endParaRPr lang="ko-KR" altLang="en-US" sz="1200" b="1" dirty="0">
              <a:solidFill>
                <a:schemeClr val="tx1">
                  <a:lumMod val="75000"/>
                  <a:lumOff val="25000"/>
                </a:schemeClr>
              </a:solidFill>
              <a:cs typeface="Arial" pitchFamily="34" charset="0"/>
            </a:endParaRPr>
          </a:p>
        </p:txBody>
      </p:sp>
      <p:grpSp>
        <p:nvGrpSpPr>
          <p:cNvPr id="56" name="Group 55">
            <a:extLst>
              <a:ext uri="{FF2B5EF4-FFF2-40B4-BE49-F238E27FC236}">
                <a16:creationId xmlns:a16="http://schemas.microsoft.com/office/drawing/2014/main" id="{F6A22F18-E0DA-4E08-9821-77DCE8128ADB}"/>
              </a:ext>
            </a:extLst>
          </p:cNvPr>
          <p:cNvGrpSpPr/>
          <p:nvPr/>
        </p:nvGrpSpPr>
        <p:grpSpPr>
          <a:xfrm rot="10800000">
            <a:off x="6169620" y="3132407"/>
            <a:ext cx="306803" cy="306803"/>
            <a:chOff x="1547664" y="3147814"/>
            <a:chExt cx="720080" cy="720080"/>
          </a:xfrm>
        </p:grpSpPr>
        <p:sp>
          <p:nvSpPr>
            <p:cNvPr id="57" name="Oval 56">
              <a:extLst>
                <a:ext uri="{FF2B5EF4-FFF2-40B4-BE49-F238E27FC236}">
                  <a16:creationId xmlns:a16="http://schemas.microsoft.com/office/drawing/2014/main" id="{21374DFA-65FA-4774-8CF7-AD2AB52A4D1B}"/>
                </a:ext>
              </a:extLst>
            </p:cNvPr>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8" name="Chevron 27">
              <a:extLst>
                <a:ext uri="{FF2B5EF4-FFF2-40B4-BE49-F238E27FC236}">
                  <a16:creationId xmlns:a16="http://schemas.microsoft.com/office/drawing/2014/main" id="{06421D09-D6D9-405A-8FA4-47E1063078B8}"/>
                </a:ext>
              </a:extLst>
            </p:cNvPr>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59" name="Group 58">
            <a:extLst>
              <a:ext uri="{FF2B5EF4-FFF2-40B4-BE49-F238E27FC236}">
                <a16:creationId xmlns:a16="http://schemas.microsoft.com/office/drawing/2014/main" id="{1C623488-9205-481D-9EB6-118F8C31F907}"/>
              </a:ext>
            </a:extLst>
          </p:cNvPr>
          <p:cNvGrpSpPr/>
          <p:nvPr/>
        </p:nvGrpSpPr>
        <p:grpSpPr>
          <a:xfrm>
            <a:off x="4745731" y="2866661"/>
            <a:ext cx="914400" cy="914400"/>
            <a:chOff x="5364088" y="2787774"/>
            <a:chExt cx="914400" cy="914400"/>
          </a:xfrm>
        </p:grpSpPr>
        <p:sp>
          <p:nvSpPr>
            <p:cNvPr id="60" name="Oval 59">
              <a:extLst>
                <a:ext uri="{FF2B5EF4-FFF2-40B4-BE49-F238E27FC236}">
                  <a16:creationId xmlns:a16="http://schemas.microsoft.com/office/drawing/2014/main" id="{461179E7-8C23-4A7A-AEE6-A54347D55D4A}"/>
                </a:ext>
              </a:extLst>
            </p:cNvPr>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1" name="Oval 60">
              <a:extLst>
                <a:ext uri="{FF2B5EF4-FFF2-40B4-BE49-F238E27FC236}">
                  <a16:creationId xmlns:a16="http://schemas.microsoft.com/office/drawing/2014/main" id="{AE625873-085A-474B-A1D5-FBB48604108C}"/>
                </a:ext>
              </a:extLst>
            </p:cNvPr>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62" name="TextBox 61">
            <a:extLst>
              <a:ext uri="{FF2B5EF4-FFF2-40B4-BE49-F238E27FC236}">
                <a16:creationId xmlns:a16="http://schemas.microsoft.com/office/drawing/2014/main" id="{8E888417-687C-49FF-AA07-598EDD673622}"/>
              </a:ext>
            </a:extLst>
          </p:cNvPr>
          <p:cNvSpPr txBox="1"/>
          <p:nvPr/>
        </p:nvSpPr>
        <p:spPr>
          <a:xfrm>
            <a:off x="6489296" y="3865019"/>
            <a:ext cx="2023958"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INFORMASI TAGIHAN</a:t>
            </a:r>
            <a:endParaRPr lang="ko-KR" altLang="en-US" sz="1200" b="1" dirty="0">
              <a:solidFill>
                <a:schemeClr val="tx1">
                  <a:lumMod val="75000"/>
                  <a:lumOff val="25000"/>
                </a:schemeClr>
              </a:solidFill>
              <a:cs typeface="Arial" pitchFamily="34" charset="0"/>
            </a:endParaRPr>
          </a:p>
        </p:txBody>
      </p:sp>
      <p:sp>
        <p:nvSpPr>
          <p:cNvPr id="63" name="Round Same Side Corner Rectangle 19">
            <a:extLst>
              <a:ext uri="{FF2B5EF4-FFF2-40B4-BE49-F238E27FC236}">
                <a16:creationId xmlns:a16="http://schemas.microsoft.com/office/drawing/2014/main" id="{D0A0DCE3-47E8-46A2-86F7-0C744CDB97F6}"/>
              </a:ext>
            </a:extLst>
          </p:cNvPr>
          <p:cNvSpPr/>
          <p:nvPr/>
        </p:nvSpPr>
        <p:spPr>
          <a:xfrm>
            <a:off x="1236349" y="1411290"/>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4" name="Round Same Side Corner Rectangle 6">
            <a:extLst>
              <a:ext uri="{FF2B5EF4-FFF2-40B4-BE49-F238E27FC236}">
                <a16:creationId xmlns:a16="http://schemas.microsoft.com/office/drawing/2014/main" id="{EF84ECAF-AD60-43D5-97B9-5EB8F8930398}"/>
              </a:ext>
            </a:extLst>
          </p:cNvPr>
          <p:cNvSpPr/>
          <p:nvPr/>
        </p:nvSpPr>
        <p:spPr>
          <a:xfrm rot="2700000">
            <a:off x="3997369" y="1354354"/>
            <a:ext cx="13024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5" name="Rectangle 9">
            <a:extLst>
              <a:ext uri="{FF2B5EF4-FFF2-40B4-BE49-F238E27FC236}">
                <a16:creationId xmlns:a16="http://schemas.microsoft.com/office/drawing/2014/main" id="{0442C568-B95B-41D6-9EBF-F9F8D13E05BE}"/>
              </a:ext>
            </a:extLst>
          </p:cNvPr>
          <p:cNvSpPr/>
          <p:nvPr/>
        </p:nvSpPr>
        <p:spPr>
          <a:xfrm>
            <a:off x="6574296" y="1374800"/>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6" name="Rounded Rectangle 6">
            <a:extLst>
              <a:ext uri="{FF2B5EF4-FFF2-40B4-BE49-F238E27FC236}">
                <a16:creationId xmlns:a16="http://schemas.microsoft.com/office/drawing/2014/main" id="{DC6C4448-8B9E-4F88-AC1F-26034760B740}"/>
              </a:ext>
            </a:extLst>
          </p:cNvPr>
          <p:cNvSpPr/>
          <p:nvPr/>
        </p:nvSpPr>
        <p:spPr>
          <a:xfrm>
            <a:off x="7259935" y="3144516"/>
            <a:ext cx="347025" cy="352816"/>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Block Arc 11">
            <a:extLst>
              <a:ext uri="{FF2B5EF4-FFF2-40B4-BE49-F238E27FC236}">
                <a16:creationId xmlns:a16="http://schemas.microsoft.com/office/drawing/2014/main" id="{C0FB14FD-2DC2-47A3-A330-F8EDB447660A}"/>
              </a:ext>
            </a:extLst>
          </p:cNvPr>
          <p:cNvSpPr/>
          <p:nvPr/>
        </p:nvSpPr>
        <p:spPr>
          <a:xfrm rot="10800000">
            <a:off x="5094177" y="3118457"/>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68" name="Donut 8">
            <a:extLst>
              <a:ext uri="{FF2B5EF4-FFF2-40B4-BE49-F238E27FC236}">
                <a16:creationId xmlns:a16="http://schemas.microsoft.com/office/drawing/2014/main" id="{1E021648-C83F-4D41-BB3C-E92D9BBE3AEE}"/>
              </a:ext>
            </a:extLst>
          </p:cNvPr>
          <p:cNvSpPr/>
          <p:nvPr/>
        </p:nvSpPr>
        <p:spPr>
          <a:xfrm>
            <a:off x="2552431" y="3126032"/>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Tree>
    <p:extLst>
      <p:ext uri="{BB962C8B-B14F-4D97-AF65-F5344CB8AC3E}">
        <p14:creationId xmlns:p14="http://schemas.microsoft.com/office/powerpoint/2010/main" val="184446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98DE44-0359-414E-81E5-761150365311}"/>
              </a:ext>
            </a:extLst>
          </p:cNvPr>
          <p:cNvSpPr>
            <a:spLocks noGrp="1"/>
          </p:cNvSpPr>
          <p:nvPr>
            <p:ph type="body" sz="quarter" idx="10"/>
          </p:nvPr>
        </p:nvSpPr>
        <p:spPr>
          <a:xfrm>
            <a:off x="0" y="411510"/>
            <a:ext cx="9144000" cy="576064"/>
          </a:xfrm>
        </p:spPr>
        <p:txBody>
          <a:bodyPr/>
          <a:lstStyle/>
          <a:p>
            <a:r>
              <a:rPr lang="en-US" b="1">
                <a:latin typeface="+mn-lt"/>
              </a:rPr>
              <a:t>Arsitektur Sistem</a:t>
            </a:r>
            <a:endParaRPr lang="en-ID" b="1">
              <a:latin typeface="+mn-lt"/>
            </a:endParaRPr>
          </a:p>
        </p:txBody>
      </p:sp>
      <p:pic>
        <p:nvPicPr>
          <p:cNvPr id="4" name="Picture 3">
            <a:extLst>
              <a:ext uri="{FF2B5EF4-FFF2-40B4-BE49-F238E27FC236}">
                <a16:creationId xmlns:a16="http://schemas.microsoft.com/office/drawing/2014/main" id="{DE03377D-5709-468F-86A6-A0D180521FD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501521" y="1131590"/>
            <a:ext cx="6140957" cy="3785776"/>
          </a:xfrm>
          <a:prstGeom prst="rect">
            <a:avLst/>
          </a:prstGeom>
        </p:spPr>
      </p:pic>
    </p:spTree>
    <p:extLst>
      <p:ext uri="{BB962C8B-B14F-4D97-AF65-F5344CB8AC3E}">
        <p14:creationId xmlns:p14="http://schemas.microsoft.com/office/powerpoint/2010/main" val="392161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96765" y="342914"/>
            <a:ext cx="4075626" cy="576064"/>
          </a:xfrm>
        </p:spPr>
        <p:txBody>
          <a:bodyPr/>
          <a:lstStyle/>
          <a:p>
            <a:r>
              <a:rPr lang="en-US" altLang="ko-KR" b="1">
                <a:latin typeface="+mn-lt"/>
              </a:rPr>
              <a:t>Metode Penelitian</a:t>
            </a:r>
            <a:endParaRPr lang="ko-KR" altLang="en-US" b="1" dirty="0">
              <a:latin typeface="+mn-lt"/>
            </a:endParaRPr>
          </a:p>
        </p:txBody>
      </p:sp>
      <p:grpSp>
        <p:nvGrpSpPr>
          <p:cNvPr id="85" name="Group 84"/>
          <p:cNvGrpSpPr/>
          <p:nvPr/>
        </p:nvGrpSpPr>
        <p:grpSpPr>
          <a:xfrm>
            <a:off x="3854258" y="1469582"/>
            <a:ext cx="3332582" cy="3300536"/>
            <a:chOff x="3203848" y="1779662"/>
            <a:chExt cx="3332582" cy="2999495"/>
          </a:xfrm>
          <a:solidFill>
            <a:schemeClr val="tx1">
              <a:lumMod val="75000"/>
              <a:lumOff val="25000"/>
            </a:schemeClr>
          </a:solidFill>
        </p:grpSpPr>
        <p:sp>
          <p:nvSpPr>
            <p:cNvPr id="86" name="Rectangle 85"/>
            <p:cNvSpPr/>
            <p:nvPr/>
          </p:nvSpPr>
          <p:spPr>
            <a:xfrm>
              <a:off x="3203848" y="1779662"/>
              <a:ext cx="108000" cy="2773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7" name="Block Arc 86"/>
            <p:cNvSpPr/>
            <p:nvPr/>
          </p:nvSpPr>
          <p:spPr>
            <a:xfrm>
              <a:off x="320384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8" name="Rectangle 87"/>
            <p:cNvSpPr/>
            <p:nvPr/>
          </p:nvSpPr>
          <p:spPr>
            <a:xfrm>
              <a:off x="3425216" y="4671157"/>
              <a:ext cx="2916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9" name="Block Arc 88"/>
            <p:cNvSpPr/>
            <p:nvPr/>
          </p:nvSpPr>
          <p:spPr>
            <a:xfrm rot="16200000">
              <a:off x="608416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0" name="Rectangle 89"/>
            <p:cNvSpPr/>
            <p:nvPr/>
          </p:nvSpPr>
          <p:spPr>
            <a:xfrm>
              <a:off x="6428430" y="3989950"/>
              <a:ext cx="108000" cy="57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91" name="Rectangle 90"/>
          <p:cNvSpPr/>
          <p:nvPr/>
        </p:nvSpPr>
        <p:spPr>
          <a:xfrm>
            <a:off x="685906" y="676554"/>
            <a:ext cx="3736032"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2" name="Rectangle 91"/>
          <p:cNvSpPr/>
          <p:nvPr/>
        </p:nvSpPr>
        <p:spPr>
          <a:xfrm>
            <a:off x="792027" y="785581"/>
            <a:ext cx="540000"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6" name="TextBox 95"/>
          <p:cNvSpPr txBox="1"/>
          <p:nvPr/>
        </p:nvSpPr>
        <p:spPr>
          <a:xfrm>
            <a:off x="829373" y="927526"/>
            <a:ext cx="470000" cy="400110"/>
          </a:xfrm>
          <a:prstGeom prst="rect">
            <a:avLst/>
          </a:prstGeom>
          <a:noFill/>
        </p:spPr>
        <p:txBody>
          <a:bodyPr wrap="none" rtlCol="0">
            <a:spAutoFit/>
          </a:bodyPr>
          <a:lstStyle/>
          <a:p>
            <a:pPr algn="r"/>
            <a:r>
              <a:rPr lang="en-US" altLang="ko-KR" sz="2000" b="1">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97" name="Rectangle 96"/>
          <p:cNvSpPr/>
          <p:nvPr/>
        </p:nvSpPr>
        <p:spPr>
          <a:xfrm>
            <a:off x="694290" y="1660196"/>
            <a:ext cx="3736032"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8" name="Rectangle 97"/>
          <p:cNvSpPr/>
          <p:nvPr/>
        </p:nvSpPr>
        <p:spPr>
          <a:xfrm>
            <a:off x="800411" y="1769223"/>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9" name="Group 98"/>
          <p:cNvGrpSpPr/>
          <p:nvPr/>
        </p:nvGrpSpPr>
        <p:grpSpPr>
          <a:xfrm>
            <a:off x="1436316" y="1771877"/>
            <a:ext cx="2878588" cy="678692"/>
            <a:chOff x="803640" y="3362835"/>
            <a:chExt cx="2059657" cy="678692"/>
          </a:xfrm>
        </p:grpSpPr>
        <p:sp>
          <p:nvSpPr>
            <p:cNvPr id="100" name="TextBox 99"/>
            <p:cNvSpPr txBox="1"/>
            <p:nvPr/>
          </p:nvSpPr>
          <p:spPr>
            <a:xfrm>
              <a:off x="803640" y="3579862"/>
              <a:ext cx="2059657" cy="461665"/>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Datang langsung untuk mendapatkan data yang diperlukan</a:t>
              </a:r>
              <a:endParaRPr lang="ko-KR" altLang="en-US" sz="1200" dirty="0">
                <a:solidFill>
                  <a:schemeClr val="tx1">
                    <a:lumMod val="75000"/>
                    <a:lumOff val="25000"/>
                  </a:schemeClr>
                </a:solidFill>
                <a:cs typeface="Arial" pitchFamily="34" charset="0"/>
              </a:endParaRPr>
            </a:p>
          </p:txBody>
        </p:sp>
        <p:sp>
          <p:nvSpPr>
            <p:cNvPr id="101" name="TextBox 100"/>
            <p:cNvSpPr txBox="1"/>
            <p:nvPr/>
          </p:nvSpPr>
          <p:spPr>
            <a:xfrm>
              <a:off x="803640" y="3362835"/>
              <a:ext cx="2059657"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Studi Lapangan</a:t>
              </a:r>
              <a:endParaRPr lang="ko-KR" altLang="en-US" sz="1200" b="1" dirty="0">
                <a:solidFill>
                  <a:schemeClr val="tx1">
                    <a:lumMod val="75000"/>
                    <a:lumOff val="25000"/>
                  </a:schemeClr>
                </a:solidFill>
                <a:cs typeface="Arial" pitchFamily="34" charset="0"/>
              </a:endParaRPr>
            </a:p>
          </p:txBody>
        </p:sp>
      </p:grpSp>
      <p:sp>
        <p:nvSpPr>
          <p:cNvPr id="102" name="TextBox 101"/>
          <p:cNvSpPr txBox="1"/>
          <p:nvPr/>
        </p:nvSpPr>
        <p:spPr>
          <a:xfrm>
            <a:off x="837757" y="1911168"/>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02</a:t>
            </a:r>
            <a:endParaRPr lang="ko-KR" altLang="en-US" sz="2000" b="1" dirty="0">
              <a:solidFill>
                <a:schemeClr val="bg1"/>
              </a:solidFill>
              <a:latin typeface="Arial" pitchFamily="34" charset="0"/>
              <a:cs typeface="Arial" pitchFamily="34" charset="0"/>
            </a:endParaRPr>
          </a:p>
        </p:txBody>
      </p:sp>
      <p:sp>
        <p:nvSpPr>
          <p:cNvPr id="103" name="Rectangle 102"/>
          <p:cNvSpPr/>
          <p:nvPr/>
        </p:nvSpPr>
        <p:spPr>
          <a:xfrm>
            <a:off x="702674" y="2654820"/>
            <a:ext cx="3727648"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4" name="Rectangle 103"/>
          <p:cNvSpPr/>
          <p:nvPr/>
        </p:nvSpPr>
        <p:spPr>
          <a:xfrm>
            <a:off x="808795" y="2763847"/>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05" name="Group 104"/>
          <p:cNvGrpSpPr/>
          <p:nvPr/>
        </p:nvGrpSpPr>
        <p:grpSpPr>
          <a:xfrm>
            <a:off x="1444700" y="2766501"/>
            <a:ext cx="2878588" cy="678692"/>
            <a:chOff x="803640" y="3362835"/>
            <a:chExt cx="2059657" cy="678692"/>
          </a:xfrm>
        </p:grpSpPr>
        <p:sp>
          <p:nvSpPr>
            <p:cNvPr id="106" name="TextBox 105"/>
            <p:cNvSpPr txBox="1"/>
            <p:nvPr/>
          </p:nvSpPr>
          <p:spPr>
            <a:xfrm>
              <a:off x="803640" y="3579862"/>
              <a:ext cx="2059657" cy="461665"/>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Menanyakan permasalahan yang berhubungan pengan penelitian</a:t>
              </a:r>
              <a:endParaRPr lang="ko-KR" altLang="en-US" sz="1200" dirty="0">
                <a:solidFill>
                  <a:schemeClr val="tx1">
                    <a:lumMod val="75000"/>
                    <a:lumOff val="25000"/>
                  </a:schemeClr>
                </a:solidFill>
                <a:cs typeface="Arial" pitchFamily="34" charset="0"/>
              </a:endParaRPr>
            </a:p>
          </p:txBody>
        </p:sp>
        <p:sp>
          <p:nvSpPr>
            <p:cNvPr id="107" name="TextBox 106"/>
            <p:cNvSpPr txBox="1"/>
            <p:nvPr/>
          </p:nvSpPr>
          <p:spPr>
            <a:xfrm>
              <a:off x="803640" y="3362835"/>
              <a:ext cx="2059657"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Wawancara</a:t>
              </a:r>
              <a:endParaRPr lang="ko-KR" altLang="en-US" sz="1200" b="1" dirty="0">
                <a:solidFill>
                  <a:schemeClr val="tx1">
                    <a:lumMod val="75000"/>
                    <a:lumOff val="25000"/>
                  </a:schemeClr>
                </a:solidFill>
                <a:cs typeface="Arial" pitchFamily="34" charset="0"/>
              </a:endParaRPr>
            </a:p>
          </p:txBody>
        </p:sp>
      </p:grpSp>
      <p:sp>
        <p:nvSpPr>
          <p:cNvPr id="108" name="TextBox 107"/>
          <p:cNvSpPr txBox="1"/>
          <p:nvPr/>
        </p:nvSpPr>
        <p:spPr>
          <a:xfrm>
            <a:off x="846141" y="2905792"/>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03</a:t>
            </a:r>
            <a:endParaRPr lang="ko-KR" altLang="en-US" sz="2000" b="1" dirty="0">
              <a:solidFill>
                <a:schemeClr val="bg1"/>
              </a:solidFill>
              <a:latin typeface="Arial" pitchFamily="34" charset="0"/>
              <a:cs typeface="Arial" pitchFamily="34" charset="0"/>
            </a:endParaRPr>
          </a:p>
        </p:txBody>
      </p:sp>
      <p:grpSp>
        <p:nvGrpSpPr>
          <p:cNvPr id="109" name="Group 108"/>
          <p:cNvGrpSpPr/>
          <p:nvPr/>
        </p:nvGrpSpPr>
        <p:grpSpPr>
          <a:xfrm>
            <a:off x="5767918" y="1056963"/>
            <a:ext cx="2758049" cy="2928608"/>
            <a:chOff x="4848046" y="3681671"/>
            <a:chExt cx="2758049" cy="2928608"/>
          </a:xfrm>
        </p:grpSpPr>
        <p:sp>
          <p:nvSpPr>
            <p:cNvPr id="110" name="Teardrop 30"/>
            <p:cNvSpPr/>
            <p:nvPr/>
          </p:nvSpPr>
          <p:spPr>
            <a:xfrm rot="8100000">
              <a:off x="5417737" y="4225696"/>
              <a:ext cx="1602534" cy="1602536"/>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698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Rounded Rectangle 110"/>
            <p:cNvSpPr/>
            <p:nvPr/>
          </p:nvSpPr>
          <p:spPr>
            <a:xfrm>
              <a:off x="5903273" y="6071006"/>
              <a:ext cx="631463"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Rounded Rectangle 111"/>
            <p:cNvSpPr/>
            <p:nvPr/>
          </p:nvSpPr>
          <p:spPr>
            <a:xfrm>
              <a:off x="5929584" y="6274865"/>
              <a:ext cx="578841"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Rounded Rectangle 112"/>
            <p:cNvSpPr/>
            <p:nvPr/>
          </p:nvSpPr>
          <p:spPr>
            <a:xfrm>
              <a:off x="5982205" y="6478724"/>
              <a:ext cx="473597"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Rounded Rectangle 113"/>
            <p:cNvSpPr/>
            <p:nvPr/>
          </p:nvSpPr>
          <p:spPr>
            <a:xfrm rot="2700000">
              <a:off x="7086448"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5" name="Rounded Rectangle 114"/>
            <p:cNvSpPr/>
            <p:nvPr/>
          </p:nvSpPr>
          <p:spPr>
            <a:xfrm rot="18900000" flipH="1">
              <a:off x="5218102"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6" name="Rounded Rectangle 115"/>
            <p:cNvSpPr/>
            <p:nvPr/>
          </p:nvSpPr>
          <p:spPr>
            <a:xfrm>
              <a:off x="6155070" y="3681671"/>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7" name="Rounded Rectangle 116"/>
            <p:cNvSpPr/>
            <p:nvPr/>
          </p:nvSpPr>
          <p:spPr>
            <a:xfrm rot="5400000">
              <a:off x="7354095" y="4745637"/>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8" name="Rounded Rectangle 117"/>
            <p:cNvSpPr/>
            <p:nvPr/>
          </p:nvSpPr>
          <p:spPr>
            <a:xfrm rot="16200000" flipH="1">
              <a:off x="4956046" y="4745638"/>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27" name="Group 126"/>
          <p:cNvGrpSpPr/>
          <p:nvPr/>
        </p:nvGrpSpPr>
        <p:grpSpPr>
          <a:xfrm>
            <a:off x="6695459" y="1705261"/>
            <a:ext cx="677334" cy="1442553"/>
            <a:chOff x="6777274" y="1831284"/>
            <a:chExt cx="552841" cy="1177414"/>
          </a:xfrm>
        </p:grpSpPr>
        <p:grpSp>
          <p:nvGrpSpPr>
            <p:cNvPr id="124" name="Group 123"/>
            <p:cNvGrpSpPr/>
            <p:nvPr/>
          </p:nvGrpSpPr>
          <p:grpSpPr>
            <a:xfrm>
              <a:off x="6939980" y="1831284"/>
              <a:ext cx="385719" cy="718117"/>
              <a:chOff x="6783521" y="1654812"/>
              <a:chExt cx="726841" cy="1353205"/>
            </a:xfrm>
          </p:grpSpPr>
          <p:sp>
            <p:nvSpPr>
              <p:cNvPr id="122" name="Freeform 121"/>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Freeform 122"/>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5" name="Freeform 124"/>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7" name="Group 46">
            <a:extLst>
              <a:ext uri="{FF2B5EF4-FFF2-40B4-BE49-F238E27FC236}">
                <a16:creationId xmlns:a16="http://schemas.microsoft.com/office/drawing/2014/main" id="{5F6F4B82-AE89-4832-A521-95EB8EBB302F}"/>
              </a:ext>
            </a:extLst>
          </p:cNvPr>
          <p:cNvGrpSpPr/>
          <p:nvPr/>
        </p:nvGrpSpPr>
        <p:grpSpPr>
          <a:xfrm>
            <a:off x="1467570" y="764472"/>
            <a:ext cx="2878588" cy="678692"/>
            <a:chOff x="803640" y="3362835"/>
            <a:chExt cx="2059657" cy="678692"/>
          </a:xfrm>
        </p:grpSpPr>
        <p:sp>
          <p:nvSpPr>
            <p:cNvPr id="48" name="TextBox 47">
              <a:extLst>
                <a:ext uri="{FF2B5EF4-FFF2-40B4-BE49-F238E27FC236}">
                  <a16:creationId xmlns:a16="http://schemas.microsoft.com/office/drawing/2014/main" id="{25B3C737-48A2-4AE3-8E48-CC3D3E5DB840}"/>
                </a:ext>
              </a:extLst>
            </p:cNvPr>
            <p:cNvSpPr txBox="1"/>
            <p:nvPr/>
          </p:nvSpPr>
          <p:spPr>
            <a:xfrm>
              <a:off x="803640" y="3579862"/>
              <a:ext cx="2059657" cy="461665"/>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Membaca buku dan bahan lainnya yang berhungan dengan masalah.</a:t>
              </a:r>
              <a:endParaRPr lang="ko-KR" altLang="en-US" sz="1200"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A55ADE8F-4AE9-4516-8F78-FEB8533C8C03}"/>
                </a:ext>
              </a:extLst>
            </p:cNvPr>
            <p:cNvSpPr txBox="1"/>
            <p:nvPr/>
          </p:nvSpPr>
          <p:spPr>
            <a:xfrm>
              <a:off x="803640" y="3362835"/>
              <a:ext cx="2059657"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Studi Pustaka</a:t>
              </a:r>
              <a:endParaRPr lang="ko-KR" altLang="en-US" sz="1200" b="1" dirty="0">
                <a:solidFill>
                  <a:schemeClr val="tx1">
                    <a:lumMod val="75000"/>
                    <a:lumOff val="25000"/>
                  </a:schemeClr>
                </a:solidFill>
                <a:cs typeface="Arial" pitchFamily="34" charset="0"/>
              </a:endParaRPr>
            </a:p>
          </p:txBody>
        </p:sp>
      </p:grpSp>
      <p:sp>
        <p:nvSpPr>
          <p:cNvPr id="50" name="Rectangle 49">
            <a:extLst>
              <a:ext uri="{FF2B5EF4-FFF2-40B4-BE49-F238E27FC236}">
                <a16:creationId xmlns:a16="http://schemas.microsoft.com/office/drawing/2014/main" id="{F04DC6DC-B43A-4736-BBB3-53D722E1E870}"/>
              </a:ext>
            </a:extLst>
          </p:cNvPr>
          <p:cNvSpPr/>
          <p:nvPr/>
        </p:nvSpPr>
        <p:spPr>
          <a:xfrm>
            <a:off x="697489" y="3672703"/>
            <a:ext cx="3727648"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Rectangle 50">
            <a:extLst>
              <a:ext uri="{FF2B5EF4-FFF2-40B4-BE49-F238E27FC236}">
                <a16:creationId xmlns:a16="http://schemas.microsoft.com/office/drawing/2014/main" id="{B7DA91DA-DB9B-478C-A607-DBE616A67661}"/>
              </a:ext>
            </a:extLst>
          </p:cNvPr>
          <p:cNvSpPr/>
          <p:nvPr/>
        </p:nvSpPr>
        <p:spPr>
          <a:xfrm>
            <a:off x="803610" y="3781730"/>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52" name="Group 51">
            <a:extLst>
              <a:ext uri="{FF2B5EF4-FFF2-40B4-BE49-F238E27FC236}">
                <a16:creationId xmlns:a16="http://schemas.microsoft.com/office/drawing/2014/main" id="{BC8749D6-A04F-4B57-AB3C-D95486BB12BF}"/>
              </a:ext>
            </a:extLst>
          </p:cNvPr>
          <p:cNvGrpSpPr/>
          <p:nvPr/>
        </p:nvGrpSpPr>
        <p:grpSpPr>
          <a:xfrm>
            <a:off x="1439513" y="3784384"/>
            <a:ext cx="2940489" cy="678692"/>
            <a:chOff x="803639" y="3362835"/>
            <a:chExt cx="2103948" cy="678692"/>
          </a:xfrm>
        </p:grpSpPr>
        <p:sp>
          <p:nvSpPr>
            <p:cNvPr id="53" name="TextBox 52">
              <a:extLst>
                <a:ext uri="{FF2B5EF4-FFF2-40B4-BE49-F238E27FC236}">
                  <a16:creationId xmlns:a16="http://schemas.microsoft.com/office/drawing/2014/main" id="{5BA2A190-D5D1-4DEC-B899-BB580C171874}"/>
                </a:ext>
              </a:extLst>
            </p:cNvPr>
            <p:cNvSpPr txBox="1"/>
            <p:nvPr/>
          </p:nvSpPr>
          <p:spPr>
            <a:xfrm>
              <a:off x="803639" y="3579862"/>
              <a:ext cx="2103948" cy="461665"/>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Memperoleh teori yang berasal dari internet yang berhunungan dengan topik</a:t>
              </a:r>
              <a:endParaRPr lang="ko-KR" altLang="en-US" sz="1200" dirty="0">
                <a:solidFill>
                  <a:schemeClr val="tx1">
                    <a:lumMod val="75000"/>
                    <a:lumOff val="25000"/>
                  </a:schemeClr>
                </a:solidFill>
                <a:cs typeface="Arial" pitchFamily="34" charset="0"/>
              </a:endParaRPr>
            </a:p>
          </p:txBody>
        </p:sp>
        <p:sp>
          <p:nvSpPr>
            <p:cNvPr id="54" name="TextBox 53">
              <a:extLst>
                <a:ext uri="{FF2B5EF4-FFF2-40B4-BE49-F238E27FC236}">
                  <a16:creationId xmlns:a16="http://schemas.microsoft.com/office/drawing/2014/main" id="{1E2239E1-69A7-4AF9-A497-674565CCB66A}"/>
                </a:ext>
              </a:extLst>
            </p:cNvPr>
            <p:cNvSpPr txBox="1"/>
            <p:nvPr/>
          </p:nvSpPr>
          <p:spPr>
            <a:xfrm>
              <a:off x="803640" y="3362835"/>
              <a:ext cx="2059657"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Penjelajahan Internet</a:t>
              </a:r>
              <a:endParaRPr lang="ko-KR" altLang="en-US" sz="1200" b="1" dirty="0">
                <a:solidFill>
                  <a:schemeClr val="tx1">
                    <a:lumMod val="75000"/>
                    <a:lumOff val="25000"/>
                  </a:schemeClr>
                </a:solidFill>
                <a:cs typeface="Arial" pitchFamily="34" charset="0"/>
              </a:endParaRPr>
            </a:p>
          </p:txBody>
        </p:sp>
      </p:grpSp>
      <p:sp>
        <p:nvSpPr>
          <p:cNvPr id="55" name="TextBox 54">
            <a:extLst>
              <a:ext uri="{FF2B5EF4-FFF2-40B4-BE49-F238E27FC236}">
                <a16:creationId xmlns:a16="http://schemas.microsoft.com/office/drawing/2014/main" id="{27B25B6F-5BFE-44A7-8980-EF13042CC9B3}"/>
              </a:ext>
            </a:extLst>
          </p:cNvPr>
          <p:cNvSpPr txBox="1"/>
          <p:nvPr/>
        </p:nvSpPr>
        <p:spPr>
          <a:xfrm>
            <a:off x="840956" y="3923675"/>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03</a:t>
            </a:r>
            <a:endParaRPr lang="ko-KR" altLang="en-US" sz="20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455110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723878"/>
            <a:ext cx="9144000" cy="576063"/>
          </a:xfrm>
        </p:spPr>
        <p:txBody>
          <a:bodyPr/>
          <a:lstStyle/>
          <a:p>
            <a:r>
              <a:rPr lang="en-US" altLang="ko-KR"/>
              <a:t>TERIMAKASIH</a:t>
            </a:r>
            <a:endParaRPr lang="ko-KR" altLang="en-US" dirty="0"/>
          </a:p>
        </p:txBody>
      </p:sp>
    </p:spTree>
    <p:extLst>
      <p:ext uri="{BB962C8B-B14F-4D97-AF65-F5344CB8AC3E}">
        <p14:creationId xmlns:p14="http://schemas.microsoft.com/office/powerpoint/2010/main" val="61455909"/>
      </p:ext>
    </p:extLst>
  </p:cSld>
  <p:clrMapOvr>
    <a:masterClrMapping/>
  </p:clrMapOvr>
</p:sld>
</file>

<file path=ppt/theme/theme1.xml><?xml version="1.0" encoding="utf-8"?>
<a:theme xmlns:a="http://schemas.openxmlformats.org/drawingml/2006/main" name="Cover and End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Default Font">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2078</TotalTime>
  <Words>268</Words>
  <Application>Microsoft Office PowerPoint</Application>
  <PresentationFormat>On-screen Show (16:9)</PresentationFormat>
  <Paragraphs>54</Paragraphs>
  <Slides>9</Slides>
  <Notes>1</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9</vt:i4>
      </vt:variant>
    </vt:vector>
  </HeadingPairs>
  <TitlesOfParts>
    <vt:vector size="14" baseType="lpstr">
      <vt:lpstr>맑은 고딕</vt:lpstr>
      <vt:lpstr>Arial</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SOFIANA</cp:lastModifiedBy>
  <cp:revision>119</cp:revision>
  <dcterms:created xsi:type="dcterms:W3CDTF">2016-12-05T23:26:54Z</dcterms:created>
  <dcterms:modified xsi:type="dcterms:W3CDTF">2020-05-02T05:43:20Z</dcterms:modified>
</cp:coreProperties>
</file>