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6457-1366-4545-9457-B7927BD9BAA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FC0-3D3A-42C3-BED4-D379B8C3D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14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6457-1366-4545-9457-B7927BD9BAA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FC0-3D3A-42C3-BED4-D379B8C3D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59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6457-1366-4545-9457-B7927BD9BAA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FC0-3D3A-42C3-BED4-D379B8C3D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4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6457-1366-4545-9457-B7927BD9BAA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FC0-3D3A-42C3-BED4-D379B8C3D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6457-1366-4545-9457-B7927BD9BAA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FC0-3D3A-42C3-BED4-D379B8C3D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2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6457-1366-4545-9457-B7927BD9BAA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FC0-3D3A-42C3-BED4-D379B8C3D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23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6457-1366-4545-9457-B7927BD9BAA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FC0-3D3A-42C3-BED4-D379B8C3D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6457-1366-4545-9457-B7927BD9BAA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FC0-3D3A-42C3-BED4-D379B8C3D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10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6457-1366-4545-9457-B7927BD9BAA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FC0-3D3A-42C3-BED4-D379B8C3D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72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6457-1366-4545-9457-B7927BD9BAA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FC0-3D3A-42C3-BED4-D379B8C3D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3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6457-1366-4545-9457-B7927BD9BAA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FC0-3D3A-42C3-BED4-D379B8C3D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46457-1366-4545-9457-B7927BD9BAA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9FC0-3D3A-42C3-BED4-D379B8C3D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5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/index.php?title=%D0%90%D0%BB%D0%B3%D0%BE%D1%80%D0%B8%D1%82%D0%BC_%D0%BF%D0%BE%D0%B8%D1%81%D0%BA%D0%B0&amp;action=edit&amp;redlink=1" TargetMode="External"/><Relationship Id="rId2" Type="http://schemas.openxmlformats.org/officeDocument/2006/relationships/hyperlink" Target="https://ru.wikipedia.org/w/index.php?title=%D0%9E%D0%B1%D1%85%D0%BE%D0%B4_%D0%B3%D1%80%D0%B0%D1%84%D0%B0&amp;action=edit&amp;redlink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Problem</a:t>
            </a:r>
            <a:r>
              <a:rPr lang="ru-RU" dirty="0" smtClean="0"/>
              <a:t> I</a:t>
            </a:r>
            <a:br>
              <a:rPr lang="ru-RU" dirty="0" smtClean="0"/>
            </a:br>
            <a:r>
              <a:rPr lang="ru-RU" dirty="0" smtClean="0"/>
              <a:t>Маршрут с минимальным</a:t>
            </a:r>
            <a:br>
              <a:rPr lang="ru-RU" dirty="0" smtClean="0"/>
            </a:br>
            <a:r>
              <a:rPr lang="ru-RU" dirty="0" smtClean="0"/>
              <a:t>количеством пересадок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Клавдієнко Володимир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2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Умова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Сотруднику компании Самсунг необходимо попасть из города А в город В пользуясь любимым воздушным транспортом. К сожалению, не всегда из города А есть прямой рейс в город В, и маршрут может содержать пересадки. Поскольку этот сотрудник знает по опыту, что каждая такая пересадка увеличивает шанс потери багажа, он очень заинтересован, чтобы количество пересадок было минимальным.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Необходимо найти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оптимальный с точки зрения этого сотрудника маршрут и вывести количество пересадок,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которые он содержит.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094" y="4221088"/>
            <a:ext cx="38481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3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Вхідні данні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9"/>
            <a:ext cx="6624736" cy="324036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количество городов N(1 ≤ N ≤ 100), </a:t>
            </a:r>
          </a:p>
          <a:p>
            <a:r>
              <a:rPr lang="ru-RU" sz="2400" dirty="0" smtClean="0"/>
              <a:t>количество рейсов K (1 ≤ K ≤ 5000),</a:t>
            </a:r>
            <a:endParaRPr lang="uk-UA" sz="2400" dirty="0" smtClean="0"/>
          </a:p>
          <a:p>
            <a:endParaRPr lang="uk-UA" sz="2400" dirty="0" smtClean="0"/>
          </a:p>
          <a:p>
            <a:r>
              <a:rPr lang="en-US" sz="2400" dirty="0" smtClean="0"/>
              <a:t>Time limit: 1 s</a:t>
            </a:r>
          </a:p>
          <a:p>
            <a:r>
              <a:rPr lang="en-US" sz="2400" dirty="0" smtClean="0"/>
              <a:t>Memory limit: 64 M</a:t>
            </a:r>
            <a:endParaRPr lang="uk-UA" sz="2400" dirty="0" smtClean="0"/>
          </a:p>
          <a:p>
            <a:endParaRPr lang="ru-RU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094" y="4221088"/>
            <a:ext cx="38481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8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344" y="1958106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Сотруднику необходимо попасть из города 1 в город 6. </a:t>
            </a:r>
          </a:p>
          <a:p>
            <a:r>
              <a:rPr lang="ru-RU" sz="2400" dirty="0" smtClean="0"/>
              <a:t>Маршрут с наименьшим количеством пересадок будет 1 -</a:t>
            </a:r>
            <a:r>
              <a:rPr lang="en-US" sz="2400" dirty="0" smtClean="0"/>
              <a:t>&gt;</a:t>
            </a:r>
            <a:r>
              <a:rPr lang="ru-RU" sz="2400" dirty="0" smtClean="0"/>
              <a:t> 3 </a:t>
            </a:r>
            <a:r>
              <a:rPr lang="en-US" sz="2400" dirty="0" smtClean="0"/>
              <a:t>-&gt;</a:t>
            </a:r>
            <a:r>
              <a:rPr lang="ru-RU" sz="2400" dirty="0" smtClean="0"/>
              <a:t> 4 </a:t>
            </a:r>
            <a:r>
              <a:rPr lang="en-US" sz="2400" dirty="0" smtClean="0"/>
              <a:t>-&gt;</a:t>
            </a:r>
            <a:r>
              <a:rPr lang="ru-RU" sz="2400" dirty="0" smtClean="0"/>
              <a:t> 5 </a:t>
            </a:r>
            <a:r>
              <a:rPr lang="en-US" sz="2400" dirty="0" smtClean="0"/>
              <a:t>-&gt;</a:t>
            </a:r>
            <a:r>
              <a:rPr lang="ru-RU" sz="2400" dirty="0" smtClean="0"/>
              <a:t> 6 </a:t>
            </a:r>
            <a:endParaRPr lang="en-US" sz="2400" dirty="0" smtClean="0"/>
          </a:p>
          <a:p>
            <a:r>
              <a:rPr lang="ru-RU" sz="2400" dirty="0" smtClean="0"/>
              <a:t>соответственно, количество пересадок</a:t>
            </a:r>
            <a:r>
              <a:rPr lang="en-US" sz="2400" dirty="0" smtClean="0"/>
              <a:t> </a:t>
            </a:r>
            <a:r>
              <a:rPr lang="ru-RU" sz="2400" dirty="0" smtClean="0"/>
              <a:t>будет 3.</a:t>
            </a:r>
            <a:endParaRPr lang="ru-RU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094" y="4221088"/>
            <a:ext cx="38481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4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Рішення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Маємо</a:t>
            </a:r>
            <a:r>
              <a:rPr lang="uk-UA" sz="2400" b="1" dirty="0" smtClean="0"/>
              <a:t> </a:t>
            </a:r>
            <a:r>
              <a:rPr lang="uk-UA" sz="2400" b="1" dirty="0" err="1" smtClean="0"/>
              <a:t>неорієнтовний</a:t>
            </a:r>
            <a:r>
              <a:rPr lang="uk-UA" sz="2400" b="1" dirty="0" smtClean="0"/>
              <a:t> </a:t>
            </a:r>
            <a:r>
              <a:rPr lang="uk-UA" sz="2400" b="1" dirty="0" err="1" smtClean="0"/>
              <a:t>невзвішаний</a:t>
            </a:r>
            <a:r>
              <a:rPr lang="uk-UA" sz="2400" b="1" dirty="0" smtClean="0"/>
              <a:t> граф </a:t>
            </a:r>
            <a:endParaRPr lang="ru-RU" sz="2400" b="1" dirty="0" smtClean="0"/>
          </a:p>
          <a:p>
            <a:r>
              <a:rPr lang="ru-RU" sz="2400" dirty="0" smtClean="0"/>
              <a:t>Алгоритм</a:t>
            </a:r>
            <a:r>
              <a:rPr lang="ru-RU" sz="2400" b="1" dirty="0" smtClean="0"/>
              <a:t> - Поиск </a:t>
            </a:r>
            <a:r>
              <a:rPr lang="ru-RU" sz="2400" b="1" dirty="0"/>
              <a:t>в ширину</a:t>
            </a:r>
            <a:r>
              <a:rPr lang="ru-RU" sz="2400" dirty="0"/>
              <a:t> </a:t>
            </a:r>
            <a:r>
              <a:rPr lang="ru-RU" sz="2400" dirty="0" smtClean="0"/>
              <a:t>(</a:t>
            </a:r>
            <a:r>
              <a:rPr lang="ru-RU" sz="2400" i="1" dirty="0" err="1" smtClean="0"/>
              <a:t>breadth-first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search</a:t>
            </a:r>
            <a:r>
              <a:rPr lang="ru-RU" sz="2400" dirty="0"/>
              <a:t>, </a:t>
            </a:r>
            <a:r>
              <a:rPr lang="ru-RU" sz="2400" b="1" dirty="0"/>
              <a:t>BFS</a:t>
            </a:r>
            <a:r>
              <a:rPr lang="ru-RU" sz="2400" dirty="0"/>
              <a:t>) — метод </a:t>
            </a:r>
            <a:r>
              <a:rPr lang="ru-RU" sz="2400" dirty="0">
                <a:hlinkClick r:id="rId2" tooltip="Обход графа (страница отсутствует)"/>
              </a:rPr>
              <a:t>обхода графа</a:t>
            </a:r>
            <a:r>
              <a:rPr lang="ru-RU" sz="2400" dirty="0"/>
              <a:t> и </a:t>
            </a:r>
            <a:r>
              <a:rPr lang="ru-RU" sz="2400" dirty="0">
                <a:hlinkClick r:id="rId3" tooltip="Алгоритм поиска (страница отсутствует)"/>
              </a:rPr>
              <a:t>поиска пути в графе</a:t>
            </a:r>
            <a:r>
              <a:rPr lang="ru-RU" sz="2400" dirty="0" smtClean="0"/>
              <a:t>.</a:t>
            </a:r>
          </a:p>
          <a:p>
            <a:r>
              <a:rPr lang="ru-RU" sz="2400" dirty="0" err="1" smtClean="0"/>
              <a:t>Якщо</a:t>
            </a:r>
            <a:r>
              <a:rPr lang="ru-RU" sz="2400" dirty="0" smtClean="0"/>
              <a:t> </a:t>
            </a:r>
            <a:r>
              <a:rPr lang="ru-RU" sz="2400" dirty="0" err="1" smtClean="0"/>
              <a:t>довжини</a:t>
            </a:r>
            <a:r>
              <a:rPr lang="ru-RU" sz="2400" dirty="0" smtClean="0"/>
              <a:t> ребер графа </a:t>
            </a:r>
            <a:r>
              <a:rPr lang="ru-RU" sz="2400" dirty="0" err="1" smtClean="0"/>
              <a:t>рівні</a:t>
            </a:r>
            <a:r>
              <a:rPr lang="ru-RU" sz="2400" dirty="0" smtClean="0"/>
              <a:t> </a:t>
            </a:r>
            <a:r>
              <a:rPr lang="ru-RU" sz="2400" dirty="0" err="1" smtClean="0"/>
              <a:t>між</a:t>
            </a:r>
            <a:r>
              <a:rPr lang="ru-RU" sz="2400" dirty="0" smtClean="0"/>
              <a:t> собою (</a:t>
            </a:r>
            <a:r>
              <a:rPr lang="uk-UA" sz="2400" b="1" dirty="0" err="1" smtClean="0"/>
              <a:t>невзвішаний</a:t>
            </a:r>
            <a:r>
              <a:rPr lang="ru-RU" sz="2400" dirty="0" smtClean="0"/>
              <a:t>), </a:t>
            </a:r>
            <a:r>
              <a:rPr lang="ru-RU" sz="2400" dirty="0" err="1" smtClean="0"/>
              <a:t>пошук</a:t>
            </a:r>
            <a:r>
              <a:rPr lang="ru-RU" sz="2400" dirty="0" smtClean="0"/>
              <a:t> в ширину є </a:t>
            </a:r>
            <a:r>
              <a:rPr lang="ru-RU" sz="2400" b="1" dirty="0" err="1" smtClean="0"/>
              <a:t>оптимальним</a:t>
            </a:r>
            <a:r>
              <a:rPr lang="ru-RU" sz="2400" dirty="0" smtClean="0"/>
              <a:t>, </a:t>
            </a:r>
            <a:r>
              <a:rPr lang="ru-RU" sz="2400" dirty="0" err="1" smtClean="0"/>
              <a:t>тобто</a:t>
            </a:r>
            <a:r>
              <a:rPr lang="ru-RU" sz="2400" dirty="0" smtClean="0"/>
              <a:t> </a:t>
            </a:r>
            <a:r>
              <a:rPr lang="ru-RU" sz="2400" dirty="0" err="1" smtClean="0"/>
              <a:t>завжди</a:t>
            </a:r>
            <a:r>
              <a:rPr lang="ru-RU" sz="2400" dirty="0" smtClean="0"/>
              <a:t> </a:t>
            </a:r>
            <a:r>
              <a:rPr lang="ru-RU" sz="2400" dirty="0" err="1" smtClean="0"/>
              <a:t>знаходить</a:t>
            </a:r>
            <a:r>
              <a:rPr lang="ru-RU" sz="2400" dirty="0" smtClean="0"/>
              <a:t> </a:t>
            </a:r>
            <a:r>
              <a:rPr lang="ru-RU" sz="2400" dirty="0" err="1" smtClean="0"/>
              <a:t>найкоротший</a:t>
            </a:r>
            <a:r>
              <a:rPr lang="ru-RU" sz="2400" dirty="0" smtClean="0"/>
              <a:t> шлях.</a:t>
            </a:r>
            <a:endParaRPr lang="ru-RU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094" y="4221088"/>
            <a:ext cx="38481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1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Пошук в ширину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1800" dirty="0" err="1" smtClean="0"/>
              <a:t>Помістити</a:t>
            </a:r>
            <a:r>
              <a:rPr lang="ru-RU" sz="1800" dirty="0" smtClean="0"/>
              <a:t> </a:t>
            </a:r>
            <a:r>
              <a:rPr lang="ru-RU" sz="1800" dirty="0" err="1" smtClean="0"/>
              <a:t>вузол</a:t>
            </a:r>
            <a:r>
              <a:rPr lang="ru-RU" sz="1800" dirty="0" smtClean="0"/>
              <a:t>, з </a:t>
            </a:r>
            <a:r>
              <a:rPr lang="ru-RU" sz="1800" dirty="0" err="1" smtClean="0"/>
              <a:t>якого</a:t>
            </a:r>
            <a:r>
              <a:rPr lang="ru-RU" sz="1800" dirty="0" smtClean="0"/>
              <a:t> </a:t>
            </a:r>
            <a:r>
              <a:rPr lang="ru-RU" sz="1800" dirty="0" err="1" smtClean="0"/>
              <a:t>починається</a:t>
            </a:r>
            <a:r>
              <a:rPr lang="ru-RU" sz="1800" dirty="0" smtClean="0"/>
              <a:t> </a:t>
            </a:r>
            <a:r>
              <a:rPr lang="ru-RU" sz="1800" dirty="0" err="1" smtClean="0"/>
              <a:t>пошук</a:t>
            </a:r>
            <a:r>
              <a:rPr lang="ru-RU" sz="1800" dirty="0" smtClean="0"/>
              <a:t>, в </a:t>
            </a:r>
            <a:r>
              <a:rPr lang="ru-RU" sz="1800" dirty="0" err="1" smtClean="0"/>
              <a:t>порожню</a:t>
            </a:r>
            <a:r>
              <a:rPr lang="ru-RU" sz="1800" dirty="0" smtClean="0"/>
              <a:t> </a:t>
            </a:r>
            <a:r>
              <a:rPr lang="ru-RU" sz="1800" dirty="0" err="1" smtClean="0"/>
              <a:t>чергу</a:t>
            </a:r>
            <a:r>
              <a:rPr lang="ru-RU" sz="1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 err="1" smtClean="0"/>
              <a:t>Витягти</a:t>
            </a:r>
            <a:r>
              <a:rPr lang="ru-RU" sz="1800" dirty="0" smtClean="0"/>
              <a:t> з початку </a:t>
            </a:r>
            <a:r>
              <a:rPr lang="ru-RU" sz="1800" dirty="0" err="1" smtClean="0"/>
              <a:t>черги</a:t>
            </a:r>
            <a:r>
              <a:rPr lang="ru-RU" sz="1800" dirty="0" smtClean="0"/>
              <a:t> </a:t>
            </a:r>
            <a:r>
              <a:rPr lang="ru-RU" sz="1800" dirty="0" err="1" smtClean="0"/>
              <a:t>вузол</a:t>
            </a:r>
            <a:r>
              <a:rPr lang="ru-RU" sz="1800" dirty="0" smtClean="0"/>
              <a:t> </a:t>
            </a:r>
            <a:r>
              <a:rPr lang="en-US" sz="1800" dirty="0" smtClean="0"/>
              <a:t>u </a:t>
            </a:r>
            <a:r>
              <a:rPr lang="ru-RU" sz="1800" dirty="0" smtClean="0"/>
              <a:t>і </a:t>
            </a:r>
            <a:r>
              <a:rPr lang="ru-RU" sz="1800" dirty="0" err="1" smtClean="0"/>
              <a:t>позначити</a:t>
            </a:r>
            <a:r>
              <a:rPr lang="ru-RU" sz="1800" dirty="0" smtClean="0"/>
              <a:t> </a:t>
            </a:r>
            <a:r>
              <a:rPr lang="ru-RU" sz="1800" dirty="0" err="1" smtClean="0"/>
              <a:t>його</a:t>
            </a:r>
            <a:r>
              <a:rPr lang="ru-RU" sz="1800" dirty="0" smtClean="0"/>
              <a:t> як </a:t>
            </a:r>
            <a:r>
              <a:rPr lang="ru-RU" sz="1800" dirty="0" err="1" smtClean="0"/>
              <a:t>розгорнутий</a:t>
            </a:r>
            <a:r>
              <a:rPr lang="ru-RU" sz="1800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800" dirty="0" err="1" smtClean="0"/>
              <a:t>Якщо</a:t>
            </a:r>
            <a:r>
              <a:rPr lang="ru-RU" sz="1800" dirty="0" smtClean="0"/>
              <a:t> </a:t>
            </a:r>
            <a:r>
              <a:rPr lang="ru-RU" sz="1800" dirty="0" err="1" smtClean="0"/>
              <a:t>вузол</a:t>
            </a:r>
            <a:r>
              <a:rPr lang="ru-RU" sz="1800" dirty="0" smtClean="0"/>
              <a:t> </a:t>
            </a:r>
            <a:r>
              <a:rPr lang="en-US" sz="1800" dirty="0" smtClean="0"/>
              <a:t> u </a:t>
            </a:r>
            <a:r>
              <a:rPr lang="ru-RU" sz="1800" dirty="0" smtClean="0"/>
              <a:t>є </a:t>
            </a:r>
            <a:r>
              <a:rPr lang="ru-RU" sz="1800" dirty="0" err="1" smtClean="0"/>
              <a:t>цільовим</a:t>
            </a:r>
            <a:r>
              <a:rPr lang="ru-RU" sz="1800" dirty="0" smtClean="0"/>
              <a:t> </a:t>
            </a:r>
            <a:r>
              <a:rPr lang="ru-RU" sz="1800" dirty="0" err="1" smtClean="0"/>
              <a:t>вузлом</a:t>
            </a:r>
            <a:r>
              <a:rPr lang="ru-RU" sz="1800" dirty="0" smtClean="0"/>
              <a:t>, то </a:t>
            </a:r>
            <a:r>
              <a:rPr lang="ru-RU" sz="1800" dirty="0" err="1" smtClean="0"/>
              <a:t>завершити</a:t>
            </a:r>
            <a:r>
              <a:rPr lang="ru-RU" sz="1800" dirty="0" smtClean="0"/>
              <a:t> </a:t>
            </a:r>
            <a:r>
              <a:rPr lang="ru-RU" sz="1800" dirty="0" err="1" smtClean="0"/>
              <a:t>пошук</a:t>
            </a:r>
            <a:r>
              <a:rPr lang="ru-RU" sz="1800" dirty="0" smtClean="0"/>
              <a:t> з результатом «</a:t>
            </a:r>
            <a:r>
              <a:rPr lang="ru-RU" sz="1800" dirty="0" err="1" smtClean="0"/>
              <a:t>успіх</a:t>
            </a:r>
            <a:r>
              <a:rPr lang="ru-RU" sz="1800" dirty="0" smtClean="0"/>
              <a:t>».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800" dirty="0" smtClean="0"/>
              <a:t>В </a:t>
            </a:r>
            <a:r>
              <a:rPr lang="ru-RU" sz="1800" dirty="0" err="1" smtClean="0"/>
              <a:t>іншому</a:t>
            </a:r>
            <a:r>
              <a:rPr lang="ru-RU" sz="1800" dirty="0" smtClean="0"/>
              <a:t> </a:t>
            </a:r>
            <a:r>
              <a:rPr lang="ru-RU" sz="1800" dirty="0" err="1" smtClean="0"/>
              <a:t>випадку</a:t>
            </a:r>
            <a:r>
              <a:rPr lang="ru-RU" sz="1800" dirty="0" smtClean="0"/>
              <a:t>, в </a:t>
            </a:r>
            <a:r>
              <a:rPr lang="ru-RU" sz="1800" dirty="0" err="1" smtClean="0"/>
              <a:t>кінець</a:t>
            </a:r>
            <a:r>
              <a:rPr lang="ru-RU" sz="1800" dirty="0" smtClean="0"/>
              <a:t> </a:t>
            </a:r>
            <a:r>
              <a:rPr lang="ru-RU" sz="1800" dirty="0" err="1" smtClean="0"/>
              <a:t>черги</a:t>
            </a:r>
            <a:r>
              <a:rPr lang="ru-RU" sz="1800" dirty="0" smtClean="0"/>
              <a:t> </a:t>
            </a:r>
            <a:r>
              <a:rPr lang="ru-RU" sz="1800" dirty="0" err="1" smtClean="0"/>
              <a:t>додаються</a:t>
            </a:r>
            <a:r>
              <a:rPr lang="ru-RU" sz="1800" dirty="0" smtClean="0"/>
              <a:t> </a:t>
            </a:r>
            <a:r>
              <a:rPr lang="ru-RU" sz="1800" dirty="0" err="1" smtClean="0"/>
              <a:t>всі</a:t>
            </a:r>
            <a:r>
              <a:rPr lang="ru-RU" sz="1800" dirty="0" smtClean="0"/>
              <a:t> </a:t>
            </a:r>
            <a:r>
              <a:rPr lang="ru-RU" sz="1800" dirty="0" err="1" smtClean="0"/>
              <a:t>наступники</a:t>
            </a:r>
            <a:r>
              <a:rPr lang="ru-RU" sz="1800" dirty="0" smtClean="0"/>
              <a:t> </a:t>
            </a:r>
            <a:r>
              <a:rPr lang="ru-RU" sz="1800" dirty="0" err="1" smtClean="0"/>
              <a:t>вузла</a:t>
            </a:r>
            <a:r>
              <a:rPr lang="ru-RU" sz="1800" dirty="0" smtClean="0"/>
              <a:t> </a:t>
            </a:r>
            <a:r>
              <a:rPr lang="en-US" sz="1800" dirty="0" smtClean="0"/>
              <a:t>u, </a:t>
            </a:r>
            <a:r>
              <a:rPr lang="ru-RU" sz="1800" dirty="0" err="1" smtClean="0"/>
              <a:t>які</a:t>
            </a:r>
            <a:r>
              <a:rPr lang="ru-RU" sz="1800" dirty="0" smtClean="0"/>
              <a:t> </a:t>
            </a:r>
            <a:r>
              <a:rPr lang="ru-RU" sz="1800" dirty="0" err="1" smtClean="0"/>
              <a:t>ще</a:t>
            </a:r>
            <a:r>
              <a:rPr lang="ru-RU" sz="1800" dirty="0" smtClean="0"/>
              <a:t> не </a:t>
            </a:r>
            <a:r>
              <a:rPr lang="ru-RU" sz="1800" dirty="0" err="1" smtClean="0"/>
              <a:t>розгорнуті</a:t>
            </a:r>
            <a:r>
              <a:rPr lang="ru-RU" sz="1800" dirty="0" smtClean="0"/>
              <a:t> і не </a:t>
            </a:r>
            <a:r>
              <a:rPr lang="ru-RU" sz="1800" dirty="0" err="1" smtClean="0"/>
              <a:t>перебувають</a:t>
            </a:r>
            <a:r>
              <a:rPr lang="ru-RU" sz="1800" dirty="0" smtClean="0"/>
              <a:t> в </a:t>
            </a:r>
            <a:r>
              <a:rPr lang="ru-RU" sz="1800" dirty="0" err="1" smtClean="0"/>
              <a:t>черзі</a:t>
            </a:r>
            <a:r>
              <a:rPr lang="ru-RU" sz="1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 err="1" smtClean="0"/>
              <a:t>Якщо</a:t>
            </a:r>
            <a:r>
              <a:rPr lang="ru-RU" sz="1800" dirty="0" smtClean="0"/>
              <a:t> </a:t>
            </a:r>
            <a:r>
              <a:rPr lang="ru-RU" sz="1800" dirty="0" err="1" smtClean="0"/>
              <a:t>чергу</a:t>
            </a:r>
            <a:r>
              <a:rPr lang="ru-RU" sz="1800" dirty="0" smtClean="0"/>
              <a:t> </a:t>
            </a:r>
            <a:r>
              <a:rPr lang="ru-RU" sz="1800" dirty="0" err="1" smtClean="0"/>
              <a:t>порожня</a:t>
            </a:r>
            <a:r>
              <a:rPr lang="ru-RU" sz="1800" dirty="0" smtClean="0"/>
              <a:t>, то </a:t>
            </a:r>
            <a:r>
              <a:rPr lang="ru-RU" sz="1800" dirty="0" err="1" smtClean="0"/>
              <a:t>всі</a:t>
            </a:r>
            <a:r>
              <a:rPr lang="ru-RU" sz="1800" dirty="0" smtClean="0"/>
              <a:t> </a:t>
            </a:r>
            <a:r>
              <a:rPr lang="ru-RU" sz="1800" dirty="0" err="1" smtClean="0"/>
              <a:t>вузли</a:t>
            </a:r>
            <a:r>
              <a:rPr lang="ru-RU" sz="1800" dirty="0" smtClean="0"/>
              <a:t> </a:t>
            </a:r>
            <a:r>
              <a:rPr lang="ru-RU" sz="1800" dirty="0" err="1" smtClean="0"/>
              <a:t>зв'язаного</a:t>
            </a:r>
            <a:r>
              <a:rPr lang="ru-RU" sz="1800" dirty="0" smtClean="0"/>
              <a:t> графа </a:t>
            </a:r>
            <a:r>
              <a:rPr lang="ru-RU" sz="1800" dirty="0" err="1" smtClean="0"/>
              <a:t>були</a:t>
            </a:r>
            <a:r>
              <a:rPr lang="ru-RU" sz="1800" dirty="0" smtClean="0"/>
              <a:t> </a:t>
            </a:r>
            <a:r>
              <a:rPr lang="ru-RU" sz="1800" dirty="0" err="1" smtClean="0"/>
              <a:t>переглянуті</a:t>
            </a:r>
            <a:r>
              <a:rPr lang="ru-RU" sz="1800" dirty="0" smtClean="0"/>
              <a:t>, </a:t>
            </a:r>
            <a:r>
              <a:rPr lang="ru-RU" sz="1800" dirty="0" err="1" smtClean="0"/>
              <a:t>отже</a:t>
            </a:r>
            <a:r>
              <a:rPr lang="ru-RU" sz="1800" dirty="0" smtClean="0"/>
              <a:t>, </a:t>
            </a:r>
            <a:r>
              <a:rPr lang="ru-RU" sz="1800" dirty="0" err="1" smtClean="0"/>
              <a:t>цільової</a:t>
            </a:r>
            <a:r>
              <a:rPr lang="ru-RU" sz="1800" dirty="0" smtClean="0"/>
              <a:t> </a:t>
            </a:r>
            <a:r>
              <a:rPr lang="ru-RU" sz="1800" dirty="0" err="1" smtClean="0"/>
              <a:t>вузол</a:t>
            </a:r>
            <a:r>
              <a:rPr lang="ru-RU" sz="1800" dirty="0" smtClean="0"/>
              <a:t> </a:t>
            </a:r>
            <a:r>
              <a:rPr lang="ru-RU" sz="1800" dirty="0" err="1" smtClean="0"/>
              <a:t>недосяжний</a:t>
            </a:r>
            <a:r>
              <a:rPr lang="ru-RU" sz="1800" dirty="0" smtClean="0"/>
              <a:t> з початкового; </a:t>
            </a:r>
            <a:r>
              <a:rPr lang="ru-RU" sz="1800" dirty="0" err="1" smtClean="0"/>
              <a:t>завершити</a:t>
            </a:r>
            <a:r>
              <a:rPr lang="ru-RU" sz="1800" dirty="0" smtClean="0"/>
              <a:t> </a:t>
            </a:r>
            <a:r>
              <a:rPr lang="ru-RU" sz="1800" dirty="0" err="1" smtClean="0"/>
              <a:t>пошук</a:t>
            </a:r>
            <a:r>
              <a:rPr lang="ru-RU" sz="1800" dirty="0" smtClean="0"/>
              <a:t> з результатом «</a:t>
            </a:r>
            <a:r>
              <a:rPr lang="ru-RU" sz="1800" dirty="0" err="1" smtClean="0"/>
              <a:t>невдача</a:t>
            </a:r>
            <a:r>
              <a:rPr lang="ru-RU" sz="1800" dirty="0" smtClean="0"/>
              <a:t>».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 err="1" smtClean="0"/>
              <a:t>Повернутися</a:t>
            </a:r>
            <a:r>
              <a:rPr lang="ru-RU" sz="1800" dirty="0" smtClean="0"/>
              <a:t> до п. 2.</a:t>
            </a:r>
            <a:endParaRPr lang="ru-RU" sz="1800" dirty="0"/>
          </a:p>
        </p:txBody>
      </p:sp>
      <p:pic>
        <p:nvPicPr>
          <p:cNvPr id="3074" name="Picture 2" descr="https://upload.wikimedia.org/wikipedia/commons/thumb/3/33/Breadth-first-tree.svg/250px-Breadth-first-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57"/>
            <a:ext cx="23812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Klavdienko_Vovanin\Desktop\Animated_BF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611654"/>
            <a:ext cx="200058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19872" y="4623599"/>
            <a:ext cx="30293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/>
              <a:t>Білий</a:t>
            </a:r>
            <a:r>
              <a:rPr lang="ru-RU" sz="1400" dirty="0" smtClean="0"/>
              <a:t> - вершина, яка </a:t>
            </a:r>
            <a:r>
              <a:rPr lang="ru-RU" sz="1400" dirty="0" err="1" smtClean="0"/>
              <a:t>ще</a:t>
            </a:r>
            <a:r>
              <a:rPr lang="ru-RU" sz="1400" dirty="0" smtClean="0"/>
              <a:t> не </a:t>
            </a:r>
            <a:r>
              <a:rPr lang="ru-RU" sz="1400" dirty="0" err="1" smtClean="0"/>
              <a:t>виявлена</a:t>
            </a:r>
            <a:r>
              <a:rPr lang="ru-RU" sz="1400" dirty="0" smtClean="0"/>
              <a:t>. </a:t>
            </a:r>
          </a:p>
          <a:p>
            <a:endParaRPr lang="ru-RU" sz="1400" dirty="0" smtClean="0"/>
          </a:p>
          <a:p>
            <a:r>
              <a:rPr lang="ru-RU" sz="1400" dirty="0" err="1" smtClean="0"/>
              <a:t>Сірий</a:t>
            </a:r>
            <a:r>
              <a:rPr lang="ru-RU" sz="1400" dirty="0" smtClean="0"/>
              <a:t> - вершина, </a:t>
            </a:r>
            <a:r>
              <a:rPr lang="ru-RU" sz="1400" dirty="0" err="1" smtClean="0"/>
              <a:t>вже</a:t>
            </a:r>
            <a:r>
              <a:rPr lang="ru-RU" sz="1400" dirty="0" smtClean="0"/>
              <a:t> 	</a:t>
            </a:r>
            <a:r>
              <a:rPr lang="ru-RU" sz="1400" dirty="0" err="1" smtClean="0"/>
              <a:t>виявлена</a:t>
            </a:r>
            <a:r>
              <a:rPr lang="ru-RU" sz="1400" dirty="0" smtClean="0"/>
              <a:t> і додана в </a:t>
            </a:r>
            <a:r>
              <a:rPr lang="ru-RU" sz="1400" dirty="0" err="1" smtClean="0"/>
              <a:t>чергу</a:t>
            </a:r>
            <a:r>
              <a:rPr lang="ru-RU" sz="1400" dirty="0" smtClean="0"/>
              <a:t>. </a:t>
            </a:r>
          </a:p>
          <a:p>
            <a:endParaRPr lang="ru-RU" sz="1400" dirty="0" smtClean="0"/>
          </a:p>
          <a:p>
            <a:r>
              <a:rPr lang="ru-RU" sz="1400" dirty="0" err="1" smtClean="0"/>
              <a:t>Чорний</a:t>
            </a:r>
            <a:r>
              <a:rPr lang="ru-RU" sz="1400" dirty="0" smtClean="0"/>
              <a:t> - вершина, </a:t>
            </a:r>
            <a:r>
              <a:rPr lang="ru-RU" sz="1400" dirty="0" err="1" smtClean="0"/>
              <a:t>витягнута</a:t>
            </a:r>
            <a:r>
              <a:rPr lang="ru-RU" sz="1400" dirty="0" smtClean="0"/>
              <a:t> з </a:t>
            </a:r>
            <a:r>
              <a:rPr lang="ru-RU" sz="1400" dirty="0" err="1" smtClean="0"/>
              <a:t>черги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050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477" y="3356992"/>
            <a:ext cx="4896544" cy="323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323528" y="26064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sz="1800" dirty="0" err="1" smtClean="0"/>
              <a:t>Помістити</a:t>
            </a:r>
            <a:r>
              <a:rPr lang="ru-RU" sz="1800" dirty="0" smtClean="0"/>
              <a:t> </a:t>
            </a:r>
            <a:r>
              <a:rPr lang="ru-RU" sz="1800" dirty="0" err="1" smtClean="0"/>
              <a:t>вузол</a:t>
            </a:r>
            <a:r>
              <a:rPr lang="ru-RU" sz="1800" dirty="0" smtClean="0"/>
              <a:t>, з </a:t>
            </a:r>
            <a:r>
              <a:rPr lang="ru-RU" sz="1800" dirty="0" err="1" smtClean="0"/>
              <a:t>якого</a:t>
            </a:r>
            <a:r>
              <a:rPr lang="ru-RU" sz="1800" dirty="0" smtClean="0"/>
              <a:t> </a:t>
            </a:r>
            <a:r>
              <a:rPr lang="ru-RU" sz="1800" dirty="0" err="1" smtClean="0"/>
              <a:t>починається</a:t>
            </a:r>
            <a:r>
              <a:rPr lang="ru-RU" sz="1800" dirty="0" smtClean="0"/>
              <a:t> </a:t>
            </a:r>
            <a:r>
              <a:rPr lang="ru-RU" sz="1800" dirty="0" err="1" smtClean="0"/>
              <a:t>пошук</a:t>
            </a:r>
            <a:r>
              <a:rPr lang="ru-RU" sz="1800" dirty="0" smtClean="0"/>
              <a:t>, в</a:t>
            </a:r>
            <a:r>
              <a:rPr lang="en-US" sz="1800" dirty="0" smtClean="0"/>
              <a:t> </a:t>
            </a:r>
            <a:r>
              <a:rPr lang="ru-RU" sz="1800" dirty="0" err="1" smtClean="0"/>
              <a:t>порожню</a:t>
            </a:r>
            <a:r>
              <a:rPr lang="ru-RU" sz="1800" dirty="0" smtClean="0"/>
              <a:t> </a:t>
            </a:r>
            <a:r>
              <a:rPr lang="ru-RU" sz="1800" dirty="0" err="1" smtClean="0"/>
              <a:t>чергу</a:t>
            </a:r>
            <a:r>
              <a:rPr lang="ru-RU" sz="1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 err="1" smtClean="0"/>
              <a:t>Витягти</a:t>
            </a:r>
            <a:r>
              <a:rPr lang="ru-RU" sz="1800" dirty="0" smtClean="0"/>
              <a:t> з початку </a:t>
            </a:r>
            <a:r>
              <a:rPr lang="ru-RU" sz="1800" dirty="0" err="1" smtClean="0"/>
              <a:t>черги</a:t>
            </a:r>
            <a:r>
              <a:rPr lang="ru-RU" sz="1800" dirty="0" smtClean="0"/>
              <a:t> </a:t>
            </a:r>
            <a:r>
              <a:rPr lang="ru-RU" sz="1800" dirty="0" err="1" smtClean="0"/>
              <a:t>вузол</a:t>
            </a:r>
            <a:r>
              <a:rPr lang="ru-RU" sz="1800" dirty="0" smtClean="0"/>
              <a:t> </a:t>
            </a:r>
            <a:r>
              <a:rPr lang="en-US" sz="1800" dirty="0" smtClean="0"/>
              <a:t>u </a:t>
            </a:r>
            <a:r>
              <a:rPr lang="ru-RU" sz="1800" dirty="0" smtClean="0"/>
              <a:t>і </a:t>
            </a:r>
            <a:r>
              <a:rPr lang="ru-RU" sz="1800" dirty="0" err="1" smtClean="0"/>
              <a:t>позначити</a:t>
            </a:r>
            <a:r>
              <a:rPr lang="ru-RU" sz="1800" dirty="0" smtClean="0"/>
              <a:t> </a:t>
            </a:r>
            <a:r>
              <a:rPr lang="ru-RU" sz="1800" dirty="0" err="1" smtClean="0"/>
              <a:t>його</a:t>
            </a:r>
            <a:r>
              <a:rPr lang="ru-RU" sz="1800" dirty="0" smtClean="0"/>
              <a:t> як </a:t>
            </a:r>
            <a:r>
              <a:rPr lang="ru-RU" sz="1800" dirty="0" err="1" smtClean="0"/>
              <a:t>розгорнутий</a:t>
            </a:r>
            <a:r>
              <a:rPr lang="ru-RU" sz="1800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800" dirty="0" err="1" smtClean="0"/>
              <a:t>Якщо</a:t>
            </a:r>
            <a:r>
              <a:rPr lang="ru-RU" sz="1800" dirty="0" smtClean="0"/>
              <a:t> </a:t>
            </a:r>
            <a:r>
              <a:rPr lang="ru-RU" sz="1800" dirty="0" err="1" smtClean="0"/>
              <a:t>вузол</a:t>
            </a:r>
            <a:r>
              <a:rPr lang="ru-RU" sz="1800" dirty="0" smtClean="0"/>
              <a:t> </a:t>
            </a:r>
            <a:r>
              <a:rPr lang="en-US" sz="1800" dirty="0" smtClean="0"/>
              <a:t> u </a:t>
            </a:r>
            <a:r>
              <a:rPr lang="ru-RU" sz="1800" dirty="0" smtClean="0"/>
              <a:t>є </a:t>
            </a:r>
            <a:r>
              <a:rPr lang="ru-RU" sz="1800" dirty="0" err="1" smtClean="0"/>
              <a:t>цільовим</a:t>
            </a:r>
            <a:r>
              <a:rPr lang="ru-RU" sz="1800" dirty="0" smtClean="0"/>
              <a:t> </a:t>
            </a:r>
            <a:r>
              <a:rPr lang="ru-RU" sz="1800" dirty="0" err="1" smtClean="0"/>
              <a:t>вузлом</a:t>
            </a:r>
            <a:r>
              <a:rPr lang="ru-RU" sz="1800" dirty="0" smtClean="0"/>
              <a:t>, то </a:t>
            </a:r>
            <a:r>
              <a:rPr lang="ru-RU" sz="1800" dirty="0" err="1" smtClean="0"/>
              <a:t>завершити</a:t>
            </a:r>
            <a:r>
              <a:rPr lang="ru-RU" sz="1800" dirty="0" smtClean="0"/>
              <a:t> </a:t>
            </a:r>
            <a:r>
              <a:rPr lang="ru-RU" sz="1800" dirty="0" err="1" smtClean="0"/>
              <a:t>пошук</a:t>
            </a:r>
            <a:r>
              <a:rPr lang="ru-RU" sz="1800" dirty="0" smtClean="0"/>
              <a:t> з результатом «</a:t>
            </a:r>
            <a:r>
              <a:rPr lang="ru-RU" sz="1800" dirty="0" err="1" smtClean="0"/>
              <a:t>успіх</a:t>
            </a:r>
            <a:r>
              <a:rPr lang="ru-RU" sz="1800" dirty="0" smtClean="0"/>
              <a:t>».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800" dirty="0" smtClean="0"/>
              <a:t>В </a:t>
            </a:r>
            <a:r>
              <a:rPr lang="ru-RU" sz="1800" dirty="0" err="1" smtClean="0"/>
              <a:t>іншому</a:t>
            </a:r>
            <a:r>
              <a:rPr lang="ru-RU" sz="1800" dirty="0" smtClean="0"/>
              <a:t> </a:t>
            </a:r>
            <a:r>
              <a:rPr lang="ru-RU" sz="1800" dirty="0" err="1" smtClean="0"/>
              <a:t>випадку</a:t>
            </a:r>
            <a:r>
              <a:rPr lang="ru-RU" sz="1800" dirty="0" smtClean="0"/>
              <a:t>, в </a:t>
            </a:r>
            <a:r>
              <a:rPr lang="ru-RU" sz="1800" dirty="0" err="1" smtClean="0"/>
              <a:t>кінець</a:t>
            </a:r>
            <a:r>
              <a:rPr lang="ru-RU" sz="1800" dirty="0" smtClean="0"/>
              <a:t> </a:t>
            </a:r>
            <a:r>
              <a:rPr lang="ru-RU" sz="1800" dirty="0" err="1" smtClean="0"/>
              <a:t>черги</a:t>
            </a:r>
            <a:r>
              <a:rPr lang="ru-RU" sz="1800" dirty="0" smtClean="0"/>
              <a:t> </a:t>
            </a:r>
            <a:r>
              <a:rPr lang="ru-RU" sz="1800" dirty="0" err="1" smtClean="0"/>
              <a:t>додаються</a:t>
            </a:r>
            <a:r>
              <a:rPr lang="ru-RU" sz="1800" dirty="0" smtClean="0"/>
              <a:t> </a:t>
            </a:r>
            <a:r>
              <a:rPr lang="ru-RU" sz="1800" dirty="0" err="1" smtClean="0"/>
              <a:t>всі</a:t>
            </a:r>
            <a:r>
              <a:rPr lang="ru-RU" sz="1800" dirty="0" smtClean="0"/>
              <a:t> </a:t>
            </a:r>
            <a:r>
              <a:rPr lang="ru-RU" sz="1800" dirty="0" err="1" smtClean="0"/>
              <a:t>наступники</a:t>
            </a:r>
            <a:r>
              <a:rPr lang="ru-RU" sz="1800" dirty="0" smtClean="0"/>
              <a:t> </a:t>
            </a:r>
            <a:r>
              <a:rPr lang="ru-RU" sz="1800" dirty="0" err="1" smtClean="0"/>
              <a:t>вузла</a:t>
            </a:r>
            <a:r>
              <a:rPr lang="ru-RU" sz="1800" dirty="0" smtClean="0"/>
              <a:t> </a:t>
            </a:r>
            <a:r>
              <a:rPr lang="en-US" sz="1800" dirty="0" smtClean="0"/>
              <a:t>u, </a:t>
            </a:r>
            <a:r>
              <a:rPr lang="ru-RU" sz="1800" dirty="0" err="1" smtClean="0"/>
              <a:t>які</a:t>
            </a:r>
            <a:r>
              <a:rPr lang="ru-RU" sz="1800" dirty="0" smtClean="0"/>
              <a:t> </a:t>
            </a:r>
            <a:r>
              <a:rPr lang="ru-RU" sz="1800" dirty="0" err="1" smtClean="0"/>
              <a:t>ще</a:t>
            </a:r>
            <a:r>
              <a:rPr lang="ru-RU" sz="1800" dirty="0" smtClean="0"/>
              <a:t> не </a:t>
            </a:r>
            <a:r>
              <a:rPr lang="ru-RU" sz="1800" dirty="0" err="1" smtClean="0"/>
              <a:t>розгорнуті</a:t>
            </a:r>
            <a:r>
              <a:rPr lang="ru-RU" sz="1800" dirty="0" smtClean="0"/>
              <a:t> і не </a:t>
            </a:r>
            <a:r>
              <a:rPr lang="ru-RU" sz="1800" dirty="0" err="1" smtClean="0"/>
              <a:t>перебувають</a:t>
            </a:r>
            <a:r>
              <a:rPr lang="ru-RU" sz="1800" dirty="0" smtClean="0"/>
              <a:t> в </a:t>
            </a:r>
            <a:r>
              <a:rPr lang="ru-RU" sz="1800" dirty="0" err="1" smtClean="0"/>
              <a:t>черзі</a:t>
            </a:r>
            <a:r>
              <a:rPr lang="ru-RU" sz="1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 err="1" smtClean="0"/>
              <a:t>Якщо</a:t>
            </a:r>
            <a:r>
              <a:rPr lang="ru-RU" sz="1800" dirty="0" smtClean="0"/>
              <a:t> </a:t>
            </a:r>
            <a:r>
              <a:rPr lang="ru-RU" sz="1800" dirty="0" err="1" smtClean="0"/>
              <a:t>чергу</a:t>
            </a:r>
            <a:r>
              <a:rPr lang="ru-RU" sz="1800" dirty="0" smtClean="0"/>
              <a:t> </a:t>
            </a:r>
            <a:r>
              <a:rPr lang="ru-RU" sz="1800" dirty="0" err="1" smtClean="0"/>
              <a:t>порожня</a:t>
            </a:r>
            <a:r>
              <a:rPr lang="ru-RU" sz="1800" dirty="0" smtClean="0"/>
              <a:t>, то </a:t>
            </a:r>
            <a:r>
              <a:rPr lang="ru-RU" sz="1800" dirty="0" err="1" smtClean="0"/>
              <a:t>всі</a:t>
            </a:r>
            <a:r>
              <a:rPr lang="ru-RU" sz="1800" dirty="0" smtClean="0"/>
              <a:t> </a:t>
            </a:r>
            <a:r>
              <a:rPr lang="ru-RU" sz="1800" dirty="0" err="1" smtClean="0"/>
              <a:t>вузли</a:t>
            </a:r>
            <a:r>
              <a:rPr lang="ru-RU" sz="1800" dirty="0" smtClean="0"/>
              <a:t> </a:t>
            </a:r>
            <a:r>
              <a:rPr lang="ru-RU" sz="1800" dirty="0" err="1" smtClean="0"/>
              <a:t>зв'язаного</a:t>
            </a:r>
            <a:r>
              <a:rPr lang="ru-RU" sz="1800" dirty="0" smtClean="0"/>
              <a:t> графа </a:t>
            </a:r>
            <a:r>
              <a:rPr lang="ru-RU" sz="1800" dirty="0" err="1" smtClean="0"/>
              <a:t>були</a:t>
            </a:r>
            <a:r>
              <a:rPr lang="ru-RU" sz="1800" dirty="0" smtClean="0"/>
              <a:t> </a:t>
            </a:r>
            <a:r>
              <a:rPr lang="ru-RU" sz="1800" dirty="0" err="1" smtClean="0"/>
              <a:t>переглянуті</a:t>
            </a:r>
            <a:r>
              <a:rPr lang="ru-RU" sz="1800" dirty="0" smtClean="0"/>
              <a:t>, </a:t>
            </a:r>
            <a:r>
              <a:rPr lang="ru-RU" sz="1800" dirty="0" err="1" smtClean="0"/>
              <a:t>отже</a:t>
            </a:r>
            <a:r>
              <a:rPr lang="ru-RU" sz="1800" dirty="0" smtClean="0"/>
              <a:t>, </a:t>
            </a:r>
            <a:r>
              <a:rPr lang="ru-RU" sz="1800" dirty="0" err="1" smtClean="0"/>
              <a:t>цільової</a:t>
            </a:r>
            <a:r>
              <a:rPr lang="ru-RU" sz="1800" dirty="0" smtClean="0"/>
              <a:t> </a:t>
            </a:r>
            <a:r>
              <a:rPr lang="ru-RU" sz="1800" dirty="0" err="1" smtClean="0"/>
              <a:t>вузол</a:t>
            </a:r>
            <a:r>
              <a:rPr lang="ru-RU" sz="1800" dirty="0" smtClean="0"/>
              <a:t> </a:t>
            </a:r>
            <a:r>
              <a:rPr lang="ru-RU" sz="1800" dirty="0" err="1" smtClean="0"/>
              <a:t>недосяжний</a:t>
            </a:r>
            <a:r>
              <a:rPr lang="ru-RU" sz="1800" dirty="0" smtClean="0"/>
              <a:t> з початкового; </a:t>
            </a:r>
            <a:r>
              <a:rPr lang="ru-RU" sz="1800" dirty="0" err="1" smtClean="0"/>
              <a:t>завершити</a:t>
            </a:r>
            <a:r>
              <a:rPr lang="ru-RU" sz="1800" dirty="0" smtClean="0"/>
              <a:t> </a:t>
            </a:r>
            <a:r>
              <a:rPr lang="ru-RU" sz="1800" dirty="0" err="1" smtClean="0"/>
              <a:t>пошук</a:t>
            </a:r>
            <a:r>
              <a:rPr lang="ru-RU" sz="1800" dirty="0" smtClean="0"/>
              <a:t> з результатом «</a:t>
            </a:r>
            <a:r>
              <a:rPr lang="ru-RU" sz="1800" dirty="0" err="1" smtClean="0"/>
              <a:t>невдача</a:t>
            </a:r>
            <a:r>
              <a:rPr lang="ru-RU" sz="1800" dirty="0" smtClean="0"/>
              <a:t>».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 err="1" smtClean="0"/>
              <a:t>Повернутися</a:t>
            </a:r>
            <a:r>
              <a:rPr lang="ru-RU" sz="1800" dirty="0" smtClean="0"/>
              <a:t> до п. 2.</a:t>
            </a:r>
            <a:endParaRPr lang="ru-RU" sz="18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23527" y="3861048"/>
            <a:ext cx="3454513" cy="23083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ru-RU" b="1" dirty="0" err="1" smtClean="0">
                <a:solidFill>
                  <a:schemeClr val="bg1"/>
                </a:solidFill>
              </a:rPr>
              <a:t>Білий</a:t>
            </a:r>
            <a:r>
              <a:rPr lang="ru-RU" dirty="0" smtClean="0">
                <a:solidFill>
                  <a:schemeClr val="bg1"/>
                </a:solidFill>
              </a:rPr>
              <a:t> - вершина, яка </a:t>
            </a:r>
            <a:r>
              <a:rPr lang="ru-RU" dirty="0" err="1" smtClean="0">
                <a:solidFill>
                  <a:schemeClr val="bg1"/>
                </a:solidFill>
              </a:rPr>
              <a:t>ще</a:t>
            </a:r>
            <a:r>
              <a:rPr lang="ru-RU" dirty="0" smtClean="0">
                <a:solidFill>
                  <a:schemeClr val="bg1"/>
                </a:solidFill>
              </a:rPr>
              <a:t> не </a:t>
            </a:r>
            <a:r>
              <a:rPr lang="ru-RU" dirty="0" err="1" smtClean="0">
                <a:solidFill>
                  <a:schemeClr val="bg1"/>
                </a:solidFill>
              </a:rPr>
              <a:t>виявлена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</a:rPr>
              <a:t>Сірий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- вершина, 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</a:rPr>
              <a:t>вже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</a:rPr>
              <a:t>виявлена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і додана в 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</a:rPr>
              <a:t>чергу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endParaRPr lang="ru-RU" dirty="0" smtClean="0"/>
          </a:p>
          <a:p>
            <a:r>
              <a:rPr lang="ru-RU" b="1" dirty="0" err="1" smtClean="0"/>
              <a:t>Чорний</a:t>
            </a:r>
            <a:r>
              <a:rPr lang="ru-RU" dirty="0" smtClean="0"/>
              <a:t> - вершина, </a:t>
            </a:r>
            <a:r>
              <a:rPr lang="ru-RU" dirty="0" err="1" smtClean="0"/>
              <a:t>витягнута</a:t>
            </a:r>
            <a:r>
              <a:rPr lang="ru-RU" dirty="0" smtClean="0"/>
              <a:t> з </a:t>
            </a:r>
            <a:r>
              <a:rPr lang="ru-RU" dirty="0" err="1" smtClean="0"/>
              <a:t>черги</a:t>
            </a:r>
            <a:endParaRPr lang="ru-RU" dirty="0"/>
          </a:p>
        </p:txBody>
      </p:sp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71" y="3354439"/>
            <a:ext cx="4895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71" y="3354439"/>
            <a:ext cx="4895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71" y="3354439"/>
            <a:ext cx="4895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477" y="3354439"/>
            <a:ext cx="4895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71" y="3356992"/>
            <a:ext cx="4895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71" y="3354439"/>
            <a:ext cx="4895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2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71" y="3356992"/>
            <a:ext cx="4895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3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477" y="3354439"/>
            <a:ext cx="4895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4" name="Picture 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71" y="3354439"/>
            <a:ext cx="4895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57" b="97216" l="860" r="97708">
                        <a14:foregroundMark x1="28080" y1="76660" x2="6590" y2="86938"/>
                        <a14:foregroundMark x1="64613" y1="24197" x2="75788" y2="6638"/>
                        <a14:foregroundMark x1="13324" y1="91863" x2="22493" y2="86510"/>
                        <a14:foregroundMark x1="41691" y1="41756" x2="59599" y2="39186"/>
                        <a14:foregroundMark x1="39542" y1="39186" x2="59169" y2="34261"/>
                        <a14:foregroundMark x1="51862" y1="21199" x2="51862" y2="21199"/>
                        <a14:foregroundMark x1="49140" y1="36831" x2="47564" y2="28694"/>
                        <a14:foregroundMark x1="55874" y1="22484" x2="57880" y2="21842"/>
                        <a14:foregroundMark x1="44413" y1="36403" x2="45559" y2="27837"/>
                        <a14:foregroundMark x1="46418" y1="29336" x2="49427" y2="26981"/>
                        <a14:foregroundMark x1="49857" y1="28051" x2="49857" y2="28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80928"/>
            <a:ext cx="857196" cy="57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40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33785 0.0060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92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85 0.00602 L 0.23664 0.1682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9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82 0.16829 L 0.44931 0.1682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Результат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7128792" cy="383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71" y="3354439"/>
            <a:ext cx="4895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9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996952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7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398</Words>
  <Application>Microsoft Office PowerPoint</Application>
  <PresentationFormat>Экран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Problem I Маршрут с минимальным количеством пересадок</vt:lpstr>
      <vt:lpstr>Умова </vt:lpstr>
      <vt:lpstr>Вхідні данні</vt:lpstr>
      <vt:lpstr>Приклад</vt:lpstr>
      <vt:lpstr>Рішення</vt:lpstr>
      <vt:lpstr>Пошук в ширину</vt:lpstr>
      <vt:lpstr>Презентация PowerPoint</vt:lpstr>
      <vt:lpstr>Результат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 Маршрут с минимальным количеством пересадок</dc:title>
  <dc:creator>Klavdienko_Vovanin</dc:creator>
  <cp:lastModifiedBy>Klavdienko_Vovanin</cp:lastModifiedBy>
  <cp:revision>12</cp:revision>
  <dcterms:created xsi:type="dcterms:W3CDTF">2018-03-01T15:24:24Z</dcterms:created>
  <dcterms:modified xsi:type="dcterms:W3CDTF">2018-03-01T17:53:52Z</dcterms:modified>
</cp:coreProperties>
</file>