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80" r:id="rId5"/>
    <p:sldId id="261" r:id="rId6"/>
    <p:sldId id="278" r:id="rId7"/>
    <p:sldId id="273" r:id="rId8"/>
    <p:sldId id="263" r:id="rId9"/>
    <p:sldId id="264" r:id="rId10"/>
    <p:sldId id="267" r:id="rId11"/>
    <p:sldId id="276" r:id="rId12"/>
    <p:sldId id="277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ДонНУ, кафедра КТ, проф. В. К. Толстых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E8F453C-F4F2-4678-85BC-52998142A67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71677D-8284-41BD-A945-67DF3A28E211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8FF39A-DEB4-41AF-AA23-EE6A08E587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042" y="1714488"/>
            <a:ext cx="6477000" cy="1828800"/>
          </a:xfr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ctr"/>
            <a:r>
              <a:rPr lang="en-US" dirty="0" err="1" smtClean="0"/>
              <a:t>DataList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uk-UA" dirty="0" smtClean="0"/>
              <a:t>Розмітка сторінки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6211669"/>
            <a:ext cx="814393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Default.aspx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571612"/>
            <a:ext cx="807249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uk-UA" dirty="0" smtClean="0"/>
              <a:t>Розмітка сторінки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6211669"/>
            <a:ext cx="814393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Default.aspx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821537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uk-UA" dirty="0" smtClean="0"/>
              <a:t>Розмітка сторінки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5857892"/>
            <a:ext cx="814393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smtClean="0"/>
              <a:t>Default.aspx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7" y="1714488"/>
            <a:ext cx="780097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err="1" smtClean="0"/>
              <a:t>Page_Load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6000768"/>
            <a:ext cx="778674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Default.aspx.cs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62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276330" cy="407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err="1" smtClean="0"/>
              <a:t>ClickButton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5929330"/>
            <a:ext cx="821537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Default.aspx.cs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433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143932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/>
              <a:t>Огляд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dirty="0" smtClean="0"/>
              <a:t>Огляд елемента </a:t>
            </a:r>
            <a:r>
              <a:rPr lang="en-US" dirty="0" err="1" smtClean="0"/>
              <a:t>DataList</a:t>
            </a:r>
            <a:r>
              <a:rPr lang="en-US" dirty="0" smtClean="0"/>
              <a:t> </a:t>
            </a:r>
          </a:p>
          <a:p>
            <a:r>
              <a:rPr lang="ru-RU" sz="3200" dirty="0" err="1" smtClean="0"/>
              <a:t>Властивості</a:t>
            </a:r>
            <a:endParaRPr lang="uk-UA" sz="3200" dirty="0" smtClean="0"/>
          </a:p>
          <a:p>
            <a:r>
              <a:rPr lang="uk-UA" sz="3200" dirty="0" smtClean="0"/>
              <a:t>Події</a:t>
            </a:r>
            <a:endParaRPr lang="en-US" dirty="0" smtClean="0"/>
          </a:p>
          <a:p>
            <a:r>
              <a:rPr lang="ru-RU" dirty="0" err="1" smtClean="0"/>
              <a:t>Шаблони</a:t>
            </a:r>
            <a:endParaRPr lang="uk-UA" dirty="0" smtClean="0"/>
          </a:p>
          <a:p>
            <a:r>
              <a:rPr lang="uk-UA" dirty="0" smtClean="0"/>
              <a:t>Приклад </a:t>
            </a:r>
            <a:r>
              <a:rPr lang="uk-UA" dirty="0" err="1" smtClean="0"/>
              <a:t>Телефона</a:t>
            </a:r>
            <a:r>
              <a:rPr lang="uk-UA" dirty="0" smtClean="0"/>
              <a:t> книга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Огляд елемента </a:t>
            </a:r>
            <a:r>
              <a:rPr lang="en-US" dirty="0" err="1" smtClean="0"/>
              <a:t>DataList</a:t>
            </a:r>
            <a:r>
              <a:rPr lang="en-US" dirty="0" smtClean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en-US" b="1" dirty="0" err="1" smtClean="0"/>
              <a:t>DataList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uk-UA" i="1" dirty="0" smtClean="0"/>
              <a:t>ітеративний елемент типу таблиця, </a:t>
            </a:r>
            <a:r>
              <a:rPr lang="uk-UA" i="1" dirty="0" smtClean="0"/>
              <a:t>який підтримує велику кількість шаблонів, </a:t>
            </a:r>
            <a:r>
              <a:rPr lang="uk-UA" i="1" dirty="0" smtClean="0"/>
              <a:t>а також </a:t>
            </a:r>
            <a:r>
              <a:rPr lang="uk-UA" i="1" dirty="0" smtClean="0"/>
              <a:t>направлений </a:t>
            </a:r>
            <a:r>
              <a:rPr lang="uk-UA" i="1" dirty="0" err="1" smtClean="0"/>
              <a:t>рендер</a:t>
            </a:r>
            <a:r>
              <a:rPr lang="uk-UA" i="1" dirty="0" smtClean="0"/>
              <a:t>(розміщення елементів по вертикалі і горизонталі) і розбиття на </a:t>
            </a:r>
            <a:r>
              <a:rPr lang="uk-UA" i="1" dirty="0" smtClean="0"/>
              <a:t>сторінки. </a:t>
            </a:r>
            <a:r>
              <a:rPr lang="uk-UA" i="1" dirty="0" err="1" smtClean="0"/>
              <a:t>Викоритовується</a:t>
            </a:r>
            <a:r>
              <a:rPr lang="uk-UA" i="1" dirty="0" smtClean="0"/>
              <a:t> тоді, коли закінчуються можливості </a:t>
            </a:r>
            <a:r>
              <a:rPr lang="en-US" i="1" dirty="0" err="1" smtClean="0"/>
              <a:t>Reapeter</a:t>
            </a:r>
            <a:r>
              <a:rPr lang="en-US" i="1" dirty="0" smtClean="0"/>
              <a:t> </a:t>
            </a:r>
            <a:r>
              <a:rPr lang="uk-UA" i="1" dirty="0" smtClean="0"/>
              <a:t>елементу.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57166"/>
            <a:ext cx="8229600" cy="1008063"/>
          </a:xfrm>
          <a:noFill/>
          <a:ln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200" dirty="0" smtClean="0"/>
              <a:t>Поля</a:t>
            </a:r>
            <a:endParaRPr lang="ru-RU" sz="3400" dirty="0">
              <a:solidFill>
                <a:srgbClr val="969696"/>
              </a:solidFill>
            </a:endParaRPr>
          </a:p>
        </p:txBody>
      </p:sp>
      <p:graphicFrame>
        <p:nvGraphicFramePr>
          <p:cNvPr id="241700" name="Group 36"/>
          <p:cNvGraphicFramePr>
            <a:graphicFrameLocks noGrp="1"/>
          </p:cNvGraphicFramePr>
          <p:nvPr>
            <p:ph type="tbl" idx="1"/>
          </p:nvPr>
        </p:nvGraphicFramePr>
        <p:xfrm>
          <a:off x="642910" y="1714488"/>
          <a:ext cx="8197878" cy="4286280"/>
        </p:xfrm>
        <a:graphic>
          <a:graphicData uri="http://schemas.openxmlformats.org/drawingml/2006/table">
            <a:tbl>
              <a:tblPr/>
              <a:tblGrid>
                <a:gridCol w="2150678"/>
                <a:gridCol w="6047200"/>
              </a:tblGrid>
              <a:tr h="564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Назва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Опис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05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CancelCommandName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Використову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представлення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імені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Cancel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DeleteCommandName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Використову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представлення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імені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Delete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EditCommandName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Використову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представлення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імені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Edit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SelectCommandName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Використову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представлення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імені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Select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8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UpdateCommandName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Використову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є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представлення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імені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Update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/>
              <a:t>Властивості</a:t>
            </a:r>
            <a:endParaRPr lang="uk-UA" dirty="0" smtClean="0"/>
          </a:p>
        </p:txBody>
      </p:sp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642910" y="1535426"/>
          <a:ext cx="8197878" cy="3322334"/>
        </p:xfrm>
        <a:graphic>
          <a:graphicData uri="http://schemas.openxmlformats.org/drawingml/2006/table">
            <a:tbl>
              <a:tblPr/>
              <a:tblGrid>
                <a:gridCol w="2000264"/>
                <a:gridCol w="6197614"/>
              </a:tblGrid>
              <a:tr h="754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Назва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Опис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9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smtClean="0"/>
                        <a:t>Items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Колекція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елемент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в,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які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даний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момент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відображаються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SelectedItem</a:t>
                      </a:r>
                      <a:r>
                        <a:rPr lang="en-US" sz="1400" dirty="0" smtClean="0"/>
                        <a:t> 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Вибраний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елемент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RepeatColumns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Кількість стовпчиків в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RepeatDirection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Орієнтація елемента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DataList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GridLines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Стиль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сітки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uk-UA" dirty="0" smtClean="0"/>
              <a:t>Події</a:t>
            </a:r>
          </a:p>
        </p:txBody>
      </p:sp>
      <p:graphicFrame>
        <p:nvGraphicFramePr>
          <p:cNvPr id="5" name="Group 36"/>
          <p:cNvGraphicFramePr>
            <a:graphicFrameLocks/>
          </p:cNvGraphicFramePr>
          <p:nvPr/>
        </p:nvGraphicFramePr>
        <p:xfrm>
          <a:off x="642910" y="1714489"/>
          <a:ext cx="8197878" cy="4626044"/>
        </p:xfrm>
        <a:graphic>
          <a:graphicData uri="http://schemas.openxmlformats.org/drawingml/2006/table">
            <a:tbl>
              <a:tblPr/>
              <a:tblGrid>
                <a:gridCol w="2000264"/>
                <a:gridCol w="6197614"/>
              </a:tblGrid>
              <a:tr h="612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Назва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Опис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48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CancelCommand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Натиснута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кнопка </a:t>
                      </a:r>
                      <a:r>
                        <a:rPr lang="en-US" sz="1400" dirty="0" smtClean="0"/>
                        <a:t>Cancel</a:t>
                      </a:r>
                      <a:r>
                        <a:rPr lang="uk-UA" sz="1400" dirty="0" smtClean="0"/>
                        <a:t> в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DeleteCommand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Натиснута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кнопка </a:t>
                      </a:r>
                      <a:r>
                        <a:rPr lang="en-US" sz="1400" dirty="0" smtClean="0"/>
                        <a:t>Delete</a:t>
                      </a:r>
                      <a:r>
                        <a:rPr lang="uk-UA" sz="1400" dirty="0" smtClean="0"/>
                        <a:t> в таблиці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EditCommand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Натиснута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кнопка </a:t>
                      </a:r>
                      <a:r>
                        <a:rPr lang="en-US" sz="1400" dirty="0" smtClean="0"/>
                        <a:t>Edit</a:t>
                      </a:r>
                      <a:r>
                        <a:rPr lang="uk-UA" sz="1400" dirty="0" smtClean="0"/>
                        <a:t> в таблиці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ItemCommand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Натиснута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будь-яка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кнопка </a:t>
                      </a:r>
                      <a:r>
                        <a:rPr lang="en-US" sz="1400" dirty="0" smtClean="0"/>
                        <a:t>Edit</a:t>
                      </a:r>
                      <a:r>
                        <a:rPr lang="uk-UA" sz="1400" dirty="0" smtClean="0"/>
                        <a:t> в таблиці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UpdateCommand</a:t>
                      </a:r>
                      <a:r>
                        <a:rPr lang="en-US" sz="1400" dirty="0" smtClean="0"/>
                        <a:t> 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Натиснута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кнопка </a:t>
                      </a:r>
                      <a:r>
                        <a:rPr lang="en-US" sz="1400" dirty="0" smtClean="0"/>
                        <a:t>Update</a:t>
                      </a:r>
                      <a:r>
                        <a:rPr lang="uk-UA" sz="1400" dirty="0" smtClean="0"/>
                        <a:t> в таблиці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ItemCreated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створений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ItemDataBound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звязаний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з даними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SelectedIndexChanged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вибраний новий елемент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Шаблони</a:t>
            </a:r>
            <a:endParaRPr lang="en-US" dirty="0"/>
          </a:p>
        </p:txBody>
      </p:sp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571472" y="2285992"/>
          <a:ext cx="8197878" cy="3954605"/>
        </p:xfrm>
        <a:graphic>
          <a:graphicData uri="http://schemas.openxmlformats.org/drawingml/2006/table">
            <a:tbl>
              <a:tblPr/>
              <a:tblGrid>
                <a:gridCol w="2000264"/>
                <a:gridCol w="6197614"/>
              </a:tblGrid>
              <a:tr h="494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Назва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Опис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AlternatingItemTemplate</a:t>
                      </a:r>
                      <a:r>
                        <a:rPr lang="en-US" sz="1400" dirty="0" smtClean="0"/>
                        <a:t> 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парних елементів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EditItemTemplate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 </a:t>
                      </a:r>
                      <a:r>
                        <a:rPr kumimoji="0" lang="uk-UA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редактованого</a:t>
                      </a: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елемента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HeaderTemplate</a:t>
                      </a:r>
                      <a:r>
                        <a:rPr lang="en-US" sz="1400" dirty="0" smtClean="0"/>
                        <a:t> 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верхнього колонтитула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ItemTemplate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елемента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SelectedItemTemplate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вибраного елемента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dirty="0" err="1" smtClean="0"/>
                        <a:t>SeparatorTemplate</a:t>
                      </a:r>
                      <a:r>
                        <a:rPr lang="en-US" sz="1400" dirty="0" smtClean="0"/>
                        <a:t> 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розділювача в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FooterTemplate</a:t>
                      </a: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Шаблон нижнього колонтитула таблиці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Приклад </a:t>
            </a:r>
            <a:r>
              <a:rPr lang="uk-UA" dirty="0" err="1" smtClean="0"/>
              <a:t>Телефона</a:t>
            </a:r>
            <a:r>
              <a:rPr lang="uk-UA" dirty="0" smtClean="0"/>
              <a:t> книга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628654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en-US" dirty="0" smtClean="0"/>
              <a:t>Info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000768"/>
            <a:ext cx="771530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Файл </a:t>
            </a:r>
            <a:r>
              <a:rPr lang="en-US" dirty="0" err="1" smtClean="0"/>
              <a:t>MyControl.ascx.cs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58293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17441</TotalTime>
  <Words>239</Words>
  <Application>Microsoft Office PowerPoint</Application>
  <PresentationFormat>Экран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Обычная</vt:lpstr>
      <vt:lpstr>DataList</vt:lpstr>
      <vt:lpstr>Огляд</vt:lpstr>
      <vt:lpstr>Огляд елемента DataList </vt:lpstr>
      <vt:lpstr>Поля</vt:lpstr>
      <vt:lpstr>Властивості</vt:lpstr>
      <vt:lpstr>Події</vt:lpstr>
      <vt:lpstr>Шаблони</vt:lpstr>
      <vt:lpstr>Приклад Телефона книга</vt:lpstr>
      <vt:lpstr>Таблиця Info </vt:lpstr>
      <vt:lpstr>Розмітка сторінки</vt:lpstr>
      <vt:lpstr>Розмітка сторінки</vt:lpstr>
      <vt:lpstr>Розмітка сторінки</vt:lpstr>
      <vt:lpstr>Page_Load</vt:lpstr>
      <vt:lpstr>ClickButton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Control</dc:title>
  <dc:creator>bogdan</dc:creator>
  <cp:lastModifiedBy>bogdan</cp:lastModifiedBy>
  <cp:revision>55</cp:revision>
  <dcterms:created xsi:type="dcterms:W3CDTF">2010-07-18T10:08:59Z</dcterms:created>
  <dcterms:modified xsi:type="dcterms:W3CDTF">2010-09-03T17:27:13Z</dcterms:modified>
</cp:coreProperties>
</file>