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65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02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96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23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8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076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370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33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2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1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0F66-12F1-4B4D-AE30-F4475A6022D1}" type="datetimeFigureOut">
              <a:rPr lang="en-ID" smtClean="0"/>
              <a:t>05/11/2021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F6E1-EEA0-4301-A9FA-228B4F49BF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57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09574-6D9A-4755-927A-B9D6E7217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958" y="1382229"/>
            <a:ext cx="7846885" cy="54633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F4F5CA-F6E8-4D11-9ED2-CDE305536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0783" y="1890128"/>
            <a:ext cx="4701660" cy="3091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028EE6-5990-45E9-89A5-9A08549B00BE}"/>
              </a:ext>
            </a:extLst>
          </p:cNvPr>
          <p:cNvSpPr txBox="1">
            <a:spLocks/>
          </p:cNvSpPr>
          <p:nvPr/>
        </p:nvSpPr>
        <p:spPr>
          <a:xfrm>
            <a:off x="9593020" y="6116883"/>
            <a:ext cx="2179720" cy="5217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b="1" dirty="0"/>
              <a:t>1234567898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1E22D-690D-41FA-A208-343260F58FC0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F37438A6-E26C-4C00-802B-75F6A4015DD6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22673DC1-B590-4997-A8EF-722E53705DD7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95BD1063-DD22-48D7-BF16-063132271405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9025BA-E063-47F4-8914-D61D3BD7406E}"/>
              </a:ext>
            </a:extLst>
          </p:cNvPr>
          <p:cNvGrpSpPr/>
          <p:nvPr/>
        </p:nvGrpSpPr>
        <p:grpSpPr>
          <a:xfrm>
            <a:off x="3338623" y="4528296"/>
            <a:ext cx="8434117" cy="935421"/>
            <a:chOff x="3338623" y="4528296"/>
            <a:chExt cx="8434117" cy="935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91BDB-E00C-4A2C-8716-2370A933D31F}"/>
                </a:ext>
              </a:extLst>
            </p:cNvPr>
            <p:cNvSpPr/>
            <p:nvPr/>
          </p:nvSpPr>
          <p:spPr>
            <a:xfrm>
              <a:off x="3416638" y="4639272"/>
              <a:ext cx="3060836" cy="663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8C30F766-56CB-4D2A-94BC-6B413D0FEF28}"/>
                </a:ext>
              </a:extLst>
            </p:cNvPr>
            <p:cNvSpPr txBox="1">
              <a:spLocks/>
            </p:cNvSpPr>
            <p:nvPr/>
          </p:nvSpPr>
          <p:spPr>
            <a:xfrm>
              <a:off x="3338623" y="4528296"/>
              <a:ext cx="8434117" cy="93542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6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ID" b="1" dirty="0"/>
                <a:t>INSTALASI UBUNTU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22BCCB-B08C-4877-9AB4-8EC726920B8D}"/>
                </a:ext>
              </a:extLst>
            </p:cNvPr>
            <p:cNvSpPr/>
            <p:nvPr/>
          </p:nvSpPr>
          <p:spPr>
            <a:xfrm>
              <a:off x="6661150" y="5303041"/>
              <a:ext cx="49839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450304-3FE0-4451-A536-29595B3E8E64}"/>
              </a:ext>
            </a:extLst>
          </p:cNvPr>
          <p:cNvGrpSpPr/>
          <p:nvPr/>
        </p:nvGrpSpPr>
        <p:grpSpPr>
          <a:xfrm>
            <a:off x="7049517" y="5671510"/>
            <a:ext cx="4723223" cy="521782"/>
            <a:chOff x="7049517" y="5671510"/>
            <a:chExt cx="4723223" cy="52178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4B13FD63-2636-4A19-B912-B3EDB8730359}"/>
                </a:ext>
              </a:extLst>
            </p:cNvPr>
            <p:cNvSpPr txBox="1">
              <a:spLocks/>
            </p:cNvSpPr>
            <p:nvPr/>
          </p:nvSpPr>
          <p:spPr>
            <a:xfrm>
              <a:off x="7049517" y="5671510"/>
              <a:ext cx="4723223" cy="521782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6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ID" sz="3200" b="1" dirty="0"/>
                <a:t>ESTEFANI PUTRI DALANGGO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49165B-2C0B-4F85-90D4-92C1BDD56668}"/>
                </a:ext>
              </a:extLst>
            </p:cNvPr>
            <p:cNvSpPr/>
            <p:nvPr/>
          </p:nvSpPr>
          <p:spPr>
            <a:xfrm flipV="1">
              <a:off x="7478676" y="6087096"/>
              <a:ext cx="23458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C3312D-8997-4D6F-BF20-B32322A899A6}"/>
              </a:ext>
            </a:extLst>
          </p:cNvPr>
          <p:cNvGrpSpPr/>
          <p:nvPr/>
        </p:nvGrpSpPr>
        <p:grpSpPr>
          <a:xfrm>
            <a:off x="6022914" y="-1"/>
            <a:ext cx="6272787" cy="530661"/>
            <a:chOff x="6022914" y="-1"/>
            <a:chExt cx="6272787" cy="53066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8978D7F-0874-4229-B188-DBB4A584E109}"/>
                </a:ext>
              </a:extLst>
            </p:cNvPr>
            <p:cNvSpPr/>
            <p:nvPr/>
          </p:nvSpPr>
          <p:spPr>
            <a:xfrm flipH="1" flipV="1">
              <a:off x="6044181" y="-1"/>
              <a:ext cx="2201619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4ED3CA-1198-409E-A3C3-BDD5D86F3DA0}"/>
                </a:ext>
              </a:extLst>
            </p:cNvPr>
            <p:cNvSpPr/>
            <p:nvPr/>
          </p:nvSpPr>
          <p:spPr>
            <a:xfrm>
              <a:off x="8138159" y="0"/>
              <a:ext cx="2293091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6022914" y="22570"/>
              <a:ext cx="6272787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S E T I N G      V I R T U A L    M E S I 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1B2E26-C947-436C-92D4-2448D7DF71BA}"/>
              </a:ext>
            </a:extLst>
          </p:cNvPr>
          <p:cNvGrpSpPr/>
          <p:nvPr/>
        </p:nvGrpSpPr>
        <p:grpSpPr>
          <a:xfrm>
            <a:off x="312328" y="1865944"/>
            <a:ext cx="5432158" cy="4496148"/>
            <a:chOff x="386753" y="2142396"/>
            <a:chExt cx="5432158" cy="44961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B3E7B9-E08D-48D3-8338-3DBF31B02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57" y="2174558"/>
              <a:ext cx="4941454" cy="37147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CC2F6B0-079B-46F7-B3AA-CE318100CAA1}"/>
                </a:ext>
              </a:extLst>
            </p:cNvPr>
            <p:cNvSpPr txBox="1">
              <a:spLocks/>
            </p:cNvSpPr>
            <p:nvPr/>
          </p:nvSpPr>
          <p:spPr>
            <a:xfrm>
              <a:off x="877457" y="6078524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 A M P I L A N   M E M B U A T   </a:t>
              </a:r>
            </a:p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 I R T U A L M E S I 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9C871E-4C93-4C76-86BE-477FA7879A81}"/>
                </a:ext>
              </a:extLst>
            </p:cNvPr>
            <p:cNvSpPr/>
            <p:nvPr/>
          </p:nvSpPr>
          <p:spPr>
            <a:xfrm>
              <a:off x="386753" y="2142396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462938-E706-4EE8-B61B-3FEA1D68031F}"/>
              </a:ext>
            </a:extLst>
          </p:cNvPr>
          <p:cNvGrpSpPr/>
          <p:nvPr/>
        </p:nvGrpSpPr>
        <p:grpSpPr>
          <a:xfrm>
            <a:off x="6239167" y="1865943"/>
            <a:ext cx="5491229" cy="4496148"/>
            <a:chOff x="6026513" y="2142395"/>
            <a:chExt cx="5491229" cy="44961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01D446-6403-4917-BFC4-E179D0241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634" y="2142395"/>
              <a:ext cx="5006108" cy="37791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543961" y="607852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E N Y E S U A I K A N </a:t>
              </a:r>
            </a:p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 A P A S I T A S   R A M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92917A-1F80-4D43-88BF-F25797243936}"/>
                </a:ext>
              </a:extLst>
            </p:cNvPr>
            <p:cNvSpPr/>
            <p:nvPr/>
          </p:nvSpPr>
          <p:spPr>
            <a:xfrm>
              <a:off x="6026513" y="2151884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B9AA77-885D-4B18-BE99-9D16FA4CEDD3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A31099F-C7B8-47C6-966C-9E4F65DD7DA6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05D487B4-040B-4202-AF55-7BE727CB456E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2EF35E16-DF50-4771-8E60-5ED51CCA314E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5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C3312D-8997-4D6F-BF20-B32322A899A6}"/>
              </a:ext>
            </a:extLst>
          </p:cNvPr>
          <p:cNvGrpSpPr/>
          <p:nvPr/>
        </p:nvGrpSpPr>
        <p:grpSpPr>
          <a:xfrm>
            <a:off x="6022914" y="-1"/>
            <a:ext cx="6272787" cy="530661"/>
            <a:chOff x="6022914" y="-1"/>
            <a:chExt cx="6272787" cy="53066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8978D7F-0874-4229-B188-DBB4A584E109}"/>
                </a:ext>
              </a:extLst>
            </p:cNvPr>
            <p:cNvSpPr/>
            <p:nvPr/>
          </p:nvSpPr>
          <p:spPr>
            <a:xfrm flipH="1" flipV="1">
              <a:off x="6044181" y="-1"/>
              <a:ext cx="2201619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4ED3CA-1198-409E-A3C3-BDD5D86F3DA0}"/>
                </a:ext>
              </a:extLst>
            </p:cNvPr>
            <p:cNvSpPr/>
            <p:nvPr/>
          </p:nvSpPr>
          <p:spPr>
            <a:xfrm>
              <a:off x="8138159" y="0"/>
              <a:ext cx="2293091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6022914" y="22570"/>
              <a:ext cx="6272787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S E T I N G      V I R T U A L    M E S I 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27314B-D48D-44EA-B976-5A1B72F38138}"/>
              </a:ext>
            </a:extLst>
          </p:cNvPr>
          <p:cNvGrpSpPr/>
          <p:nvPr/>
        </p:nvGrpSpPr>
        <p:grpSpPr>
          <a:xfrm>
            <a:off x="195371" y="1865946"/>
            <a:ext cx="5507220" cy="4506780"/>
            <a:chOff x="120940" y="2142396"/>
            <a:chExt cx="5507220" cy="45067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796498-0186-4CB1-AF1C-30A5B530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52" y="2153027"/>
              <a:ext cx="5006108" cy="37791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35800" y="608915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 R E A T E   H A R D </a:t>
              </a:r>
              <a:r>
                <a:rPr lang="en-ID" sz="20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 S K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02149A-888F-4A38-A909-A0D158E03BE2}"/>
                </a:ext>
              </a:extLst>
            </p:cNvPr>
            <p:cNvSpPr/>
            <p:nvPr/>
          </p:nvSpPr>
          <p:spPr>
            <a:xfrm>
              <a:off x="120940" y="2142396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809AA-6D9A-497E-9D65-E6B397695306}"/>
              </a:ext>
            </a:extLst>
          </p:cNvPr>
          <p:cNvGrpSpPr/>
          <p:nvPr/>
        </p:nvGrpSpPr>
        <p:grpSpPr>
          <a:xfrm>
            <a:off x="6117489" y="1860991"/>
            <a:ext cx="5458520" cy="4501102"/>
            <a:chOff x="6043058" y="2137441"/>
            <a:chExt cx="5458520" cy="4501102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543961" y="607852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E M I L I H   </a:t>
              </a:r>
            </a:p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 I P E   H A R D </a:t>
              </a:r>
              <a:r>
                <a:rPr lang="en-ID" sz="20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 S K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511295-317D-4B6E-89B1-17A4BD2E7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797" y="2142393"/>
              <a:ext cx="4973781" cy="37791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9FB517-0F91-49CE-8423-DCAB12252D03}"/>
                </a:ext>
              </a:extLst>
            </p:cNvPr>
            <p:cNvSpPr/>
            <p:nvPr/>
          </p:nvSpPr>
          <p:spPr>
            <a:xfrm>
              <a:off x="6043058" y="2137441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4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1D5990AE-EA70-4E26-B679-156AFD807A64}"/>
              </a:ext>
            </a:extLst>
          </p:cNvPr>
          <p:cNvSpPr txBox="1">
            <a:spLocks/>
          </p:cNvSpPr>
          <p:nvPr/>
        </p:nvSpPr>
        <p:spPr>
          <a:xfrm>
            <a:off x="-21265" y="-42702"/>
            <a:ext cx="797437" cy="6276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400" b="1" dirty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45C465-692E-4770-BA4E-1D7D94BCB43A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6CD1ED0A-1845-447C-A678-B7A7AE95340C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361DB014-9B07-40BE-861C-48163EBC7855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74DA8FD8-B130-4106-B6FB-31BE8227145E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C3312D-8997-4D6F-BF20-B32322A899A6}"/>
              </a:ext>
            </a:extLst>
          </p:cNvPr>
          <p:cNvGrpSpPr/>
          <p:nvPr/>
        </p:nvGrpSpPr>
        <p:grpSpPr>
          <a:xfrm>
            <a:off x="6022914" y="-1"/>
            <a:ext cx="6272787" cy="530661"/>
            <a:chOff x="6022914" y="-1"/>
            <a:chExt cx="6272787" cy="53066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8978D7F-0874-4229-B188-DBB4A584E109}"/>
                </a:ext>
              </a:extLst>
            </p:cNvPr>
            <p:cNvSpPr/>
            <p:nvPr/>
          </p:nvSpPr>
          <p:spPr>
            <a:xfrm flipH="1" flipV="1">
              <a:off x="6044181" y="-1"/>
              <a:ext cx="2201619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4ED3CA-1198-409E-A3C3-BDD5D86F3DA0}"/>
                </a:ext>
              </a:extLst>
            </p:cNvPr>
            <p:cNvSpPr/>
            <p:nvPr/>
          </p:nvSpPr>
          <p:spPr>
            <a:xfrm>
              <a:off x="8138159" y="0"/>
              <a:ext cx="2293091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6022914" y="22570"/>
              <a:ext cx="6272787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S E T I N G      V I R T U A L    M E S I 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723A05-F47C-4F99-BDAE-5A5118FCE2D2}"/>
              </a:ext>
            </a:extLst>
          </p:cNvPr>
          <p:cNvGrpSpPr/>
          <p:nvPr/>
        </p:nvGrpSpPr>
        <p:grpSpPr>
          <a:xfrm>
            <a:off x="195371" y="1860991"/>
            <a:ext cx="5456315" cy="4511735"/>
            <a:chOff x="195371" y="1860991"/>
            <a:chExt cx="5456315" cy="4511735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710231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 T R O G E   </a:t>
              </a:r>
            </a:p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 Y N A M I C A L </a:t>
              </a:r>
              <a:r>
                <a:rPr lang="en-ID" sz="20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Y    A L </a:t>
              </a:r>
              <a:r>
                <a:rPr lang="en-ID" sz="20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O C T E 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02149A-888F-4A38-A909-A0D158E03BE2}"/>
                </a:ext>
              </a:extLst>
            </p:cNvPr>
            <p:cNvSpPr/>
            <p:nvPr/>
          </p:nvSpPr>
          <p:spPr>
            <a:xfrm>
              <a:off x="195371" y="1865946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5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B9CDDC-8852-4485-94A0-56D2D444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31" y="1860991"/>
              <a:ext cx="4941455" cy="3768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824640-F68D-44D0-9F52-3EA966941F2E}"/>
              </a:ext>
            </a:extLst>
          </p:cNvPr>
          <p:cNvGrpSpPr/>
          <p:nvPr/>
        </p:nvGrpSpPr>
        <p:grpSpPr>
          <a:xfrm>
            <a:off x="6117489" y="1860991"/>
            <a:ext cx="5442357" cy="4501102"/>
            <a:chOff x="6117489" y="1860991"/>
            <a:chExt cx="5442357" cy="4501102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618392" y="580207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E N E N T U K A N     L O K A S I</a:t>
              </a:r>
            </a:p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 A N    U K U R A N    H A R D </a:t>
              </a:r>
              <a:r>
                <a:rPr lang="en-ID" sz="20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 S K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9FB517-0F91-49CE-8423-DCAB12252D03}"/>
                </a:ext>
              </a:extLst>
            </p:cNvPr>
            <p:cNvSpPr/>
            <p:nvPr/>
          </p:nvSpPr>
          <p:spPr>
            <a:xfrm>
              <a:off x="6117489" y="1860991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6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270A45-9ABF-4A70-9F59-C15BFEB2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113" y="1860991"/>
              <a:ext cx="4941454" cy="3779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6AF73B-AD19-44F0-B9DE-3F710C5D811F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DB2E725-E3E3-4E92-BA2D-94C993630BF2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F0DC02DF-254A-4A48-96E8-3A3455F34F85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9F06A8DF-5718-4CE9-8541-8C51A32ACAF8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47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C3312D-8997-4D6F-BF20-B32322A899A6}"/>
              </a:ext>
            </a:extLst>
          </p:cNvPr>
          <p:cNvGrpSpPr/>
          <p:nvPr/>
        </p:nvGrpSpPr>
        <p:grpSpPr>
          <a:xfrm>
            <a:off x="6022914" y="-1"/>
            <a:ext cx="6272787" cy="530661"/>
            <a:chOff x="6022914" y="-1"/>
            <a:chExt cx="6272787" cy="53066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8978D7F-0874-4229-B188-DBB4A584E109}"/>
                </a:ext>
              </a:extLst>
            </p:cNvPr>
            <p:cNvSpPr/>
            <p:nvPr/>
          </p:nvSpPr>
          <p:spPr>
            <a:xfrm flipH="1" flipV="1">
              <a:off x="6044181" y="-1"/>
              <a:ext cx="2201619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4ED3CA-1198-409E-A3C3-BDD5D86F3DA0}"/>
                </a:ext>
              </a:extLst>
            </p:cNvPr>
            <p:cNvSpPr/>
            <p:nvPr/>
          </p:nvSpPr>
          <p:spPr>
            <a:xfrm>
              <a:off x="8138159" y="0"/>
              <a:ext cx="2293091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6022914" y="22570"/>
              <a:ext cx="6272787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S E T I N G      V I R T U A L    M E S I 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B5B384-3B76-40B0-A37C-24083F6C01A6}"/>
              </a:ext>
            </a:extLst>
          </p:cNvPr>
          <p:cNvGrpSpPr/>
          <p:nvPr/>
        </p:nvGrpSpPr>
        <p:grpSpPr>
          <a:xfrm>
            <a:off x="195371" y="1860991"/>
            <a:ext cx="5456314" cy="4511735"/>
            <a:chOff x="195371" y="1860991"/>
            <a:chExt cx="5456314" cy="4511735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88965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 A M P I L A N     K E T I K A    V I R T U A L </a:t>
              </a:r>
            </a:p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 O X    U B U N T U    S I A P    D I G U N A K A 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02149A-888F-4A38-A909-A0D158E03BE2}"/>
                </a:ext>
              </a:extLst>
            </p:cNvPr>
            <p:cNvSpPr/>
            <p:nvPr/>
          </p:nvSpPr>
          <p:spPr>
            <a:xfrm>
              <a:off x="195371" y="1865946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7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B9CDDC-8852-4485-94A0-56D2D444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0232" y="1860991"/>
              <a:ext cx="4941453" cy="3768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D0651A-012F-48EB-84C3-FE84962B16D0}"/>
              </a:ext>
            </a:extLst>
          </p:cNvPr>
          <p:cNvGrpSpPr/>
          <p:nvPr/>
        </p:nvGrpSpPr>
        <p:grpSpPr>
          <a:xfrm>
            <a:off x="6181287" y="1860991"/>
            <a:ext cx="5442357" cy="4501102"/>
            <a:chOff x="6117489" y="1860991"/>
            <a:chExt cx="5442357" cy="4501102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618392" y="580207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E M A S U K A N</a:t>
              </a:r>
            </a:p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 I L E    I S O   U B U N T U    S E R V E R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9FB517-0F91-49CE-8423-DCAB12252D03}"/>
                </a:ext>
              </a:extLst>
            </p:cNvPr>
            <p:cNvSpPr/>
            <p:nvPr/>
          </p:nvSpPr>
          <p:spPr>
            <a:xfrm>
              <a:off x="6117489" y="1860991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270A45-9ABF-4A70-9F59-C15BFEB2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18392" y="1860991"/>
              <a:ext cx="4920187" cy="3779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11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DC0E21-800C-4AF8-8A99-F0C175810B24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8978D7F-0874-4229-B188-DBB4A584E109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4ED3CA-1198-409E-A3C3-BDD5D86F3DA0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4182AF-8501-4167-B522-475B6E823BD0}"/>
              </a:ext>
            </a:extLst>
          </p:cNvPr>
          <p:cNvGrpSpPr/>
          <p:nvPr/>
        </p:nvGrpSpPr>
        <p:grpSpPr>
          <a:xfrm>
            <a:off x="6183520" y="1860991"/>
            <a:ext cx="5493661" cy="4501102"/>
            <a:chOff x="6183520" y="1860991"/>
            <a:chExt cx="5493661" cy="4501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9691C71-6274-4E3E-85AE-337C8D2AB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1" y="1860991"/>
              <a:ext cx="4941830" cy="3779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735351" y="580207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E M I L I H    B A G I A N    K E Y B O A R D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6C46-0B4F-4607-8683-6483A8B9B5B8}"/>
                </a:ext>
              </a:extLst>
            </p:cNvPr>
            <p:cNvGrpSpPr/>
            <p:nvPr/>
          </p:nvGrpSpPr>
          <p:grpSpPr>
            <a:xfrm>
              <a:off x="6183520" y="1860991"/>
              <a:ext cx="465805" cy="359157"/>
              <a:chOff x="6066561" y="1860991"/>
              <a:chExt cx="465805" cy="3591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FB517-0F91-49CE-8423-DCAB12252D03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D93B8506-3F1E-4C86-B897-5D5F7EA8F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10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7C6799-156F-4B9F-9BF0-2068A1B60201}"/>
              </a:ext>
            </a:extLst>
          </p:cNvPr>
          <p:cNvGrpSpPr/>
          <p:nvPr/>
        </p:nvGrpSpPr>
        <p:grpSpPr>
          <a:xfrm>
            <a:off x="195371" y="1860991"/>
            <a:ext cx="5472627" cy="4295260"/>
            <a:chOff x="195371" y="1860991"/>
            <a:chExt cx="5472627" cy="4295260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1475777" y="5812706"/>
              <a:ext cx="3415202" cy="34354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E M I L I H    B A H A S 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02149A-888F-4A38-A909-A0D158E03BE2}"/>
                </a:ext>
              </a:extLst>
            </p:cNvPr>
            <p:cNvSpPr/>
            <p:nvPr/>
          </p:nvSpPr>
          <p:spPr>
            <a:xfrm>
              <a:off x="195371" y="1865946"/>
              <a:ext cx="351303" cy="351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/>
                <a:t>9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172AFB-C930-4918-B794-AA486F8AD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11" y="1860991"/>
              <a:ext cx="4920187" cy="3779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255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252B69-4615-404D-A18D-594E9C7B296A}"/>
              </a:ext>
            </a:extLst>
          </p:cNvPr>
          <p:cNvGrpSpPr/>
          <p:nvPr/>
        </p:nvGrpSpPr>
        <p:grpSpPr>
          <a:xfrm>
            <a:off x="141002" y="1858211"/>
            <a:ext cx="5510682" cy="4514515"/>
            <a:chOff x="141002" y="1858211"/>
            <a:chExt cx="5510682" cy="451451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0D1C64-E3F7-4D2F-91D3-1BEBB00F0176}"/>
                </a:ext>
              </a:extLst>
            </p:cNvPr>
            <p:cNvGrpSpPr/>
            <p:nvPr/>
          </p:nvGrpSpPr>
          <p:grpSpPr>
            <a:xfrm>
              <a:off x="141002" y="1858211"/>
              <a:ext cx="465805" cy="359157"/>
              <a:chOff x="6066561" y="1860991"/>
              <a:chExt cx="465805" cy="3591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A1DAD7-893D-4266-9A57-FD992EE2794D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F120B9-167C-4B6A-ABA4-6E046E93D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11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5E838AE-3243-4169-A270-C1C11B882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31" y="1868844"/>
              <a:ext cx="4941453" cy="37606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88965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 I L I H A N    I N S T A L A S 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96888E-C219-4BCB-A860-8D5D2B7AE441}"/>
              </a:ext>
            </a:extLst>
          </p:cNvPr>
          <p:cNvGrpSpPr/>
          <p:nvPr/>
        </p:nvGrpSpPr>
        <p:grpSpPr>
          <a:xfrm>
            <a:off x="6183520" y="1860991"/>
            <a:ext cx="5493285" cy="4501102"/>
            <a:chOff x="6183520" y="1860991"/>
            <a:chExt cx="5493285" cy="450110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C9B7E6F-ED17-4293-98F9-A701D117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1" y="1866065"/>
              <a:ext cx="4920186" cy="37606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735351" y="580207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 E T W O R K    C O N N E C T I O N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6C46-0B4F-4607-8683-6483A8B9B5B8}"/>
                </a:ext>
              </a:extLst>
            </p:cNvPr>
            <p:cNvGrpSpPr/>
            <p:nvPr/>
          </p:nvGrpSpPr>
          <p:grpSpPr>
            <a:xfrm>
              <a:off x="6183520" y="1860991"/>
              <a:ext cx="465805" cy="359157"/>
              <a:chOff x="6066561" y="1860991"/>
              <a:chExt cx="465805" cy="3591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FB517-0F91-49CE-8423-DCAB12252D03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D93B8506-3F1E-4C86-B897-5D5F7EA8F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698A-7180-4F03-835D-7F2947AC7ADB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6E0DDE82-E05B-4750-80F9-E4B2C61C1464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29CC8-12BD-43CB-A17D-A1C5DF883E7D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8198EC-44F2-4458-A8F2-783C128CF6D4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3F1BC4D-13AD-4AB3-A3AF-34E317E9CECE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3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F6CDB-3C7C-4284-A2C8-FE9359D8FD29}"/>
              </a:ext>
            </a:extLst>
          </p:cNvPr>
          <p:cNvGrpSpPr/>
          <p:nvPr/>
        </p:nvGrpSpPr>
        <p:grpSpPr>
          <a:xfrm>
            <a:off x="141002" y="1858211"/>
            <a:ext cx="5521234" cy="4514515"/>
            <a:chOff x="141002" y="1858211"/>
            <a:chExt cx="5521234" cy="451451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6CAC4A7-EC7C-441F-952F-6F62AFD6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3" y="1866065"/>
              <a:ext cx="4941453" cy="37606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0D1C64-E3F7-4D2F-91D3-1BEBB00F0176}"/>
                </a:ext>
              </a:extLst>
            </p:cNvPr>
            <p:cNvGrpSpPr/>
            <p:nvPr/>
          </p:nvGrpSpPr>
          <p:grpSpPr>
            <a:xfrm>
              <a:off x="141002" y="1858211"/>
              <a:ext cx="465805" cy="359157"/>
              <a:chOff x="6066561" y="1860991"/>
              <a:chExt cx="465805" cy="3591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A1DAD7-893D-4266-9A57-FD992EE2794D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F120B9-167C-4B6A-ABA4-6E046E93D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13</a:t>
                </a:r>
              </a:p>
            </p:txBody>
          </p:sp>
        </p:grp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88965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 E T </a:t>
              </a:r>
              <a:r>
                <a:rPr lang="en-ID" sz="20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</a:t>
              </a:r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 N G A N    P R O X 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D917-7682-4A1D-8DA3-7BF9ED87426C}"/>
              </a:ext>
            </a:extLst>
          </p:cNvPr>
          <p:cNvGrpSpPr/>
          <p:nvPr/>
        </p:nvGrpSpPr>
        <p:grpSpPr>
          <a:xfrm>
            <a:off x="6183520" y="1855430"/>
            <a:ext cx="5493285" cy="4506663"/>
            <a:chOff x="6183520" y="1855430"/>
            <a:chExt cx="5493285" cy="450666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5C60CB-1B97-4008-BEAE-B48D7A3E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1" y="1855430"/>
              <a:ext cx="4920186" cy="37712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735351" y="580207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 A G I A N    M I R R O R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6C46-0B4F-4607-8683-6483A8B9B5B8}"/>
                </a:ext>
              </a:extLst>
            </p:cNvPr>
            <p:cNvGrpSpPr/>
            <p:nvPr/>
          </p:nvGrpSpPr>
          <p:grpSpPr>
            <a:xfrm>
              <a:off x="6183520" y="1860991"/>
              <a:ext cx="465805" cy="359157"/>
              <a:chOff x="6066561" y="1860991"/>
              <a:chExt cx="465805" cy="3591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FB517-0F91-49CE-8423-DCAB12252D03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D93B8506-3F1E-4C86-B897-5D5F7EA8F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698A-7180-4F03-835D-7F2947AC7ADB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6E0DDE82-E05B-4750-80F9-E4B2C61C1464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29CC8-12BD-43CB-A17D-A1C5DF883E7D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8198EC-44F2-4458-A8F2-783C128CF6D4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3F1BC4D-13AD-4AB3-A3AF-34E317E9CECE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1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932469-97A5-4FCF-B1E6-1B2817B5B674}"/>
              </a:ext>
            </a:extLst>
          </p:cNvPr>
          <p:cNvGrpSpPr/>
          <p:nvPr/>
        </p:nvGrpSpPr>
        <p:grpSpPr>
          <a:xfrm>
            <a:off x="141002" y="1858211"/>
            <a:ext cx="5521233" cy="4514515"/>
            <a:chOff x="141002" y="1858211"/>
            <a:chExt cx="5521233" cy="451451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6483A8-F41A-45A9-B230-1FE460B53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3" y="1870645"/>
              <a:ext cx="4941452" cy="37560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0D1C64-E3F7-4D2F-91D3-1BEBB00F0176}"/>
                </a:ext>
              </a:extLst>
            </p:cNvPr>
            <p:cNvGrpSpPr/>
            <p:nvPr/>
          </p:nvGrpSpPr>
          <p:grpSpPr>
            <a:xfrm>
              <a:off x="141002" y="1858211"/>
              <a:ext cx="465805" cy="359157"/>
              <a:chOff x="6066561" y="1860991"/>
              <a:chExt cx="465805" cy="3591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A1DAD7-893D-4266-9A57-FD992EE2794D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F120B9-167C-4B6A-ABA4-6E046E93D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15</a:t>
                </a:r>
              </a:p>
            </p:txBody>
          </p:sp>
        </p:grp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88965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 I L E    S Y S T E M    S E T U 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3A9C56-A756-4D62-A06C-02E47B7AB20B}"/>
              </a:ext>
            </a:extLst>
          </p:cNvPr>
          <p:cNvGrpSpPr/>
          <p:nvPr/>
        </p:nvGrpSpPr>
        <p:grpSpPr>
          <a:xfrm>
            <a:off x="6183520" y="1855430"/>
            <a:ext cx="5493285" cy="4506663"/>
            <a:chOff x="6183520" y="1855430"/>
            <a:chExt cx="5493285" cy="450666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F719A44-9B69-4076-A585-95BCD40E4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1" y="1855430"/>
              <a:ext cx="4920186" cy="37712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735351" y="580207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 I L E    S Y S T E M    S E T U P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6C46-0B4F-4607-8683-6483A8B9B5B8}"/>
                </a:ext>
              </a:extLst>
            </p:cNvPr>
            <p:cNvGrpSpPr/>
            <p:nvPr/>
          </p:nvGrpSpPr>
          <p:grpSpPr>
            <a:xfrm>
              <a:off x="6183520" y="1860991"/>
              <a:ext cx="465805" cy="359157"/>
              <a:chOff x="6066561" y="1860991"/>
              <a:chExt cx="465805" cy="3591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FB517-0F91-49CE-8423-DCAB12252D03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D93B8506-3F1E-4C86-B897-5D5F7EA8F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16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698A-7180-4F03-835D-7F2947AC7ADB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6E0DDE82-E05B-4750-80F9-E4B2C61C1464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29CC8-12BD-43CB-A17D-A1C5DF883E7D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8198EC-44F2-4458-A8F2-783C128CF6D4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3F1BC4D-13AD-4AB3-A3AF-34E317E9CECE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4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F1A62A-8974-4314-9759-65735C686833}"/>
              </a:ext>
            </a:extLst>
          </p:cNvPr>
          <p:cNvGrpSpPr/>
          <p:nvPr/>
        </p:nvGrpSpPr>
        <p:grpSpPr>
          <a:xfrm>
            <a:off x="141002" y="1858211"/>
            <a:ext cx="5521233" cy="4514515"/>
            <a:chOff x="141002" y="1858211"/>
            <a:chExt cx="5521233" cy="451451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F06DED3-549A-405C-9593-6343292D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3" y="1866065"/>
              <a:ext cx="4941452" cy="37606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0D1C64-E3F7-4D2F-91D3-1BEBB00F0176}"/>
                </a:ext>
              </a:extLst>
            </p:cNvPr>
            <p:cNvGrpSpPr/>
            <p:nvPr/>
          </p:nvGrpSpPr>
          <p:grpSpPr>
            <a:xfrm>
              <a:off x="141002" y="1858211"/>
              <a:ext cx="465805" cy="359157"/>
              <a:chOff x="6066561" y="1860991"/>
              <a:chExt cx="465805" cy="3591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A1DAD7-893D-4266-9A57-FD992EE2794D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F120B9-167C-4B6A-ABA4-6E046E93D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17</a:t>
                </a:r>
              </a:p>
            </p:txBody>
          </p:sp>
        </p:grp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88965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 I L E    S Y S T E M    S E T U 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17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157E0-3C7A-4390-9C04-1CDE3CE137EB}"/>
              </a:ext>
            </a:extLst>
          </p:cNvPr>
          <p:cNvGrpSpPr/>
          <p:nvPr/>
        </p:nvGrpSpPr>
        <p:grpSpPr>
          <a:xfrm>
            <a:off x="6183520" y="1855430"/>
            <a:ext cx="5493285" cy="4506663"/>
            <a:chOff x="6183520" y="1855430"/>
            <a:chExt cx="5493285" cy="450666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501F59-1A86-4F22-88D9-7283DD112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1" y="1855430"/>
              <a:ext cx="4920186" cy="37712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735351" y="5802073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 E S I R U C T I V E    A C T I O N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6C46-0B4F-4607-8683-6483A8B9B5B8}"/>
                </a:ext>
              </a:extLst>
            </p:cNvPr>
            <p:cNvGrpSpPr/>
            <p:nvPr/>
          </p:nvGrpSpPr>
          <p:grpSpPr>
            <a:xfrm>
              <a:off x="6183520" y="1860991"/>
              <a:ext cx="465805" cy="359157"/>
              <a:chOff x="6066561" y="1860991"/>
              <a:chExt cx="465805" cy="3591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FB517-0F91-49CE-8423-DCAB12252D03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D93B8506-3F1E-4C86-B897-5D5F7EA8F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18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698A-7180-4F03-835D-7F2947AC7ADB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6E0DDE82-E05B-4750-80F9-E4B2C61C1464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29CC8-12BD-43CB-A17D-A1C5DF883E7D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8198EC-44F2-4458-A8F2-783C128CF6D4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3F1BC4D-13AD-4AB3-A3AF-34E317E9CECE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2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9D297A-92A0-4AA1-A140-A6AC1445A2EF}"/>
              </a:ext>
            </a:extLst>
          </p:cNvPr>
          <p:cNvGrpSpPr/>
          <p:nvPr/>
        </p:nvGrpSpPr>
        <p:grpSpPr>
          <a:xfrm>
            <a:off x="141002" y="1858211"/>
            <a:ext cx="5521233" cy="4514515"/>
            <a:chOff x="141002" y="1858211"/>
            <a:chExt cx="5521233" cy="451451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302440F-7B4F-463B-80E9-47AD55F6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74" y="1866064"/>
              <a:ext cx="4952061" cy="37606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0D1C64-E3F7-4D2F-91D3-1BEBB00F0176}"/>
                </a:ext>
              </a:extLst>
            </p:cNvPr>
            <p:cNvGrpSpPr/>
            <p:nvPr/>
          </p:nvGrpSpPr>
          <p:grpSpPr>
            <a:xfrm>
              <a:off x="141002" y="1858211"/>
              <a:ext cx="465805" cy="359157"/>
              <a:chOff x="6066561" y="1860991"/>
              <a:chExt cx="465805" cy="3591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A1DAD7-893D-4266-9A57-FD992EE2794D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F120B9-167C-4B6A-ABA4-6E046E93D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19</a:t>
                </a:r>
              </a:p>
            </p:txBody>
          </p:sp>
        </p:grp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88965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 R O F I L E    S E T U 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43AADB-641F-4E03-8F26-369F8E1079B6}"/>
              </a:ext>
            </a:extLst>
          </p:cNvPr>
          <p:cNvGrpSpPr/>
          <p:nvPr/>
        </p:nvGrpSpPr>
        <p:grpSpPr>
          <a:xfrm>
            <a:off x="6183520" y="1844795"/>
            <a:ext cx="5493285" cy="4465368"/>
            <a:chOff x="6183520" y="1844795"/>
            <a:chExt cx="5493285" cy="446536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9132AE2-FB5C-43D6-AFA2-CEADAB8A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1" y="1844795"/>
              <a:ext cx="4920186" cy="37606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735351" y="5802073"/>
              <a:ext cx="494145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 S H    S E T U P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6C46-0B4F-4607-8683-6483A8B9B5B8}"/>
                </a:ext>
              </a:extLst>
            </p:cNvPr>
            <p:cNvGrpSpPr/>
            <p:nvPr/>
          </p:nvGrpSpPr>
          <p:grpSpPr>
            <a:xfrm>
              <a:off x="6183520" y="1860991"/>
              <a:ext cx="465805" cy="359157"/>
              <a:chOff x="6066561" y="1860991"/>
              <a:chExt cx="465805" cy="3591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FB517-0F91-49CE-8423-DCAB12252D03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D93B8506-3F1E-4C86-B897-5D5F7EA8F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20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698A-7180-4F03-835D-7F2947AC7ADB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6E0DDE82-E05B-4750-80F9-E4B2C61C1464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29CC8-12BD-43CB-A17D-A1C5DF883E7D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8198EC-44F2-4458-A8F2-783C128CF6D4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3F1BC4D-13AD-4AB3-A3AF-34E317E9CECE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8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1406F-8A77-41B0-94CE-46B6A4CE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57" y="1587059"/>
            <a:ext cx="3801035" cy="215209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FDDF56-B58F-4D28-99DD-4EBDEE1CBCA8}"/>
              </a:ext>
            </a:extLst>
          </p:cNvPr>
          <p:cNvGrpSpPr/>
          <p:nvPr/>
        </p:nvGrpSpPr>
        <p:grpSpPr>
          <a:xfrm>
            <a:off x="3276570" y="3523583"/>
            <a:ext cx="6332539" cy="627665"/>
            <a:chOff x="3276570" y="3523583"/>
            <a:chExt cx="6332539" cy="627665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8B2577F-B821-4811-B5FE-D4F6DC2F343E}"/>
                </a:ext>
              </a:extLst>
            </p:cNvPr>
            <p:cNvSpPr/>
            <p:nvPr/>
          </p:nvSpPr>
          <p:spPr>
            <a:xfrm flipH="1">
              <a:off x="5486401" y="3533771"/>
              <a:ext cx="4122708" cy="596462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3331777" y="3533771"/>
              <a:ext cx="2364828" cy="596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3276570" y="3523583"/>
              <a:ext cx="6277332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b="1" dirty="0">
                  <a:solidFill>
                    <a:schemeClr val="bg1"/>
                  </a:solidFill>
                </a:rPr>
                <a:t>L A T A R    B E L A K A N 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6A5F6B-38C7-4D2D-9B02-9F72505326CD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1314BE8-4074-4E65-AAD2-2AF2E55A7403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82F2E58E-244D-4785-BC12-1845F4B41D2E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EE4119F8-D3BD-485E-BA83-CC869B57246B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3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23E09E-9C4E-4E70-A5CA-8FAD93903A73}"/>
              </a:ext>
            </a:extLst>
          </p:cNvPr>
          <p:cNvGrpSpPr/>
          <p:nvPr/>
        </p:nvGrpSpPr>
        <p:grpSpPr>
          <a:xfrm>
            <a:off x="141002" y="1858211"/>
            <a:ext cx="5521233" cy="4514515"/>
            <a:chOff x="141002" y="1858211"/>
            <a:chExt cx="5521233" cy="451451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7E11271-70DE-4D2B-8885-AAF34878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09" y="1866064"/>
              <a:ext cx="4951526" cy="3739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0D1C64-E3F7-4D2F-91D3-1BEBB00F0176}"/>
                </a:ext>
              </a:extLst>
            </p:cNvPr>
            <p:cNvGrpSpPr/>
            <p:nvPr/>
          </p:nvGrpSpPr>
          <p:grpSpPr>
            <a:xfrm>
              <a:off x="141002" y="1858211"/>
              <a:ext cx="465805" cy="359157"/>
              <a:chOff x="6066561" y="1860991"/>
              <a:chExt cx="465805" cy="3591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A1DAD7-893D-4266-9A57-FD992EE2794D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F120B9-167C-4B6A-ABA4-6E046E93D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21</a:t>
                </a:r>
              </a:p>
            </p:txBody>
          </p:sp>
        </p:grp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688965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 N S T A L A S I    C O M P L E T E 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E46B8-6031-4744-A0D4-2155E516C8CD}"/>
              </a:ext>
            </a:extLst>
          </p:cNvPr>
          <p:cNvGrpSpPr/>
          <p:nvPr/>
        </p:nvGrpSpPr>
        <p:grpSpPr>
          <a:xfrm>
            <a:off x="6183520" y="1858210"/>
            <a:ext cx="5493285" cy="4451953"/>
            <a:chOff x="6183520" y="1858210"/>
            <a:chExt cx="5493285" cy="4451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BB030FA-0F2E-4932-9D1B-64EBF863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1" y="1858210"/>
              <a:ext cx="4920186" cy="3747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C0D2D6B-B843-4C9F-A998-DF36E4DB16D9}"/>
                </a:ext>
              </a:extLst>
            </p:cNvPr>
            <p:cNvSpPr txBox="1">
              <a:spLocks/>
            </p:cNvSpPr>
            <p:nvPr/>
          </p:nvSpPr>
          <p:spPr>
            <a:xfrm>
              <a:off x="6735351" y="5802073"/>
              <a:ext cx="494145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i-FI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 R O S E S    I N S T A L A S I</a:t>
              </a:r>
              <a:endParaRPr lang="en-ID" sz="20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6C46-0B4F-4607-8683-6483A8B9B5B8}"/>
                </a:ext>
              </a:extLst>
            </p:cNvPr>
            <p:cNvGrpSpPr/>
            <p:nvPr/>
          </p:nvGrpSpPr>
          <p:grpSpPr>
            <a:xfrm>
              <a:off x="6183520" y="1860991"/>
              <a:ext cx="465805" cy="359157"/>
              <a:chOff x="6066561" y="1860991"/>
              <a:chExt cx="465805" cy="3591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FB517-0F91-49CE-8423-DCAB12252D03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D93B8506-3F1E-4C86-B897-5D5F7EA8F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22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698A-7180-4F03-835D-7F2947AC7ADB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6E0DDE82-E05B-4750-80F9-E4B2C61C1464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29CC8-12BD-43CB-A17D-A1C5DF883E7D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8198EC-44F2-4458-A8F2-783C128CF6D4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3F1BC4D-13AD-4AB3-A3AF-34E317E9CECE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1B2A6A-4E9E-4C54-80E1-4A42B81754B1}"/>
              </a:ext>
            </a:extLst>
          </p:cNvPr>
          <p:cNvGrpSpPr/>
          <p:nvPr/>
        </p:nvGrpSpPr>
        <p:grpSpPr>
          <a:xfrm>
            <a:off x="3394579" y="1858211"/>
            <a:ext cx="5521233" cy="4514515"/>
            <a:chOff x="3394579" y="1858211"/>
            <a:chExt cx="5521233" cy="451451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A3BAFB7-7702-41CD-9B10-512F3F67F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286" y="1866064"/>
              <a:ext cx="4951526" cy="3739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0D1C64-E3F7-4D2F-91D3-1BEBB00F0176}"/>
                </a:ext>
              </a:extLst>
            </p:cNvPr>
            <p:cNvGrpSpPr/>
            <p:nvPr/>
          </p:nvGrpSpPr>
          <p:grpSpPr>
            <a:xfrm>
              <a:off x="3394579" y="1858211"/>
              <a:ext cx="465805" cy="359157"/>
              <a:chOff x="6066561" y="1860991"/>
              <a:chExt cx="465805" cy="3591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A1DAD7-893D-4266-9A57-FD992EE2794D}"/>
                  </a:ext>
                </a:extLst>
              </p:cNvPr>
              <p:cNvSpPr/>
              <p:nvPr/>
            </p:nvSpPr>
            <p:spPr>
              <a:xfrm>
                <a:off x="6117489" y="1860991"/>
                <a:ext cx="351303" cy="35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/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F120B9-167C-4B6A-ABA4-6E046E93D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61" y="1868845"/>
                <a:ext cx="465805" cy="35130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D" sz="2000" b="1" dirty="0">
                    <a:solidFill>
                      <a:schemeClr val="bg1"/>
                    </a:solidFill>
                    <a:latin typeface="+mn-lt"/>
                  </a:rPr>
                  <a:t>23</a:t>
                </a:r>
              </a:p>
            </p:txBody>
          </p:sp>
        </p:grp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18572AD-BEDA-413C-B707-3878A5C3EB8C}"/>
                </a:ext>
              </a:extLst>
            </p:cNvPr>
            <p:cNvSpPr txBox="1">
              <a:spLocks/>
            </p:cNvSpPr>
            <p:nvPr/>
          </p:nvSpPr>
          <p:spPr>
            <a:xfrm>
              <a:off x="3942542" y="5812706"/>
              <a:ext cx="4941454" cy="56002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 A M P I L A N    S E L E S A I    </a:t>
              </a:r>
              <a:r>
                <a:rPr lang="en-ID" sz="2000" b="1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N S T A L A S I</a:t>
              </a:r>
            </a:p>
            <a:p>
              <a:pPr algn="ctr"/>
              <a:r>
                <a:rPr lang="en-ID" sz="20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 T A M P I L A N    L O G I N 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0D9B7A-CC95-4C0F-8B7C-32711CBEEC2E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C2D2FB3-5F01-4FE0-AB4A-B2E78BA2129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842B286-9E95-4CB4-9886-958BBF48318A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D16B2CF-BE78-4169-8010-85ACB1A89917}"/>
                </a:ext>
              </a:extLst>
            </p:cNvPr>
            <p:cNvSpPr txBox="1">
              <a:spLocks/>
            </p:cNvSpPr>
            <p:nvPr/>
          </p:nvSpPr>
          <p:spPr>
            <a:xfrm>
              <a:off x="21265" y="-42702"/>
              <a:ext cx="72654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698A-7180-4F03-835D-7F2947AC7ADB}"/>
              </a:ext>
            </a:extLst>
          </p:cNvPr>
          <p:cNvGrpSpPr/>
          <p:nvPr/>
        </p:nvGrpSpPr>
        <p:grpSpPr>
          <a:xfrm>
            <a:off x="5576330" y="-1"/>
            <a:ext cx="6615670" cy="509395"/>
            <a:chOff x="5576330" y="-1"/>
            <a:chExt cx="6615670" cy="509395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6E0DDE82-E05B-4750-80F9-E4B2C61C1464}"/>
                </a:ext>
              </a:extLst>
            </p:cNvPr>
            <p:cNvSpPr/>
            <p:nvPr/>
          </p:nvSpPr>
          <p:spPr>
            <a:xfrm flipH="1" flipV="1">
              <a:off x="5576330" y="-1"/>
              <a:ext cx="2802125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29CC8-12BD-43CB-A17D-A1C5DF883E7D}"/>
                </a:ext>
              </a:extLst>
            </p:cNvPr>
            <p:cNvSpPr/>
            <p:nvPr/>
          </p:nvSpPr>
          <p:spPr>
            <a:xfrm>
              <a:off x="10332720" y="-1"/>
              <a:ext cx="1859280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8198EC-44F2-4458-A8F2-783C128CF6D4}"/>
                </a:ext>
              </a:extLst>
            </p:cNvPr>
            <p:cNvSpPr/>
            <p:nvPr/>
          </p:nvSpPr>
          <p:spPr>
            <a:xfrm>
              <a:off x="8187070" y="0"/>
              <a:ext cx="2191015" cy="4987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3F1BC4D-13AD-4AB3-A3AF-34E317E9CECE}"/>
                </a:ext>
              </a:extLst>
            </p:cNvPr>
            <p:cNvSpPr txBox="1">
              <a:spLocks/>
            </p:cNvSpPr>
            <p:nvPr/>
          </p:nvSpPr>
          <p:spPr>
            <a:xfrm>
              <a:off x="5640134" y="1304"/>
              <a:ext cx="6544774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I N S T A L A S I    U B U N T U    S E R V 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7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6281BCA-251B-4498-A61D-19541457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154054"/>
            <a:ext cx="4800600" cy="3311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406F-8A77-41B0-94CE-46B6A4CE7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8" y="1584325"/>
            <a:ext cx="5426024" cy="52736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19E6AB8-ED2B-4B3F-A571-2F4C157A1D8B}"/>
              </a:ext>
            </a:extLst>
          </p:cNvPr>
          <p:cNvGrpSpPr/>
          <p:nvPr/>
        </p:nvGrpSpPr>
        <p:grpSpPr>
          <a:xfrm>
            <a:off x="5943816" y="3712749"/>
            <a:ext cx="5152726" cy="627665"/>
            <a:chOff x="3602386" y="3513073"/>
            <a:chExt cx="5152726" cy="627665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8B2577F-B821-4811-B5FE-D4F6DC2F343E}"/>
                </a:ext>
              </a:extLst>
            </p:cNvPr>
            <p:cNvSpPr/>
            <p:nvPr/>
          </p:nvSpPr>
          <p:spPr>
            <a:xfrm flipH="1">
              <a:off x="5841144" y="3533771"/>
              <a:ext cx="2703765" cy="596462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3615553" y="3533771"/>
              <a:ext cx="2364833" cy="596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3602386" y="3513073"/>
              <a:ext cx="515272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b="1" dirty="0">
                  <a:solidFill>
                    <a:schemeClr val="bg1"/>
                  </a:solidFill>
                </a:rPr>
                <a:t>T E R I M A K A S I 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409321-1A22-4B20-A1C7-5DFE5DBD83F0}"/>
              </a:ext>
            </a:extLst>
          </p:cNvPr>
          <p:cNvGrpSpPr/>
          <p:nvPr/>
        </p:nvGrpSpPr>
        <p:grpSpPr>
          <a:xfrm>
            <a:off x="4455745" y="5488773"/>
            <a:ext cx="3471422" cy="627666"/>
            <a:chOff x="3958898" y="5470757"/>
            <a:chExt cx="5702507" cy="93542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293D52-1063-47B4-BA2A-AF0978279E48}"/>
                </a:ext>
              </a:extLst>
            </p:cNvPr>
            <p:cNvSpPr/>
            <p:nvPr/>
          </p:nvSpPr>
          <p:spPr>
            <a:xfrm>
              <a:off x="3958898" y="5571097"/>
              <a:ext cx="4164376" cy="663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b="1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29816280-5A89-4474-B7B0-24BCB81B72CE}"/>
                </a:ext>
              </a:extLst>
            </p:cNvPr>
            <p:cNvSpPr txBox="1">
              <a:spLocks/>
            </p:cNvSpPr>
            <p:nvPr/>
          </p:nvSpPr>
          <p:spPr>
            <a:xfrm>
              <a:off x="4002393" y="5470757"/>
              <a:ext cx="5659012" cy="93542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6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ID" sz="3600" b="1" dirty="0"/>
                <a:t>C R E A T E D    B 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B4EC78-EB2B-4E14-9AB1-43E49375CBE0}"/>
              </a:ext>
            </a:extLst>
          </p:cNvPr>
          <p:cNvGrpSpPr/>
          <p:nvPr/>
        </p:nvGrpSpPr>
        <p:grpSpPr>
          <a:xfrm>
            <a:off x="6622436" y="6032027"/>
            <a:ext cx="5426024" cy="627666"/>
            <a:chOff x="6546236" y="5782311"/>
            <a:chExt cx="5426024" cy="521782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305D40B8-47B8-46B1-A698-72A020121F81}"/>
                </a:ext>
              </a:extLst>
            </p:cNvPr>
            <p:cNvSpPr txBox="1">
              <a:spLocks/>
            </p:cNvSpPr>
            <p:nvPr/>
          </p:nvSpPr>
          <p:spPr>
            <a:xfrm>
              <a:off x="6546236" y="5782311"/>
              <a:ext cx="5426024" cy="521782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rmAutofit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6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ID" sz="2400" b="1" dirty="0"/>
                <a:t>E S T E F A N I    P U T R I    D A L A N G </a:t>
              </a:r>
              <a:r>
                <a:rPr lang="en-ID" sz="2400" b="1" dirty="0" err="1"/>
                <a:t>G</a:t>
              </a:r>
              <a:r>
                <a:rPr lang="en-ID" sz="2400" b="1" dirty="0"/>
                <a:t> 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8C828C-CE0D-44C3-AC6F-8EE85CC51EE9}"/>
                </a:ext>
              </a:extLst>
            </p:cNvPr>
            <p:cNvSpPr/>
            <p:nvPr/>
          </p:nvSpPr>
          <p:spPr>
            <a:xfrm flipV="1">
              <a:off x="6765976" y="6258374"/>
              <a:ext cx="2835066" cy="45719"/>
            </a:xfrm>
            <a:prstGeom prst="rect">
              <a:avLst/>
            </a:prstGeom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1496ED-A139-44C9-ADC9-9C876C8FB81E}"/>
                </a:ext>
              </a:extLst>
            </p:cNvPr>
            <p:cNvSpPr/>
            <p:nvPr/>
          </p:nvSpPr>
          <p:spPr>
            <a:xfrm flipV="1">
              <a:off x="9921484" y="5868827"/>
              <a:ext cx="1853250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1406F-8A77-41B0-94CE-46B6A4CE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0049" y="1313789"/>
            <a:ext cx="3423335" cy="246154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28E7B81-F84C-44B3-A4D4-96361D212130}"/>
              </a:ext>
            </a:extLst>
          </p:cNvPr>
          <p:cNvGrpSpPr/>
          <p:nvPr/>
        </p:nvGrpSpPr>
        <p:grpSpPr>
          <a:xfrm>
            <a:off x="3560346" y="3523583"/>
            <a:ext cx="4553637" cy="627665"/>
            <a:chOff x="3560346" y="3523583"/>
            <a:chExt cx="4553637" cy="627665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8B2577F-B821-4811-B5FE-D4F6DC2F343E}"/>
                </a:ext>
              </a:extLst>
            </p:cNvPr>
            <p:cNvSpPr/>
            <p:nvPr/>
          </p:nvSpPr>
          <p:spPr>
            <a:xfrm flipH="1">
              <a:off x="6358755" y="3533771"/>
              <a:ext cx="1755228" cy="596462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3615553" y="3533771"/>
              <a:ext cx="2900858" cy="596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3560346" y="3523583"/>
              <a:ext cx="455363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b="1" dirty="0">
                  <a:solidFill>
                    <a:schemeClr val="bg1"/>
                  </a:solidFill>
                </a:rPr>
                <a:t>T U J U A N    P K 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631A68-E53D-4B86-B20C-185607CFABD6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84DA545-6A2E-477F-A2EB-8E926F31C8CB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C57247B-9257-4E19-9E7F-76CE0B4443D4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D1AF0EB-FAFC-4E80-B0D4-53418286F439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3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1406F-8A77-41B0-94CE-46B6A4CE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2260" y="2101446"/>
            <a:ext cx="3423335" cy="1642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E800A6-3D44-46FF-854E-4425670BC264}"/>
              </a:ext>
            </a:extLst>
          </p:cNvPr>
          <p:cNvGrpSpPr/>
          <p:nvPr/>
        </p:nvGrpSpPr>
        <p:grpSpPr>
          <a:xfrm>
            <a:off x="3602386" y="3513071"/>
            <a:ext cx="5152726" cy="627665"/>
            <a:chOff x="3602386" y="3513071"/>
            <a:chExt cx="5152726" cy="627665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8B2577F-B821-4811-B5FE-D4F6DC2F343E}"/>
                </a:ext>
              </a:extLst>
            </p:cNvPr>
            <p:cNvSpPr/>
            <p:nvPr/>
          </p:nvSpPr>
          <p:spPr>
            <a:xfrm flipH="1">
              <a:off x="6957844" y="3533771"/>
              <a:ext cx="1755228" cy="596462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3615553" y="3533771"/>
              <a:ext cx="3499950" cy="596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3602386" y="3513071"/>
              <a:ext cx="515272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b="1" dirty="0">
                  <a:solidFill>
                    <a:schemeClr val="bg1"/>
                  </a:solidFill>
                </a:rPr>
                <a:t>M A N F A </a:t>
              </a:r>
              <a:r>
                <a:rPr lang="en-ID" b="1" dirty="0" err="1">
                  <a:solidFill>
                    <a:schemeClr val="bg1"/>
                  </a:solidFill>
                </a:rPr>
                <a:t>A</a:t>
              </a:r>
              <a:r>
                <a:rPr lang="en-ID" b="1" dirty="0">
                  <a:solidFill>
                    <a:schemeClr val="bg1"/>
                  </a:solidFill>
                </a:rPr>
                <a:t> T    P K 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B88DDB-F8BD-436A-81FE-42BFF739A747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8A8F196-BB63-4AF7-81E6-FB0A6B01A68C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DDBD5AC-DA8D-46DE-8140-0195904BE990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3928382F-4967-439B-B699-B83ECDAE2415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4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1406F-8A77-41B0-94CE-46B6A4CE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755" y="2059405"/>
            <a:ext cx="2417705" cy="1642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19E6AB8-ED2B-4B3F-A571-2F4C157A1D8B}"/>
              </a:ext>
            </a:extLst>
          </p:cNvPr>
          <p:cNvGrpSpPr/>
          <p:nvPr/>
        </p:nvGrpSpPr>
        <p:grpSpPr>
          <a:xfrm>
            <a:off x="3602386" y="3513073"/>
            <a:ext cx="5152726" cy="627665"/>
            <a:chOff x="3602386" y="3513073"/>
            <a:chExt cx="5152726" cy="627665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8B2577F-B821-4811-B5FE-D4F6DC2F343E}"/>
                </a:ext>
              </a:extLst>
            </p:cNvPr>
            <p:cNvSpPr/>
            <p:nvPr/>
          </p:nvSpPr>
          <p:spPr>
            <a:xfrm flipH="1">
              <a:off x="5841144" y="3533771"/>
              <a:ext cx="2703765" cy="596462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3615553" y="3533771"/>
              <a:ext cx="2364833" cy="596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3602386" y="3513073"/>
              <a:ext cx="5152726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b="1" dirty="0">
                  <a:solidFill>
                    <a:schemeClr val="bg1"/>
                  </a:solidFill>
                </a:rPr>
                <a:t>P E M B A H A S A 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2A015A-5109-4551-B818-DE8402114BB3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ADACAA8-EDE5-4B13-8594-23B1C3CEECD9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1CC58BE-B580-4D8D-9DA5-8AAB9EA590A4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1A0BFBC-2F9F-483E-A1F2-B244778125EF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8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4E8528-E248-490B-A5C1-3919DCB97A4A}"/>
              </a:ext>
            </a:extLst>
          </p:cNvPr>
          <p:cNvGrpSpPr/>
          <p:nvPr/>
        </p:nvGrpSpPr>
        <p:grpSpPr>
          <a:xfrm>
            <a:off x="1209686" y="2367020"/>
            <a:ext cx="2601615" cy="1710988"/>
            <a:chOff x="1209686" y="2367020"/>
            <a:chExt cx="2601615" cy="17109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B1406F-8A77-41B0-94CE-46B6A4CE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9686" y="2367020"/>
              <a:ext cx="2601615" cy="1450857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A85AD96-B3D7-41FE-95A6-1CA972884AB1}"/>
                </a:ext>
              </a:extLst>
            </p:cNvPr>
            <p:cNvSpPr/>
            <p:nvPr/>
          </p:nvSpPr>
          <p:spPr>
            <a:xfrm>
              <a:off x="1429407" y="3668105"/>
              <a:ext cx="2301765" cy="409903"/>
            </a:xfrm>
            <a:prstGeom prst="roundRect">
              <a:avLst/>
            </a:prstGeom>
            <a:solidFill>
              <a:srgbClr val="F500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b="1" dirty="0">
                  <a:solidFill>
                    <a:schemeClr val="bg1"/>
                  </a:solidFill>
                </a:rPr>
                <a:t>INSTALASI SISTEM OPERASI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6D7EE4-8FA8-49C2-B928-4A84BCCDF8F4}"/>
              </a:ext>
            </a:extLst>
          </p:cNvPr>
          <p:cNvGrpSpPr/>
          <p:nvPr/>
        </p:nvGrpSpPr>
        <p:grpSpPr>
          <a:xfrm>
            <a:off x="5032399" y="2335485"/>
            <a:ext cx="2462952" cy="1742523"/>
            <a:chOff x="5032399" y="2335485"/>
            <a:chExt cx="2462952" cy="1742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D088E6-2271-4E96-8596-5137E739C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2399" y="2335485"/>
              <a:ext cx="2127196" cy="1450857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8CF748-1C06-489F-B0C4-62B63556DFB6}"/>
                </a:ext>
              </a:extLst>
            </p:cNvPr>
            <p:cNvSpPr/>
            <p:nvPr/>
          </p:nvSpPr>
          <p:spPr>
            <a:xfrm>
              <a:off x="5193586" y="3668105"/>
              <a:ext cx="2301765" cy="409903"/>
            </a:xfrm>
            <a:prstGeom prst="roundRect">
              <a:avLst/>
            </a:prstGeom>
            <a:solidFill>
              <a:srgbClr val="F500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b="1" dirty="0">
                  <a:solidFill>
                    <a:schemeClr val="bg1"/>
                  </a:solidFill>
                </a:rPr>
                <a:t>VIRTUAL BOX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4AE623-0513-42A5-92B0-8685B0F0E8A8}"/>
              </a:ext>
            </a:extLst>
          </p:cNvPr>
          <p:cNvGrpSpPr/>
          <p:nvPr/>
        </p:nvGrpSpPr>
        <p:grpSpPr>
          <a:xfrm>
            <a:off x="8622245" y="2367020"/>
            <a:ext cx="2315246" cy="1710988"/>
            <a:chOff x="8622245" y="2367020"/>
            <a:chExt cx="2315246" cy="17109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47FC10-290A-42FE-B6E7-14B188015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22245" y="2367020"/>
              <a:ext cx="2189135" cy="1450857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0B38B8-C7B9-422A-932A-7D6323C73573}"/>
                </a:ext>
              </a:extLst>
            </p:cNvPr>
            <p:cNvSpPr/>
            <p:nvPr/>
          </p:nvSpPr>
          <p:spPr>
            <a:xfrm>
              <a:off x="8635726" y="3668105"/>
              <a:ext cx="2301765" cy="409903"/>
            </a:xfrm>
            <a:prstGeom prst="roundRect">
              <a:avLst/>
            </a:prstGeom>
            <a:solidFill>
              <a:srgbClr val="F500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b="1" dirty="0">
                  <a:solidFill>
                    <a:schemeClr val="bg1"/>
                  </a:solidFill>
                </a:rPr>
                <a:t>UBUNTU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D3EDA9-0EEA-4ECE-A4EE-11FD5D5643DB}"/>
              </a:ext>
            </a:extLst>
          </p:cNvPr>
          <p:cNvGrpSpPr/>
          <p:nvPr/>
        </p:nvGrpSpPr>
        <p:grpSpPr>
          <a:xfrm>
            <a:off x="8920715" y="-1"/>
            <a:ext cx="3271284" cy="520030"/>
            <a:chOff x="8920715" y="-1"/>
            <a:chExt cx="3271284" cy="5200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9BEC5597-3FC0-44F6-BE80-705627C25F41}"/>
                </a:ext>
              </a:extLst>
            </p:cNvPr>
            <p:cNvSpPr/>
            <p:nvPr/>
          </p:nvSpPr>
          <p:spPr>
            <a:xfrm flipH="1" flipV="1">
              <a:off x="8920715" y="-1"/>
              <a:ext cx="1759949" cy="498760"/>
            </a:xfrm>
            <a:prstGeom prst="parallelogram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ECCAB5-EC9E-464C-A1C3-ECFE9940C579}"/>
                </a:ext>
              </a:extLst>
            </p:cNvPr>
            <p:cNvSpPr/>
            <p:nvPr/>
          </p:nvSpPr>
          <p:spPr>
            <a:xfrm>
              <a:off x="10568762" y="-1"/>
              <a:ext cx="1623237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816D37D7-D150-4856-B8F5-9CEEE05C67E3}"/>
                </a:ext>
              </a:extLst>
            </p:cNvPr>
            <p:cNvSpPr txBox="1">
              <a:spLocks/>
            </p:cNvSpPr>
            <p:nvPr/>
          </p:nvSpPr>
          <p:spPr>
            <a:xfrm>
              <a:off x="9037676" y="11939"/>
              <a:ext cx="3130433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P E N G E R T I A N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F9B51640-DFC6-499B-8718-81E903EB424A}"/>
              </a:ext>
            </a:extLst>
          </p:cNvPr>
          <p:cNvSpPr txBox="1">
            <a:spLocks/>
          </p:cNvSpPr>
          <p:nvPr/>
        </p:nvSpPr>
        <p:spPr>
          <a:xfrm>
            <a:off x="116962" y="-42702"/>
            <a:ext cx="505077" cy="6276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249280-1FB4-4690-B1FB-A3F7BADB9F2F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56E152DD-2729-4967-8FEF-E57C0292C434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A1F476-9F48-4208-A9F8-B694F0D9C8E1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684AE8A3-1ED6-4394-84A1-AD8AD24E8248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5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1406F-8A77-41B0-94CE-46B6A4CE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942" y="2040933"/>
            <a:ext cx="2257915" cy="1642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8AE17E2-7B82-484A-B011-41ECFB486EDE}"/>
              </a:ext>
            </a:extLst>
          </p:cNvPr>
          <p:cNvGrpSpPr/>
          <p:nvPr/>
        </p:nvGrpSpPr>
        <p:grpSpPr>
          <a:xfrm>
            <a:off x="3549221" y="3517691"/>
            <a:ext cx="4042012" cy="627665"/>
            <a:chOff x="3549221" y="3517691"/>
            <a:chExt cx="4042012" cy="62766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8978D7F-0874-4229-B188-DBB4A584E109}"/>
                </a:ext>
              </a:extLst>
            </p:cNvPr>
            <p:cNvSpPr/>
            <p:nvPr/>
          </p:nvSpPr>
          <p:spPr>
            <a:xfrm flipH="1">
              <a:off x="5320151" y="3531883"/>
              <a:ext cx="2271082" cy="596462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3615553" y="3533771"/>
              <a:ext cx="1913377" cy="596462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3549221" y="3517691"/>
              <a:ext cx="3975680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b="1" dirty="0">
                  <a:solidFill>
                    <a:schemeClr val="bg1"/>
                  </a:solidFill>
                </a:rPr>
                <a:t>P E R S I A P A 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D37BB-92C5-4635-B5C1-6210C2CEEEE3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3CC1381-EA4D-4A9A-9269-00097F57FD7E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FB79396A-5F60-4D64-87E5-81F9F8E64703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0F7B3E95-D124-4BE8-B24C-00B0B004F35A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9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30746B-4363-4A46-94DC-B1F49D13AEB5}"/>
              </a:ext>
            </a:extLst>
          </p:cNvPr>
          <p:cNvGrpSpPr/>
          <p:nvPr/>
        </p:nvGrpSpPr>
        <p:grpSpPr>
          <a:xfrm>
            <a:off x="1160515" y="2324029"/>
            <a:ext cx="2496749" cy="1919615"/>
            <a:chOff x="1160515" y="2324029"/>
            <a:chExt cx="2496749" cy="19196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B1406F-8A77-41B0-94CE-46B6A4CE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74226" y="2324029"/>
              <a:ext cx="1253702" cy="12537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8B28DD-8D41-48AD-BD4D-E1213487E014}"/>
                </a:ext>
              </a:extLst>
            </p:cNvPr>
            <p:cNvSpPr txBox="1"/>
            <p:nvPr/>
          </p:nvSpPr>
          <p:spPr>
            <a:xfrm>
              <a:off x="1160515" y="3658869"/>
              <a:ext cx="249674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600" b="1" dirty="0"/>
                <a:t>ISO UBUNTU SERVER</a:t>
              </a:r>
            </a:p>
            <a:p>
              <a:pPr algn="ctr"/>
              <a:r>
                <a:rPr lang="en-ID" sz="1600" b="1" dirty="0"/>
                <a:t> (32-bit)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0B424E-D72E-4113-95DF-26D32A8AB787}"/>
              </a:ext>
            </a:extLst>
          </p:cNvPr>
          <p:cNvGrpSpPr/>
          <p:nvPr/>
        </p:nvGrpSpPr>
        <p:grpSpPr>
          <a:xfrm>
            <a:off x="4739605" y="2411773"/>
            <a:ext cx="2496749" cy="1831871"/>
            <a:chOff x="4739605" y="2411773"/>
            <a:chExt cx="2496749" cy="18318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E24030D-45CF-4EA0-A53F-C2C0DC751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11423" y="2411773"/>
              <a:ext cx="1165958" cy="11659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0E837-5069-4633-8F79-89075500DB40}"/>
                </a:ext>
              </a:extLst>
            </p:cNvPr>
            <p:cNvSpPr txBox="1"/>
            <p:nvPr/>
          </p:nvSpPr>
          <p:spPr>
            <a:xfrm>
              <a:off x="4739605" y="3658869"/>
              <a:ext cx="249674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600" b="1" dirty="0"/>
                <a:t>APLIKASI ORACLE VM</a:t>
              </a:r>
            </a:p>
            <a:p>
              <a:pPr algn="ctr"/>
              <a:r>
                <a:rPr lang="en-ID" sz="1600" b="1" dirty="0" err="1"/>
                <a:t>VirtualBOX</a:t>
              </a:r>
              <a:endParaRPr lang="en-ID" sz="1600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F493D-16E4-47F0-A70A-9C581B854101}"/>
              </a:ext>
            </a:extLst>
          </p:cNvPr>
          <p:cNvGrpSpPr/>
          <p:nvPr/>
        </p:nvGrpSpPr>
        <p:grpSpPr>
          <a:xfrm>
            <a:off x="8559550" y="2245378"/>
            <a:ext cx="2496749" cy="1933613"/>
            <a:chOff x="8559550" y="2245378"/>
            <a:chExt cx="2496749" cy="19336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F4AA2C-2770-4069-BF74-C6C3D0DF4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14643" y="2245378"/>
              <a:ext cx="1873955" cy="11836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A8CCD-66D2-4746-A74A-9A249780430D}"/>
                </a:ext>
              </a:extLst>
            </p:cNvPr>
            <p:cNvSpPr txBox="1"/>
            <p:nvPr/>
          </p:nvSpPr>
          <p:spPr>
            <a:xfrm>
              <a:off x="8559550" y="3594216"/>
              <a:ext cx="249674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600" b="1" dirty="0"/>
                <a:t>PC </a:t>
              </a:r>
            </a:p>
            <a:p>
              <a:pPr algn="ctr"/>
              <a:r>
                <a:rPr lang="en-ID" sz="1600" b="1" dirty="0"/>
                <a:t>(Personal Computer)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9CB3F2-43BB-411E-B96C-1BC772E987A5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8AF751C3-BC27-4642-BAC4-FDDA3D4385D3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546D0B9-F12E-4A53-9248-3480241E9FFE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8A8A665-6626-49AE-990A-6758F58917B2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C64168-FA82-4E0B-8413-10B3DCAC6A0F}"/>
              </a:ext>
            </a:extLst>
          </p:cNvPr>
          <p:cNvGrpSpPr/>
          <p:nvPr/>
        </p:nvGrpSpPr>
        <p:grpSpPr>
          <a:xfrm>
            <a:off x="7617966" y="-9327"/>
            <a:ext cx="4574033" cy="508428"/>
            <a:chOff x="7617966" y="-9327"/>
            <a:chExt cx="4574033" cy="508428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76BD534-5888-4B95-B623-02D7BCEAAB49}"/>
                </a:ext>
              </a:extLst>
            </p:cNvPr>
            <p:cNvSpPr/>
            <p:nvPr/>
          </p:nvSpPr>
          <p:spPr>
            <a:xfrm flipH="1" flipV="1">
              <a:off x="7617966" y="341"/>
              <a:ext cx="1759951" cy="498760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8573AD-AB0D-4D12-B58D-4DDA7CFC8366}"/>
                </a:ext>
              </a:extLst>
            </p:cNvPr>
            <p:cNvSpPr/>
            <p:nvPr/>
          </p:nvSpPr>
          <p:spPr>
            <a:xfrm>
              <a:off x="9197163" y="-3571"/>
              <a:ext cx="1700913" cy="498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4D02D7-4407-4565-8B1E-CB77525CFB07}"/>
                </a:ext>
              </a:extLst>
            </p:cNvPr>
            <p:cNvSpPr/>
            <p:nvPr/>
          </p:nvSpPr>
          <p:spPr>
            <a:xfrm>
              <a:off x="10432050" y="-1"/>
              <a:ext cx="1759949" cy="498765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31011119-9BAE-4340-8705-49EA83005FDC}"/>
                </a:ext>
              </a:extLst>
            </p:cNvPr>
            <p:cNvSpPr txBox="1">
              <a:spLocks/>
            </p:cNvSpPr>
            <p:nvPr/>
          </p:nvSpPr>
          <p:spPr>
            <a:xfrm>
              <a:off x="7868094" y="-9327"/>
              <a:ext cx="4300016" cy="5080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3200" b="1" dirty="0">
                  <a:solidFill>
                    <a:schemeClr val="bg1"/>
                  </a:solidFill>
                </a:rPr>
                <a:t>A L A T    D A N    B A H A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8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1406F-8A77-41B0-94CE-46B6A4CE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610" y="2040933"/>
            <a:ext cx="2257915" cy="1642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3989447-DC00-4785-88D0-7EA32419811C}"/>
              </a:ext>
            </a:extLst>
          </p:cNvPr>
          <p:cNvGrpSpPr/>
          <p:nvPr/>
        </p:nvGrpSpPr>
        <p:grpSpPr>
          <a:xfrm>
            <a:off x="776053" y="3509852"/>
            <a:ext cx="10878337" cy="627665"/>
            <a:chOff x="776053" y="3509852"/>
            <a:chExt cx="10878337" cy="62766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8978D7F-0874-4229-B188-DBB4A584E109}"/>
                </a:ext>
              </a:extLst>
            </p:cNvPr>
            <p:cNvSpPr/>
            <p:nvPr/>
          </p:nvSpPr>
          <p:spPr>
            <a:xfrm flipH="1">
              <a:off x="7693890" y="3531883"/>
              <a:ext cx="3960499" cy="596462"/>
            </a:xfrm>
            <a:prstGeom prst="parallelogram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C0C8A-0C7A-4322-B9B5-2BEDD25BCAD7}"/>
                </a:ext>
              </a:extLst>
            </p:cNvPr>
            <p:cNvSpPr/>
            <p:nvPr/>
          </p:nvSpPr>
          <p:spPr>
            <a:xfrm>
              <a:off x="789220" y="3533771"/>
              <a:ext cx="3487213" cy="596462"/>
            </a:xfrm>
            <a:prstGeom prst="rect">
              <a:avLst/>
            </a:prstGeom>
            <a:solidFill>
              <a:srgbClr val="F50057"/>
            </a:solidFill>
            <a:ln>
              <a:solidFill>
                <a:srgbClr val="F50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4ED3CA-1198-409E-A3C3-BDD5D86F3DA0}"/>
                </a:ext>
              </a:extLst>
            </p:cNvPr>
            <p:cNvSpPr/>
            <p:nvPr/>
          </p:nvSpPr>
          <p:spPr>
            <a:xfrm>
              <a:off x="4276434" y="3532827"/>
              <a:ext cx="3581787" cy="596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6075E080-AA4E-42BC-8951-5ED3E14ED708}"/>
                </a:ext>
              </a:extLst>
            </p:cNvPr>
            <p:cNvSpPr txBox="1">
              <a:spLocks/>
            </p:cNvSpPr>
            <p:nvPr/>
          </p:nvSpPr>
          <p:spPr>
            <a:xfrm>
              <a:off x="776053" y="3509852"/>
              <a:ext cx="1087833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b="1" dirty="0">
                  <a:solidFill>
                    <a:schemeClr val="bg1"/>
                  </a:solidFill>
                </a:rPr>
                <a:t>L A N G K A H – L A N G K A H   I N S T A L A S 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F73BE5-B7B8-40A9-AEDB-B3173D03FBC0}"/>
              </a:ext>
            </a:extLst>
          </p:cNvPr>
          <p:cNvGrpSpPr/>
          <p:nvPr/>
        </p:nvGrpSpPr>
        <p:grpSpPr>
          <a:xfrm>
            <a:off x="-164930" y="-42702"/>
            <a:ext cx="1146665" cy="652470"/>
            <a:chOff x="-164930" y="-42702"/>
            <a:chExt cx="1146665" cy="65247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18AA42-677D-4BBC-8BD8-05E03130B059}"/>
                </a:ext>
              </a:extLst>
            </p:cNvPr>
            <p:cNvSpPr/>
            <p:nvPr/>
          </p:nvSpPr>
          <p:spPr>
            <a:xfrm flipV="1">
              <a:off x="-97594" y="56703"/>
              <a:ext cx="1079329" cy="553065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03279046-2953-48E3-A336-894D92A9FC0D}"/>
                </a:ext>
              </a:extLst>
            </p:cNvPr>
            <p:cNvSpPr/>
            <p:nvPr/>
          </p:nvSpPr>
          <p:spPr>
            <a:xfrm flipV="1">
              <a:off x="-164930" y="-2"/>
              <a:ext cx="1079329" cy="553065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latin typeface="+mj-lt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4E3CE07-AD76-45B4-B813-2E17DE68B05F}"/>
                </a:ext>
              </a:extLst>
            </p:cNvPr>
            <p:cNvSpPr txBox="1">
              <a:spLocks/>
            </p:cNvSpPr>
            <p:nvPr/>
          </p:nvSpPr>
          <p:spPr>
            <a:xfrm>
              <a:off x="116962" y="-42702"/>
              <a:ext cx="505077" cy="627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D" sz="4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72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Custom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EE083F"/>
      </a:accent1>
      <a:accent2>
        <a:srgbClr val="F50057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488</TotalTime>
  <Words>914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42</cp:revision>
  <dcterms:created xsi:type="dcterms:W3CDTF">2021-11-02T12:38:23Z</dcterms:created>
  <dcterms:modified xsi:type="dcterms:W3CDTF">2021-11-04T21:37:34Z</dcterms:modified>
</cp:coreProperties>
</file>