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2E03-45D7-4C6B-A3F6-B86487637B1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D6B2-233C-45BB-B274-EAA56D6E35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Hakaton\SS-Mobile-Two\MiniGame.TakePhotoAndPlay\sdkSilverlightXNACS\sdkSilverlightXNACS\SplashScreen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"/>
            <a:ext cx="38862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76200"/>
            <a:ext cx="3705225" cy="635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Play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2912918" cy="486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Multiplayer – shot your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300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two teams – PLAY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27087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5994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300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Single Play Mode</vt:lpstr>
      <vt:lpstr>Multiplayer – shot your friends</vt:lpstr>
      <vt:lpstr>You have two teams – PLAY </vt:lpstr>
      <vt:lpstr>YOU WON!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Andriy Buday</dc:creator>
  <cp:lastModifiedBy>Andriy Buday</cp:lastModifiedBy>
  <cp:revision>5</cp:revision>
  <dcterms:created xsi:type="dcterms:W3CDTF">2011-10-30T08:04:23Z</dcterms:created>
  <dcterms:modified xsi:type="dcterms:W3CDTF">2011-10-30T08:41:38Z</dcterms:modified>
</cp:coreProperties>
</file>