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Hakaton\SS-Mobile-Two\MiniGame.TakePhotoAndPlay\sdkSilverlightXNACS\sdkSilverlightXNACS\SplashScreen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52400"/>
            <a:ext cx="38862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76200"/>
            <a:ext cx="3705225" cy="635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799"/>
            <a:ext cx="3733800" cy="623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Andriy Buday</dc:creator>
  <cp:lastModifiedBy>Andriy Buday</cp:lastModifiedBy>
  <cp:revision>3</cp:revision>
  <dcterms:created xsi:type="dcterms:W3CDTF">2011-10-30T08:04:23Z</dcterms:created>
  <dcterms:modified xsi:type="dcterms:W3CDTF">2011-10-30T08:24:27Z</dcterms:modified>
</cp:coreProperties>
</file>