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8800425" cy="28800425"/>
  <p:notesSz cx="6858000" cy="9144000"/>
  <p:defaultTextStyle>
    <a:defPPr>
      <a:defRPr lang="en-US"/>
    </a:defPPr>
    <a:lvl1pPr marL="0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1pPr>
    <a:lvl2pPr marL="1125444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2pPr>
    <a:lvl3pPr marL="2250887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3pPr>
    <a:lvl4pPr marL="3376331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4pPr>
    <a:lvl5pPr marL="4501774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5pPr>
    <a:lvl6pPr marL="5627218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6pPr>
    <a:lvl7pPr marL="6752661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7pPr>
    <a:lvl8pPr marL="7878105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8pPr>
    <a:lvl9pPr marL="9003548" algn="l" defTabSz="2250887" rtl="0" eaLnBrk="1" latinLnBrk="0" hangingPunct="1">
      <a:defRPr sz="44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0000"/>
    <a:srgbClr val="0065BD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5" d="100"/>
          <a:sy n="25" d="100"/>
        </p:scale>
        <p:origin x="25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96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7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5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8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02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0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0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9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3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2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75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21AD-18CC-427E-8F13-597BD3C3C757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8D83-8D57-461E-86FD-97CD3277E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0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388271" y="4418"/>
            <a:ext cx="23413114" cy="540000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 rot="16200000">
            <a:off x="-9005173" y="8996821"/>
            <a:ext cx="23400000" cy="540000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/>
          <p:cNvSpPr/>
          <p:nvPr/>
        </p:nvSpPr>
        <p:spPr>
          <a:xfrm rot="10800000">
            <a:off x="-11730" y="9000655"/>
            <a:ext cx="5400000" cy="1080000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5172" y="13237716"/>
            <a:ext cx="7200000" cy="232868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16200000">
            <a:off x="14387767" y="14386806"/>
            <a:ext cx="23407620" cy="5419617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0" y="23396821"/>
            <a:ext cx="23400000" cy="5403604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9" name="Group 108"/>
          <p:cNvGrpSpPr/>
          <p:nvPr/>
        </p:nvGrpSpPr>
        <p:grpSpPr>
          <a:xfrm>
            <a:off x="1801062" y="1800000"/>
            <a:ext cx="6300000" cy="5399994"/>
            <a:chOff x="1825410" y="2371085"/>
            <a:chExt cx="6300000" cy="5399994"/>
          </a:xfrm>
        </p:grpSpPr>
        <p:sp>
          <p:nvSpPr>
            <p:cNvPr id="93" name="Rectangle 92"/>
            <p:cNvSpPr/>
            <p:nvPr/>
          </p:nvSpPr>
          <p:spPr>
            <a:xfrm>
              <a:off x="2725410" y="32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8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25410" y="41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25410" y="50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25410" y="5971081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25410" y="6871079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SG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4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20681768" y="1802100"/>
            <a:ext cx="6300000" cy="5399994"/>
            <a:chOff x="1825410" y="2371085"/>
            <a:chExt cx="6300000" cy="5399994"/>
          </a:xfrm>
        </p:grpSpPr>
        <p:sp>
          <p:nvSpPr>
            <p:cNvPr id="111" name="Rectangle 110"/>
            <p:cNvSpPr/>
            <p:nvPr/>
          </p:nvSpPr>
          <p:spPr>
            <a:xfrm>
              <a:off x="2725410" y="32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825410" y="41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5410" y="50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825410" y="5971081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25410" y="6871079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SG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8" name="Group 137"/>
          <p:cNvGrpSpPr/>
          <p:nvPr/>
        </p:nvGrpSpPr>
        <p:grpSpPr>
          <a:xfrm flipV="1">
            <a:off x="1801077" y="21597413"/>
            <a:ext cx="6300000" cy="5399994"/>
            <a:chOff x="1825410" y="2371085"/>
            <a:chExt cx="6300000" cy="5399994"/>
          </a:xfrm>
        </p:grpSpPr>
        <p:sp>
          <p:nvSpPr>
            <p:cNvPr id="139" name="Rectangle 138"/>
            <p:cNvSpPr/>
            <p:nvPr/>
          </p:nvSpPr>
          <p:spPr>
            <a:xfrm>
              <a:off x="2725410" y="32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5410" y="41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725410" y="50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25410" y="5971081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25410" y="6871079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5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SG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4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3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2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2" name="Group 151"/>
          <p:cNvGrpSpPr/>
          <p:nvPr/>
        </p:nvGrpSpPr>
        <p:grpSpPr>
          <a:xfrm flipH="1" flipV="1">
            <a:off x="20689388" y="21597413"/>
            <a:ext cx="6300000" cy="5399994"/>
            <a:chOff x="1825410" y="2371085"/>
            <a:chExt cx="6300000" cy="5399994"/>
          </a:xfrm>
        </p:grpSpPr>
        <p:sp>
          <p:nvSpPr>
            <p:cNvPr id="153" name="Rectangle 152"/>
            <p:cNvSpPr/>
            <p:nvPr/>
          </p:nvSpPr>
          <p:spPr>
            <a:xfrm>
              <a:off x="2725410" y="32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8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25410" y="41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25410" y="50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25410" y="5971081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725410" y="6871079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5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SG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325410" y="327108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225410" y="237108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23381767" y="9002061"/>
            <a:ext cx="5419617" cy="1080000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EC5C726-B72B-5348-B955-C2D40DB2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81768" y="13632830"/>
            <a:ext cx="7200000" cy="1538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16287" r="10325" b="20533"/>
          <a:stretch/>
        </p:blipFill>
        <p:spPr>
          <a:xfrm>
            <a:off x="10805306" y="727243"/>
            <a:ext cx="7200000" cy="394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06" y="25187739"/>
            <a:ext cx="9000000" cy="18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0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388271" y="4418"/>
            <a:ext cx="23413114" cy="540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 rot="16200000">
            <a:off x="-9005173" y="8996821"/>
            <a:ext cx="23400000" cy="540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 rot="16200000">
            <a:off x="14387767" y="14386806"/>
            <a:ext cx="23407620" cy="54196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0" y="23396821"/>
            <a:ext cx="23400000" cy="540360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4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#SARABAKHA ANDRIY#</dc:creator>
  <cp:lastModifiedBy>Sarabakha, Andriy</cp:lastModifiedBy>
  <cp:revision>20</cp:revision>
  <dcterms:created xsi:type="dcterms:W3CDTF">2019-07-15T07:02:32Z</dcterms:created>
  <dcterms:modified xsi:type="dcterms:W3CDTF">2021-02-08T09:51:39Z</dcterms:modified>
</cp:coreProperties>
</file>