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353535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278A-AF4F-4C0C-B478-EA865B254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EB463-8B76-4FC3-A462-6EDC93FD3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300BE-7550-4210-89E0-27777D8A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AD39-6F1D-430A-B833-4CC068E0C449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50BE-8333-45E3-A88F-B3F439CA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B63AD-2C0C-4308-9B0B-357BB874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86D1-81D9-4032-81D3-0D3F258BE3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868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A258-23B6-492C-9274-5A12A1E2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24233-09ED-49F4-81E8-4B1D672C5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688D-10DC-4F83-98C7-74DB80CA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AD39-6F1D-430A-B833-4CC068E0C449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9A10-F5F0-4433-8958-845072F4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7FBD-D9B3-4F7A-87C7-EACA5E7B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86D1-81D9-4032-81D3-0D3F258BE3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726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C07C6-BCDE-4B0D-A5E4-8F04E6DF9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91219-FDB8-4E67-91D3-00A22EF08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0316-3522-45B2-9A89-19B579D5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AD39-6F1D-430A-B833-4CC068E0C449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0EF73-53CC-4412-9358-0182FE01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6870-60C4-46AE-A513-B55D38BA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86D1-81D9-4032-81D3-0D3F258BE3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505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A1EA-3E04-481D-9BC1-D6EF5ECA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8BBE-EF83-4831-9CC5-B81788328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42F14-A80A-471F-89EF-CDB770CE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AD39-6F1D-430A-B833-4CC068E0C449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F7E46-A262-4FEE-9E3D-158A29F0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BE47C-5EBE-4752-9A66-B73597A8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86D1-81D9-4032-81D3-0D3F258BE3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575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9EB5-F358-4244-808B-0EA5CB26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01FC9-D502-44B1-BE9E-CA86E65D1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5C575-F21E-41D3-91B6-C4816413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AD39-6F1D-430A-B833-4CC068E0C449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CAD5-5131-43A5-8CBB-6B8D10C0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DFE58-36B1-4E63-9796-641B314C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86D1-81D9-4032-81D3-0D3F258BE3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215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FC75-9BEC-441D-A924-E73E7E1D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4D452-FF7D-471D-A3F3-9ABDBC0D3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6A440-6E4B-49DB-9E1F-4E4C20F11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0CBFC-9175-4915-BBFF-A5F481F0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AD39-6F1D-430A-B833-4CC068E0C449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71BC3-69A7-4600-AEEF-0C71E419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36625-97AC-4F5C-8B27-EBF41941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86D1-81D9-4032-81D3-0D3F258BE3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32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A904-A748-4B05-A23C-5AB63C3F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916A1-41CA-47FA-B348-C4050E7F8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BFC33-5D0E-428D-879D-BDC95049C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45DC9-A360-476F-974C-442F73BEC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83F67-F34A-4CFB-AEE9-8F9058D69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9C3D9-19C9-4F8C-A965-2029217E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AD39-6F1D-430A-B833-4CC068E0C449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5DCC7-7FB8-43A1-BF36-8BB03A5B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64AC2-1B10-4976-8E8B-DF616A80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86D1-81D9-4032-81D3-0D3F258BE3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27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F1B8-D123-4592-A434-8196A1F0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22939-C9FD-4201-9A12-CCB1B41B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AD39-6F1D-430A-B833-4CC068E0C449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20088-FF57-4A30-ADBC-85F9E283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EF2D4-1B42-4E5B-96B9-ADB36874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86D1-81D9-4032-81D3-0D3F258BE3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676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DD01D-FB20-4670-B0D7-4538B685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AD39-6F1D-430A-B833-4CC068E0C449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29609-E0E6-4AC6-B0C3-889D17FE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25A8C-2398-467C-BEE4-598ACAE0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86D1-81D9-4032-81D3-0D3F258BE3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495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4314-EB56-40CB-95C6-8F94C989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09B1-B566-4FA0-AEF0-9498A0E08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E468D-C5E6-46DC-AD55-414DAB86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FF6F0-426A-41D6-B4CF-4BCC01B3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AD39-6F1D-430A-B833-4CC068E0C449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7626B-D79A-4FD4-B529-ACDCD49F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54DD1-0053-4898-8161-793A8CAC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86D1-81D9-4032-81D3-0D3F258BE3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23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6E59-0AC1-4685-A352-D30D3743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D99BB-F36A-45F4-8659-B0853418B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8CB51-25C2-42B2-B4B7-8770D69D1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65B26-6878-4EE3-9F6E-2DBB1DCA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AD39-6F1D-430A-B833-4CC068E0C449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CE561-E105-40C1-B288-CA06C784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F0A9B-1871-4054-9F8F-FFC91DCA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86D1-81D9-4032-81D3-0D3F258BE3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239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52CC2-25C1-4C6F-B7DC-C406614B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3A1B2-871B-4345-A77E-0C0344DA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176B9-DB5E-4E12-B4F4-52254BBF9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DAD39-6F1D-430A-B833-4CC068E0C449}" type="datetimeFigureOut">
              <a:rPr lang="en-ID" smtClean="0"/>
              <a:t>02/12/2019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AFFC0-ACBB-4178-A2D9-AAC36A0C4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3B1E7-6D4D-4C4C-AF8C-8F8DFCD4C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B86D1-81D9-4032-81D3-0D3F258BE3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016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44F22F-FBD4-48AF-8914-B14CEBAB4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392479-207B-4352-8517-7A1D5337DC63}"/>
              </a:ext>
            </a:extLst>
          </p:cNvPr>
          <p:cNvSpPr/>
          <p:nvPr/>
        </p:nvSpPr>
        <p:spPr>
          <a:xfrm>
            <a:off x="0" y="817686"/>
            <a:ext cx="12054254" cy="58205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B9F79A-CD2C-4889-86EA-5AE925E84DA4}"/>
              </a:ext>
            </a:extLst>
          </p:cNvPr>
          <p:cNvSpPr/>
          <p:nvPr/>
        </p:nvSpPr>
        <p:spPr>
          <a:xfrm>
            <a:off x="1389185" y="817686"/>
            <a:ext cx="10665069" cy="5820506"/>
          </a:xfrm>
          <a:prstGeom prst="rect">
            <a:avLst/>
          </a:prstGeom>
          <a:solidFill>
            <a:srgbClr val="29292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E23231-9718-45DE-ACE3-D23CAD0C372A}"/>
              </a:ext>
            </a:extLst>
          </p:cNvPr>
          <p:cNvSpPr/>
          <p:nvPr/>
        </p:nvSpPr>
        <p:spPr>
          <a:xfrm>
            <a:off x="0" y="817686"/>
            <a:ext cx="2470638" cy="58205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17236B-5A19-4283-A96A-9CA8C7943A36}"/>
              </a:ext>
            </a:extLst>
          </p:cNvPr>
          <p:cNvSpPr/>
          <p:nvPr/>
        </p:nvSpPr>
        <p:spPr>
          <a:xfrm>
            <a:off x="325315" y="0"/>
            <a:ext cx="1415562" cy="219808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chemeClr val="bg1"/>
                </a:solidFill>
              </a:rPr>
              <a:t>Perumahan</a:t>
            </a:r>
            <a:endParaRPr lang="en-ID" sz="10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7C359-6E9D-45E4-8040-731E7ED6CD42}"/>
              </a:ext>
            </a:extLst>
          </p:cNvPr>
          <p:cNvSpPr txBox="1"/>
          <p:nvPr/>
        </p:nvSpPr>
        <p:spPr>
          <a:xfrm>
            <a:off x="246185" y="1688123"/>
            <a:ext cx="2031023" cy="3077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Home</a:t>
            </a:r>
            <a:endParaRPr lang="en-ID" sz="1600" dirty="0">
              <a:solidFill>
                <a:srgbClr val="CCCC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83BDCD-AE09-40C0-8609-C1C35225C9BE}"/>
              </a:ext>
            </a:extLst>
          </p:cNvPr>
          <p:cNvSpPr txBox="1"/>
          <p:nvPr/>
        </p:nvSpPr>
        <p:spPr>
          <a:xfrm>
            <a:off x="246185" y="1995900"/>
            <a:ext cx="2031023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About</a:t>
            </a:r>
            <a:endParaRPr lang="en-ID" sz="1600" dirty="0">
              <a:solidFill>
                <a:srgbClr val="CCCC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B6DFF3-6E47-44BC-94B2-1DDCD353BF43}"/>
              </a:ext>
            </a:extLst>
          </p:cNvPr>
          <p:cNvSpPr txBox="1"/>
          <p:nvPr/>
        </p:nvSpPr>
        <p:spPr>
          <a:xfrm>
            <a:off x="246185" y="2303677"/>
            <a:ext cx="2031023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Contact Us</a:t>
            </a:r>
            <a:endParaRPr lang="en-ID" sz="1600" dirty="0">
              <a:solidFill>
                <a:srgbClr val="CC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14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44F22F-FBD4-48AF-8914-B14CEBAB4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392479-207B-4352-8517-7A1D5337DC63}"/>
              </a:ext>
            </a:extLst>
          </p:cNvPr>
          <p:cNvSpPr/>
          <p:nvPr/>
        </p:nvSpPr>
        <p:spPr>
          <a:xfrm>
            <a:off x="0" y="817686"/>
            <a:ext cx="12054254" cy="58205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888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Laode Theo</dc:creator>
  <cp:lastModifiedBy>Laode Theo</cp:lastModifiedBy>
  <cp:revision>4</cp:revision>
  <dcterms:created xsi:type="dcterms:W3CDTF">2019-11-30T03:25:21Z</dcterms:created>
  <dcterms:modified xsi:type="dcterms:W3CDTF">2019-12-02T14:59:59Z</dcterms:modified>
</cp:coreProperties>
</file>