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01D37-AFF6-418A-9FA0-61544CB05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712" y="1407253"/>
            <a:ext cx="8915399" cy="2262781"/>
          </a:xfrm>
        </p:spPr>
        <p:txBody>
          <a:bodyPr/>
          <a:lstStyle/>
          <a:p>
            <a:r>
              <a:rPr lang="es-MX" dirty="0"/>
              <a:t>SOFTWARE QUE SE TIENE EN SELECOMNET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883505-2850-4F6E-A68F-6174A92C0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712" y="3670034"/>
            <a:ext cx="8915399" cy="1126283"/>
          </a:xfrm>
        </p:spPr>
        <p:txBody>
          <a:bodyPr/>
          <a:lstStyle/>
          <a:p>
            <a:r>
              <a:rPr lang="es-MX" dirty="0"/>
              <a:t>Software de Seguridad , administración y de Colaboración que se tiene en la empresa.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6229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078DE-9A91-481A-8C78-F480A7B8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Software de Colaboración OFFICE y otros.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CE155-A917-494D-9187-06D944F9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cuenta con Software de Colaboración instalado en todas las computadoras de la empresa, actualmente se esta instalando la versión de OFFICE 2019.</a:t>
            </a:r>
          </a:p>
          <a:p>
            <a:r>
              <a:rPr lang="es-MX" dirty="0"/>
              <a:t>Se cuenta con Software para Realizar Video Conferencias ZOOM, se compro licencia por el momento activo.</a:t>
            </a:r>
          </a:p>
          <a:p>
            <a:r>
              <a:rPr lang="es-MX" dirty="0"/>
              <a:t>Se cuenta con software para grabación de videos y actividades educativas que se realizan en las computadora llamado CANTACIA.</a:t>
            </a:r>
          </a:p>
          <a:p>
            <a:r>
              <a:rPr lang="es-MX" dirty="0"/>
              <a:t>Se cuenta con Software para Realizar Video Conferencias MEET.GOOGLE.COM, momento activo.</a:t>
            </a:r>
          </a:p>
          <a:p>
            <a:r>
              <a:rPr lang="es-MX" dirty="0" err="1"/>
              <a:t>iTop</a:t>
            </a:r>
            <a:r>
              <a:rPr lang="es-MX" dirty="0"/>
              <a:t>, software para control de trabajos y eficiencia en los grupos.</a:t>
            </a:r>
          </a:p>
          <a:p>
            <a:endParaRPr lang="es-MX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8087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BA58D-FB35-4259-A2B3-D515C1CC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644" y="742561"/>
            <a:ext cx="8911687" cy="1280890"/>
          </a:xfrm>
        </p:spPr>
        <p:txBody>
          <a:bodyPr/>
          <a:lstStyle/>
          <a:p>
            <a:r>
              <a:rPr lang="es-MX" dirty="0"/>
              <a:t>Software Varios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98507-AB0E-4A6B-822F-9B933894E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037" y="1697372"/>
            <a:ext cx="8915400" cy="3777622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Sistema de gestión GPS para localización de vehículos y establecimiento de rutas. </a:t>
            </a:r>
          </a:p>
          <a:p>
            <a:r>
              <a:rPr lang="es-MX" dirty="0"/>
              <a:t>Nitro Profesional para convertir archivos PDF en documentos editables.</a:t>
            </a:r>
          </a:p>
          <a:p>
            <a:r>
              <a:rPr lang="es-GT" dirty="0" err="1"/>
              <a:t>Balance_Scord_Card</a:t>
            </a:r>
            <a:r>
              <a:rPr lang="es-GT" dirty="0"/>
              <a:t> </a:t>
            </a:r>
            <a:r>
              <a:rPr lang="es-MX" b="0" i="0" dirty="0">
                <a:solidFill>
                  <a:srgbClr val="202124"/>
                </a:solidFill>
                <a:effectLst/>
                <a:latin typeface="+mj-lt"/>
              </a:rPr>
              <a:t>Es una herramienta de planificación y dirección que permite enlazar estrategias y objetivos con indicadores y metas para realizar con éxito la formulación e implantación estratégica.</a:t>
            </a:r>
          </a:p>
          <a:p>
            <a:r>
              <a:rPr lang="es-MX" dirty="0" err="1">
                <a:solidFill>
                  <a:srgbClr val="202124"/>
                </a:solidFill>
                <a:latin typeface="+mj-lt"/>
              </a:rPr>
              <a:t>Autocad</a:t>
            </a:r>
            <a:r>
              <a:rPr lang="es-MX" dirty="0">
                <a:solidFill>
                  <a:srgbClr val="202124"/>
                </a:solidFill>
                <a:latin typeface="+mj-lt"/>
              </a:rPr>
              <a:t>, software para Dibujo Profesional.</a:t>
            </a:r>
          </a:p>
          <a:p>
            <a:r>
              <a:rPr lang="es-MX" dirty="0">
                <a:solidFill>
                  <a:srgbClr val="202124"/>
                </a:solidFill>
                <a:latin typeface="+mj-lt"/>
              </a:rPr>
              <a:t>Photoshop, para mejoramiento de Imágenes.</a:t>
            </a:r>
          </a:p>
          <a:p>
            <a:r>
              <a:rPr lang="es-MX" dirty="0">
                <a:solidFill>
                  <a:srgbClr val="202124"/>
                </a:solidFill>
                <a:latin typeface="+mj-lt"/>
              </a:rPr>
              <a:t>Google </a:t>
            </a:r>
            <a:r>
              <a:rPr lang="es-MX" dirty="0" err="1">
                <a:solidFill>
                  <a:srgbClr val="202124"/>
                </a:solidFill>
                <a:latin typeface="+mj-lt"/>
              </a:rPr>
              <a:t>Earth</a:t>
            </a:r>
            <a:r>
              <a:rPr lang="es-MX" dirty="0">
                <a:solidFill>
                  <a:srgbClr val="202124"/>
                </a:solidFill>
                <a:latin typeface="+mj-lt"/>
              </a:rPr>
              <a:t>, para manejo de sitios y posicionamiento </a:t>
            </a:r>
            <a:r>
              <a:rPr lang="es-MX" dirty="0" err="1">
                <a:solidFill>
                  <a:srgbClr val="202124"/>
                </a:solidFill>
                <a:latin typeface="+mj-lt"/>
              </a:rPr>
              <a:t>Geografico</a:t>
            </a:r>
            <a:r>
              <a:rPr lang="es-MX" dirty="0">
                <a:solidFill>
                  <a:srgbClr val="202124"/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endParaRPr lang="es-G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11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2823D-06DE-4CF0-B429-768B605D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310" y="625115"/>
            <a:ext cx="8911687" cy="1280890"/>
          </a:xfrm>
        </p:spPr>
        <p:txBody>
          <a:bodyPr/>
          <a:lstStyle/>
          <a:p>
            <a:r>
              <a:rPr lang="es-MX" dirty="0"/>
              <a:t>Software Para Manejo de Servidores.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1E864-6AD1-456A-B5F1-E66BB0EB1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73" y="1814818"/>
            <a:ext cx="8915400" cy="3243743"/>
          </a:xfrm>
        </p:spPr>
        <p:txBody>
          <a:bodyPr/>
          <a:lstStyle/>
          <a:p>
            <a:r>
              <a:rPr lang="es-MX" dirty="0"/>
              <a:t>Para Manejar los Servidores se cuenta con Windows Server 2012 Standard.</a:t>
            </a:r>
          </a:p>
          <a:p>
            <a:pPr marL="0" indent="0">
              <a:buNone/>
            </a:pPr>
            <a:r>
              <a:rPr lang="es-MX" dirty="0"/>
              <a:t>Este Software Maneja los Siguientes Servidores:</a:t>
            </a:r>
          </a:p>
          <a:p>
            <a:r>
              <a:rPr lang="es-MX" dirty="0"/>
              <a:t>Servidor de Dominio, para control de Usuarios y Conexiones.</a:t>
            </a:r>
          </a:p>
          <a:p>
            <a:r>
              <a:rPr lang="es-MX" dirty="0"/>
              <a:t>Servidor de SAGE para el Manejo de la Base de Datos Financieros.</a:t>
            </a:r>
          </a:p>
          <a:p>
            <a:r>
              <a:rPr lang="es-MX" dirty="0"/>
              <a:t>Servidor de </a:t>
            </a:r>
            <a:r>
              <a:rPr lang="es-MX" dirty="0" err="1"/>
              <a:t>BioTime</a:t>
            </a:r>
            <a:r>
              <a:rPr lang="es-MX" dirty="0"/>
              <a:t> para Manejo de Relojes Marcadores de Personal.</a:t>
            </a:r>
          </a:p>
          <a:p>
            <a:r>
              <a:rPr lang="es-MX" dirty="0"/>
              <a:t>Servidor de Planillas para Varias Empresa.</a:t>
            </a:r>
          </a:p>
          <a:p>
            <a:r>
              <a:rPr lang="es-MX" dirty="0"/>
              <a:t>Instalación de CentOS para Servidores con Aplicaciones Específicas.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502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84B30-2227-4F73-840A-9B385A9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Software de Virtualización </a:t>
            </a:r>
            <a:r>
              <a:rPr lang="es-MX" dirty="0" err="1"/>
              <a:t>VMWare</a:t>
            </a:r>
            <a:r>
              <a:rPr lang="es-MX" dirty="0"/>
              <a:t>.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88D96-38A6-4F60-95E7-93CAB6A0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095" y="1905000"/>
            <a:ext cx="8915400" cy="3573011"/>
          </a:xfrm>
        </p:spPr>
        <p:txBody>
          <a:bodyPr/>
          <a:lstStyle/>
          <a:p>
            <a:r>
              <a:rPr lang="es-MX" dirty="0"/>
              <a:t>Se cuenta con una Versión Sencilla para Virtualizar Equipos:</a:t>
            </a:r>
          </a:p>
          <a:p>
            <a:r>
              <a:rPr lang="es-MX" dirty="0"/>
              <a:t>Computadora para Conexión al SAGE remoto desde las sede las sedes</a:t>
            </a:r>
          </a:p>
          <a:p>
            <a:r>
              <a:rPr lang="es-MX" dirty="0"/>
              <a:t>Conexión App Temporal de Link A </a:t>
            </a:r>
            <a:r>
              <a:rPr lang="es-MX" dirty="0" err="1"/>
              <a:t>Form</a:t>
            </a:r>
            <a:r>
              <a:rPr lang="es-MX" dirty="0"/>
              <a:t> para SAGE.</a:t>
            </a:r>
          </a:p>
          <a:p>
            <a:r>
              <a:rPr lang="es-MX" dirty="0"/>
              <a:t>Conexión Virtual para Actualización de Datos para TI.</a:t>
            </a:r>
          </a:p>
          <a:p>
            <a:r>
              <a:rPr lang="es-MX" dirty="0"/>
              <a:t>Pruebas Virtuales con NAGIOS Core.</a:t>
            </a:r>
          </a:p>
          <a:p>
            <a:r>
              <a:rPr lang="es-MX" dirty="0"/>
              <a:t>Pruebas Virtuales con NAGIOS Red.</a:t>
            </a:r>
          </a:p>
          <a:p>
            <a:r>
              <a:rPr lang="es-MX" dirty="0"/>
              <a:t>Software para Consola de Administración de Antivirus.</a:t>
            </a:r>
            <a:endParaRPr lang="es-GT" dirty="0"/>
          </a:p>
          <a:p>
            <a:pPr marL="0" indent="0">
              <a:buNone/>
            </a:pP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2514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CE2F0-7D11-4CD9-B926-949BE61F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Software para Manejo de Computadoras.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7D9E1-A30D-425B-8354-12BEB43B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705" y="2083266"/>
            <a:ext cx="8915400" cy="3777622"/>
          </a:xfrm>
        </p:spPr>
        <p:txBody>
          <a:bodyPr/>
          <a:lstStyle/>
          <a:p>
            <a:r>
              <a:rPr lang="es-MX" dirty="0"/>
              <a:t>Se cuenta con Versiones de Windows 7 Profesional para Algunas computadora que ya tiene tiempo de uso.</a:t>
            </a:r>
          </a:p>
          <a:p>
            <a:r>
              <a:rPr lang="es-MX" dirty="0"/>
              <a:t>Se cuenta con Versiones Especiales de Windows 10 Profesional, que esta instalado en el 95% de las Computadoras.</a:t>
            </a:r>
          </a:p>
          <a:p>
            <a:r>
              <a:rPr lang="es-MX" dirty="0"/>
              <a:t>Instalación Con Windows 11, ya se empezó a instalar en computadoras nuevas para usuarios.</a:t>
            </a:r>
          </a:p>
          <a:p>
            <a:r>
              <a:rPr lang="es-MX" dirty="0"/>
              <a:t>Instalación de UBUNTU en equipos específicos para diferentes Software.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83328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97829-BCC1-4909-BA12-89034FB7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Software para Control de Computadoras Remotamente.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78AAB1-D124-4063-B8DB-FF035AED8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480" y="2225879"/>
            <a:ext cx="8915400" cy="3777622"/>
          </a:xfrm>
        </p:spPr>
        <p:txBody>
          <a:bodyPr/>
          <a:lstStyle/>
          <a:p>
            <a:r>
              <a:rPr lang="es-MX" dirty="0"/>
              <a:t>Se cuenta con una versión del Software ANYDESK para tomar control de las computadoras y realizar soporte de usuarios y/o instalaciones de diferentes software.</a:t>
            </a:r>
          </a:p>
          <a:p>
            <a:r>
              <a:rPr lang="es-MX" dirty="0"/>
              <a:t>Se cuenta con Software de TeamViewer para tomar control de las computadoras y realizar soporte de usuarios y/o instalaciones de diferentes software, Últimamente este ya esta pidiendo compra de licencias.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7532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FF56D-EED5-4F7B-8CF4-FD9B9BF6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Antivirus para Protección de la Empresa.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E3069-A7D5-441D-B7FB-A8F88F97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425" y="2276213"/>
            <a:ext cx="8915400" cy="3777622"/>
          </a:xfrm>
        </p:spPr>
        <p:txBody>
          <a:bodyPr/>
          <a:lstStyle/>
          <a:p>
            <a:r>
              <a:rPr lang="es-MX" dirty="0"/>
              <a:t>La empresa cuenta con 75 licencias de Antivirus ESET instalados en el servidor de Domino por el momento, se estará migrando a un servidor Virtual, con este software se controlan accesos y filtra software maligno para nuestra empresa.</a:t>
            </a:r>
          </a:p>
          <a:p>
            <a:r>
              <a:rPr lang="es-MX" dirty="0"/>
              <a:t>Es de Hacer notar que el </a:t>
            </a:r>
            <a:r>
              <a:rPr lang="es-MX" dirty="0" err="1"/>
              <a:t>FireWall</a:t>
            </a:r>
            <a:r>
              <a:rPr lang="es-MX" dirty="0"/>
              <a:t> tiene instalado una versión diferente de Antivirus BITDEFENDER este se complementa para detectar posibles ingresos de virus, malwares, </a:t>
            </a:r>
            <a:r>
              <a:rPr lang="es-MX" dirty="0" err="1"/>
              <a:t>ransomwares</a:t>
            </a:r>
            <a:r>
              <a:rPr lang="es-MX" dirty="0"/>
              <a:t>, etc.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2746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66A27-7063-4D2E-B379-5479A689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FireWall</a:t>
            </a:r>
            <a:r>
              <a:rPr lang="es-MX" dirty="0"/>
              <a:t> para Protección de la Empresa.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6C55FD-D9ED-4141-B454-A7E1EC5C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Empresa cuenta con un Equipo </a:t>
            </a:r>
            <a:r>
              <a:rPr lang="es-MX" dirty="0" err="1"/>
              <a:t>FireWall</a:t>
            </a:r>
            <a:r>
              <a:rPr lang="es-MX" dirty="0"/>
              <a:t> marca </a:t>
            </a:r>
            <a:r>
              <a:rPr lang="es-MX" dirty="0" err="1"/>
              <a:t>ZyXEL</a:t>
            </a:r>
            <a:r>
              <a:rPr lang="es-MX" dirty="0"/>
              <a:t>, el cual es de gama media alta, este equipo realiza los siguientes trabajos:</a:t>
            </a:r>
          </a:p>
          <a:p>
            <a:r>
              <a:rPr lang="es-MX" dirty="0"/>
              <a:t>Antivirus para Filtrado de Virus, Malware, </a:t>
            </a:r>
            <a:r>
              <a:rPr lang="es-MX" dirty="0" err="1"/>
              <a:t>Ransomware</a:t>
            </a:r>
            <a:r>
              <a:rPr lang="es-MX" dirty="0"/>
              <a:t>, </a:t>
            </a:r>
            <a:r>
              <a:rPr lang="es-MX" dirty="0" err="1"/>
              <a:t>Bots</a:t>
            </a:r>
            <a:r>
              <a:rPr lang="es-MX" dirty="0"/>
              <a:t> y otros.</a:t>
            </a:r>
          </a:p>
          <a:p>
            <a:r>
              <a:rPr lang="es-MX" dirty="0"/>
              <a:t>Filtrado de Contenido para evitar páginas dañinas y peligrosas.</a:t>
            </a:r>
          </a:p>
          <a:p>
            <a:r>
              <a:rPr lang="es-MX" dirty="0"/>
              <a:t>Control de ancho de Banda.</a:t>
            </a:r>
          </a:p>
          <a:p>
            <a:r>
              <a:rPr lang="es-MX" dirty="0"/>
              <a:t>Control de Accesos a INTERNET.</a:t>
            </a:r>
          </a:p>
          <a:p>
            <a:r>
              <a:rPr lang="es-MX" dirty="0"/>
              <a:t>Bloqueos de Puertos.</a:t>
            </a:r>
          </a:p>
          <a:p>
            <a:r>
              <a:rPr lang="es-MX" dirty="0"/>
              <a:t>Visibilidad del Mismo limitado a Guatemala.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3941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9D81E-5F66-4B95-9D1B-767B653C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72552"/>
          </a:xfrm>
        </p:spPr>
        <p:txBody>
          <a:bodyPr>
            <a:normAutofit fontScale="90000"/>
          </a:bodyPr>
          <a:lstStyle/>
          <a:p>
            <a:r>
              <a:rPr lang="es-MX" dirty="0"/>
              <a:t>Software QFINDER PRO para ejecutar respaldos automáticos de los colaboradores.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AE9FD-1C5E-427C-AC8D-2C4167F2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426" y="2482563"/>
            <a:ext cx="8915400" cy="3420270"/>
          </a:xfrm>
        </p:spPr>
        <p:txBody>
          <a:bodyPr/>
          <a:lstStyle/>
          <a:p>
            <a:r>
              <a:rPr lang="es-MX" dirty="0"/>
              <a:t>Este Software se encarga de realizar Respaldos Automáticos de las computadoras y equipos de los colaboradores, se deja programada la hora y el día en el cual se va a realizar el respaldo, posteriormente si el respaldo es exitoso se apaga el equipo.</a:t>
            </a:r>
          </a:p>
          <a:p>
            <a:r>
              <a:rPr lang="es-MX" dirty="0"/>
              <a:t>Es de hacer notar que el respaldo se realiza hacia otro equipo que se denomina NAS y que solo el usuario tiene acceso al mismo (Excepto TI).</a:t>
            </a:r>
          </a:p>
          <a:p>
            <a:r>
              <a:rPr lang="es-MX" dirty="0"/>
              <a:t>Si el Respaldo no se realiza el Usuario debe informar a TI para su revisión y reprogramación.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7301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43160-7F06-4757-AA9A-7F492720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Software Contable, financiero y de gestión operativa.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4318E-7A84-4888-9075-54551810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Actualmente contamos con el sistema contable y financiero SAGE 50 QUANTUM ACCOUNTING. Este sistema lleva toda la parte de las transacciones como facturación, emisión de cheques, cobros, estados financiero contable y de proyectos. </a:t>
            </a:r>
          </a:p>
          <a:p>
            <a:r>
              <a:rPr lang="es-MX" dirty="0" err="1"/>
              <a:t>Linkaform</a:t>
            </a:r>
            <a:r>
              <a:rPr lang="es-MX" dirty="0"/>
              <a:t>. sistema de gestión de proyectos. Con este sistema captamos información valiosa de la operación de proyecto como: tiempos, coordenadas, costos, solicitudes de recursos. </a:t>
            </a:r>
          </a:p>
          <a:p>
            <a:r>
              <a:rPr lang="es-MX" dirty="0" err="1"/>
              <a:t>Crystal</a:t>
            </a:r>
            <a:r>
              <a:rPr lang="es-MX" dirty="0"/>
              <a:t> </a:t>
            </a:r>
            <a:r>
              <a:rPr lang="es-MX" dirty="0" err="1"/>
              <a:t>Reports</a:t>
            </a:r>
            <a:r>
              <a:rPr lang="es-MX" dirty="0"/>
              <a:t>, sistema de reportaría. Su función principal es la creación de reportes específicos, diagramas, formatos y formularios. </a:t>
            </a:r>
          </a:p>
          <a:p>
            <a:r>
              <a:rPr lang="es-MX" dirty="0"/>
              <a:t>Otros : Solicitud de materiales, Registro de bitácoras, Registro de nominas.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2792729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262</TotalTime>
  <Words>860</Words>
  <Application>Microsoft Office PowerPoint</Application>
  <PresentationFormat>Panorámica</PresentationFormat>
  <Paragraphs>60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Espiral</vt:lpstr>
      <vt:lpstr>SOFTWARE QUE SE TIENE EN SELECOMNET</vt:lpstr>
      <vt:lpstr>Software Para Manejo de Servidores.</vt:lpstr>
      <vt:lpstr>Software de Virtualización VMWare.</vt:lpstr>
      <vt:lpstr>Software para Manejo de Computadoras.</vt:lpstr>
      <vt:lpstr>Software para Control de Computadoras Remotamente.</vt:lpstr>
      <vt:lpstr>Antivirus para Protección de la Empresa.</vt:lpstr>
      <vt:lpstr>FireWall para Protección de la Empresa.</vt:lpstr>
      <vt:lpstr>Software QFINDER PRO para ejecutar respaldos automáticos de los colaboradores.</vt:lpstr>
      <vt:lpstr>Software Contable, financiero y de gestión operativa.</vt:lpstr>
      <vt:lpstr>Software de Colaboración OFFICE y otros.</vt:lpstr>
      <vt:lpstr>Software Varios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QUE SE TIENE EN SELECOM</dc:title>
  <dc:creator>Julio Cesar Morales Nisthal</dc:creator>
  <cp:lastModifiedBy>Josue Romero</cp:lastModifiedBy>
  <cp:revision>25</cp:revision>
  <dcterms:created xsi:type="dcterms:W3CDTF">2021-09-16T16:46:19Z</dcterms:created>
  <dcterms:modified xsi:type="dcterms:W3CDTF">2021-09-16T23:20:22Z</dcterms:modified>
</cp:coreProperties>
</file>