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82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66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131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9128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60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591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5028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116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0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93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4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67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520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86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11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66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83D3-F945-4546-A38D-2A6F43F5E9A8}" type="datetimeFigureOut">
              <a:rPr lang="es-EC" smtClean="0"/>
              <a:t>28/01/2020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98FAFB-16BF-46BD-8BAD-EA87BBC16CC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219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eg">
            <a:extLst>
              <a:ext uri="{FF2B5EF4-FFF2-40B4-BE49-F238E27FC236}">
                <a16:creationId xmlns:a16="http://schemas.microsoft.com/office/drawing/2014/main" id="{0318E70A-FB37-4659-891A-F5DCAE961B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581" y="529459"/>
            <a:ext cx="8886837" cy="163064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DEAA31-1F2A-4A02-9AC4-70C24BAA0D14}"/>
              </a:ext>
            </a:extLst>
          </p:cNvPr>
          <p:cNvSpPr txBox="1"/>
          <p:nvPr/>
        </p:nvSpPr>
        <p:spPr>
          <a:xfrm>
            <a:off x="3061251" y="3101008"/>
            <a:ext cx="6069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SEGUNDA PRUEBA</a:t>
            </a:r>
          </a:p>
          <a:p>
            <a:pPr algn="ctr"/>
            <a:endParaRPr lang="es-EC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C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ARBOL AVL</a:t>
            </a:r>
          </a:p>
        </p:txBody>
      </p:sp>
    </p:spTree>
    <p:extLst>
      <p:ext uri="{BB962C8B-B14F-4D97-AF65-F5344CB8AC3E}">
        <p14:creationId xmlns:p14="http://schemas.microsoft.com/office/powerpoint/2010/main" val="333370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F01AB24-3743-4D24-8174-E4CD61203609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82FE65-4260-4325-B792-4772348C931E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C930045-D8A8-420D-BCC7-C6B08BE240D5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AD21126-6752-4CF2-9C9D-6202BAF95E08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404705-4BFB-4636-9B2A-6E188F006F43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47248A4-46E0-47BA-A4DD-C7CBE6F5D88E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E5C20BE-3779-4495-AA04-A69AB8979DCE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489D7A6-336F-4F1F-B85F-9462CC9C96B9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6E4B749-A541-4CF1-9099-D7D40BCF61EA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81A614-4C22-4713-AE3C-4F0125001B6A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037189F-E731-497B-B07E-20BB2909A8C0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B97CE34-AA59-4510-BE97-C9C3E973BCA9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58C7D85-C40F-43D0-8B87-08233DCD3F76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70DD636-27B3-43D4-A66B-65CBA001FD9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5B4F20-F87D-40B1-9B58-0F77DC862A13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EB6223E-7DAE-4B58-AFAD-0FE3DA6EF418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DE2893-93D5-4E60-BC1A-0FD56D1EBD16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BD8176-3255-42C2-9F2B-F6DFDF740E83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A0F0BC1-A9C7-4D4C-B1D4-B26920B9C3DC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416EC3-D53C-4620-B0E8-3A124422DC0D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2AA1E51-CD89-4CD6-8B3B-EE39ED477553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BFF537-3A8E-44A1-8360-A356A6E26609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2E07694-63E0-476F-804C-E7B8188559FB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ADF6E22-1449-40D7-ADDD-22DF3B81E97E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8797B4E-ED8D-428D-B65C-F8B9E194A569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D51A734-19C6-407C-BB0B-778FD0A7C638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66DF317-D38A-4963-8A01-6ACFE0A9914C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1DDEC38-C9D5-4EA4-BFD5-BCF360BF3FEE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4122DC2-A198-4671-8AFF-21958EA80522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FF152C6-07DF-49CF-AC65-533E8DD21D81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6E7F34E-BBA9-4BF5-A634-F0297D065153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75FC1E0-8A13-46C9-B577-7292A5BBF937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B5D27F52-55CC-4949-B4B4-74ACAD63992C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5E97012-DB7B-4B04-BE17-B23C1383C3BC}"/>
              </a:ext>
            </a:extLst>
          </p:cNvPr>
          <p:cNvCxnSpPr>
            <a:stCxn id="26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A244782-09AC-4B83-ABCE-6C5F7CE66E61}"/>
              </a:ext>
            </a:extLst>
          </p:cNvPr>
          <p:cNvCxnSpPr>
            <a:stCxn id="5" idx="3"/>
            <a:endCxn id="24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512F853-5F6A-4F0A-8479-4B1FB53FDA5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95815EF-D56A-4B85-A152-95605C7BA159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5BD2883-384D-48FC-9720-E8EBBED58FB4}"/>
              </a:ext>
            </a:extLst>
          </p:cNvPr>
          <p:cNvCxnSpPr>
            <a:stCxn id="7" idx="5"/>
            <a:endCxn id="22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2E042EA-C9CC-4FDA-A2AB-66D905BF2F14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C500FF9-4499-480E-AC39-AC0497CE860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C8E883B-91AB-4F42-8D8E-3DE38D59FF80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C9978D6-845F-483B-9029-DBFB3CA6C1B1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909CAF7-1751-407E-B385-F57472589280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03A4A0F-E493-4AE0-B88B-B073114D55AE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C8D767E-154A-4ABE-8D70-D56BB4B9DB41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D72E8D7-6479-4D47-835C-C936073FF6D9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9AB4D66-E4A5-4866-8572-C37878E3C7D0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1A58A1B0-DFAC-4C8B-BCD2-71D5BF1636E2}"/>
              </a:ext>
            </a:extLst>
          </p:cNvPr>
          <p:cNvCxnSpPr>
            <a:stCxn id="18" idx="4"/>
            <a:endCxn id="19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9D1E6E1-0634-408D-8FB6-4FBF62D18A05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3503A26-F17B-4050-BB4A-AD2A6EBAE4C6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2AF3CC4-9090-46F5-A5AF-70EFA31DEF80}"/>
              </a:ext>
            </a:extLst>
          </p:cNvPr>
          <p:cNvCxnSpPr>
            <a:stCxn id="26" idx="6"/>
            <a:endCxn id="31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17589D2-FF5C-4C41-A0C7-4BD8DD2D3160}"/>
              </a:ext>
            </a:extLst>
          </p:cNvPr>
          <p:cNvCxnSpPr>
            <a:endCxn id="25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DB6BFB2-DC99-425E-A642-86ED94417DE5}"/>
              </a:ext>
            </a:extLst>
          </p:cNvPr>
          <p:cNvCxnSpPr>
            <a:stCxn id="25" idx="3"/>
            <a:endCxn id="28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E015120-8F6E-4274-85C7-F40F555D767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AE9680A-E644-4249-9D68-38973F746C09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713CAC9-3A52-4F90-A498-7BB9F6396192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B8187EC8-ABB1-44C7-941A-C1B618562B3B}"/>
              </a:ext>
            </a:extLst>
          </p:cNvPr>
          <p:cNvCxnSpPr>
            <a:stCxn id="30" idx="3"/>
            <a:endCxn id="29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65ED003-FED9-42F5-8FBC-8234BC046966}"/>
              </a:ext>
            </a:extLst>
          </p:cNvPr>
          <p:cNvCxnSpPr>
            <a:stCxn id="30" idx="5"/>
            <a:endCxn id="36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07B68B3-E2BA-44E5-91B4-B3B143AEF26F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6EB63B65-9A0C-4A9C-B60F-692E119BAFAD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05A1D520-C2CD-4A84-891E-DA5F21E2561A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8E1F3F60-9BC8-4587-8B0B-763C8AAC7F60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AAD1565B-9B2D-4BA1-A485-AFB7EC155B28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3D53639-E0F5-4C2E-8193-B210A7713457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2D79CBC-B95D-406E-AE5C-9D97D2AE00F4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5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0287C19-3BB4-4735-8C5B-08640D20233D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09E0E87-8290-4578-896A-AA0A3A538439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4D662CA-3D14-4BA6-AD0F-AF83838B61F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BA3BBDB-56D7-4FFC-AD53-B87D558DE7A1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3BB29BB-7B57-48A6-9C41-3D3E5563A589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662F3DF-8A48-4E1A-B64F-E3B3BACAD23D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4D5275C-244C-4605-92C3-BC6D5E12FC2D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E16CFA-47A0-4A34-B79A-31EB957AF5C3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A3AEDE8-059D-4109-A782-0214EB65DF15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3D68F01-9B1A-4D43-BBC6-67AC6D79B36C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801699A-5146-49BB-A7EF-D86E3054749A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2ED01F7-5F25-4A3E-A95F-B7343CB330B4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154FE73-ECF6-46B8-AFC0-1E4A9798FDDA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48547E2-8C43-4A61-8898-41CB32F925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A1FF54D-F27C-41D8-ACB2-653C214587B8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570891-FF69-4549-8E54-3E6E8507F79E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BD5B3C-2762-4509-AC32-E06ACE50ABF6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27DE4-7AE4-4088-882D-50067D812F52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275DCF6-A6A3-458A-A5B3-A2859723AAEF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DECB584-1761-42B7-ACED-E421EDDD96FA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CCE4A01-80B5-4C0D-8B0F-4383FE134530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2810E8-6F20-4388-A17F-9970EB328C20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0A68C00-1D9A-4E8E-B5B5-CAC82CC6408F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FF880CC-DFC7-47EA-BEAC-663637165298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B4EAFC11-F0CC-4C6A-8B12-2A42EA598829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D306816-F276-462E-B581-E51EA1096C83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3350DB6-AFC9-4F2E-A9DA-56E6EF547E75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E364755-5F24-4357-9CB4-480CEE063B99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A4CBFD2-FDCC-43C8-A250-BEBE3368DD2C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13A6E9F-CB40-4521-80C9-138D05C81708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A8B880-3524-4055-810F-344AF602BE4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C0033A6-191D-4618-A85C-7E87BADAF78B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EC0FB84-E3EA-4246-BA0D-0AD76E041535}"/>
              </a:ext>
            </a:extLst>
          </p:cNvPr>
          <p:cNvCxnSpPr>
            <a:stCxn id="26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9DC64D-9E18-419C-9752-E8301E679275}"/>
              </a:ext>
            </a:extLst>
          </p:cNvPr>
          <p:cNvCxnSpPr>
            <a:stCxn id="5" idx="3"/>
            <a:endCxn id="24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0B17AFD-DD21-476A-8A20-61F8C6A6358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7F8CC2E-6294-4616-9619-F3DE821E2A83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D479ACA0-4020-4D3A-A809-CCA52C7AD000}"/>
              </a:ext>
            </a:extLst>
          </p:cNvPr>
          <p:cNvCxnSpPr>
            <a:stCxn id="7" idx="5"/>
            <a:endCxn id="22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21E0F8F-0164-48CB-88E7-087C9C56DBE3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ED76C5D-B307-4152-84BC-B633AB297A78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F7DCF30-DEFA-4830-A001-5288C0FB1F70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D8FACB1-6D23-4243-80FF-7B9FC2CEBE86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4CB8D0C-3B8D-4063-A094-AB3D0CF8F53C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E66F1A2-BFEA-4BB8-BE2F-2931C43BC5A8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14074CA-D488-47FF-BA07-DCA756186353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51C8BCB-15C4-47F1-84AC-ED55F756EB04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BF10401A-247D-40ED-B3F9-4E68BB234F62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D3310A0-2947-400C-AD9E-A5CA77E588C9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3A313AF-185C-4867-8638-18ADB9287CD7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36C5EEA-78DA-49ED-B81F-396C59A4C564}"/>
              </a:ext>
            </a:extLst>
          </p:cNvPr>
          <p:cNvCxnSpPr>
            <a:stCxn id="26" idx="6"/>
            <a:endCxn id="31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01C4C49C-5D89-472E-AA20-C86A588898DB}"/>
              </a:ext>
            </a:extLst>
          </p:cNvPr>
          <p:cNvCxnSpPr>
            <a:endCxn id="25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4A4ED21-B0AC-4C91-960E-260B07D042C1}"/>
              </a:ext>
            </a:extLst>
          </p:cNvPr>
          <p:cNvCxnSpPr>
            <a:stCxn id="25" idx="3"/>
            <a:endCxn id="28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4BCF3D2-5D05-4B81-A6C5-27420655EBD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1AC5D27-3547-4854-84DF-32D7DF124BC3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D16543C-CA3C-4C96-A61C-588189837A17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CCA1037-E7E6-421A-95F5-EA7A7F242D3B}"/>
              </a:ext>
            </a:extLst>
          </p:cNvPr>
          <p:cNvCxnSpPr>
            <a:stCxn id="30" idx="3"/>
            <a:endCxn id="29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046CB9A5-D5C1-4AC6-A16E-B86A9D91FCF2}"/>
              </a:ext>
            </a:extLst>
          </p:cNvPr>
          <p:cNvCxnSpPr>
            <a:stCxn id="30" idx="5"/>
            <a:endCxn id="36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B1A063D-3FB2-46B0-9CC8-508397AFEC78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1846FDA-1E13-4717-B1F9-FB72EABB0544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50E044FD-B3D7-4CFD-B941-F3E682513404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7989726-6CB3-4EC1-94E5-E0326888C824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3471FC8-951A-4D3C-8E89-4088B7FAC204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C26C309-1957-464E-A1E8-67B7E2CFFB82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D514BE6-918B-4C1C-B71D-C4BFBE42A78C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3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8556-9AD5-4B6E-8E24-24B816A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Numero 44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76E256E-EEA1-48A2-8B19-D57A3AF9F579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C78BB1F-6474-48F0-B866-5A02CC0E2EF9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012C6F-7FDE-40D1-A211-9B48B22C10EC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AB5967D-774D-46BA-AF6A-0295959628BA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2AACE83-656E-4568-8543-C42BAFF83D12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3B2EB82-AF9A-41EA-8307-F0CBC14F41D2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BA68DD0-0CD1-4384-BE23-9CA791FCECD2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35677D-1BD6-4173-86BC-AA6C4FB6ECA2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961C9B-356C-4F08-8C5F-A3ACD03B46B2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9986E0-797B-4328-9B1D-60D0ABBF5C93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F144D4-B31F-4914-99A3-5A84F24E62DA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26F25B2-E648-40DA-8290-47C91372AC50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51CFF08-2382-47E0-AA95-0FA7228121EF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9CD567-87A0-4091-B03D-9A8BFA50750A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C34EF64-E7CC-4766-BB2C-17011CB087B0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BFDED34-F684-4ECB-AB5A-D245E7DE6FB0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A720E4B-DFB0-4C72-A8AC-61B79ACB2C43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A75D8C-E08F-461D-822A-180D4CA298D1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8D65A49-394C-4FB3-9474-BACFB110840F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764B130-E057-45C3-A324-AF06EA15DEB0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77D1F9-1A40-420D-93BE-ED5AE6FDDD25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B7C324B-16C4-492E-A9BC-E046D29FDEF2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BAF7FAE-00C4-4A33-BB34-7F06CD7826EC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3A1D410-9225-4684-BB93-EDE0207CDE15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3146D53-7BFB-4FA6-9557-318CD79D8268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340FAD4-FEB3-439B-BB6D-1456B4B26CFD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3ABEE0-880D-4389-8DC2-A16D66FD8562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DFBB8F7-CEC2-458B-A566-F07E27E68F48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0FD0CE4-B3D7-411D-A994-5D00FC147CA1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542F2CA-9853-43F0-99BF-C412B762D71B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1A06050-DAB6-43AF-B7B4-B01072936801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04F9CFCF-5BE9-4FD0-B2BB-60F77F50EA3F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56E05E8-DD10-4AE1-B4EA-ED4C954FD083}"/>
              </a:ext>
            </a:extLst>
          </p:cNvPr>
          <p:cNvCxnSpPr>
            <a:stCxn id="25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A3C1094-1EFF-4FBF-91A5-542C34973112}"/>
              </a:ext>
            </a:extLst>
          </p:cNvPr>
          <p:cNvCxnSpPr>
            <a:stCxn id="5" idx="3"/>
            <a:endCxn id="23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9412D6C-DA79-4EF0-94B3-FB56B997E59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6050A92-BB93-44D0-AD33-AE29CA2E5839}"/>
              </a:ext>
            </a:extLst>
          </p:cNvPr>
          <p:cNvCxnSpPr>
            <a:cxnSpLocks/>
            <a:stCxn id="7" idx="3"/>
            <a:endCxn id="22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ACACADB-6B22-4CFC-8D3D-59EC34B5B217}"/>
              </a:ext>
            </a:extLst>
          </p:cNvPr>
          <p:cNvCxnSpPr>
            <a:stCxn id="7" idx="5"/>
            <a:endCxn id="21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9C673AB-CB8E-47AF-8ED5-6736E8375277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20D0409-3552-4D6C-8B3E-4AEA59ED5BD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2ADCB8-3043-4D89-9FF8-2CE158065708}"/>
              </a:ext>
            </a:extLst>
          </p:cNvPr>
          <p:cNvCxnSpPr>
            <a:stCxn id="22" idx="4"/>
            <a:endCxn id="20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CB8CD5F-AD1E-4870-88C4-B63043E24FFE}"/>
              </a:ext>
            </a:extLst>
          </p:cNvPr>
          <p:cNvCxnSpPr>
            <a:cxnSpLocks/>
            <a:stCxn id="21" idx="4"/>
            <a:endCxn id="19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89B1EEB-9217-401E-8AC2-2D861A6B583B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BF26884-9A38-43C9-9286-B48AE57E827A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89D2A7E-A6B0-4A51-8138-F73B222DB89D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0AC74C1-F9B8-4E4E-B1C1-4EC5CF1154E6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CF1864A-8FCB-4435-8806-8827EFD589B9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C063E99-6577-4A27-9E46-83C560753DA3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CFEE505-3C75-452C-BAE2-972773A8EFD2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A7DC4A8-54C3-4838-88A0-C06475FBE372}"/>
              </a:ext>
            </a:extLst>
          </p:cNvPr>
          <p:cNvCxnSpPr>
            <a:stCxn id="25" idx="6"/>
            <a:endCxn id="30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66F201C-7D70-4CA9-9FEA-426BD072CFFC}"/>
              </a:ext>
            </a:extLst>
          </p:cNvPr>
          <p:cNvCxnSpPr>
            <a:cxnSpLocks/>
            <a:stCxn id="30" idx="3"/>
            <a:endCxn id="24" idx="7"/>
          </p:cNvCxnSpPr>
          <p:nvPr/>
        </p:nvCxnSpPr>
        <p:spPr>
          <a:xfrm flipH="1">
            <a:off x="8764877" y="2916724"/>
            <a:ext cx="446809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D309036-37AC-4C7B-A892-CB94F4134F8E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5990452-7C45-40CC-A1A6-199744B8D24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C03484-F9E9-482F-9077-928564B4BB87}"/>
              </a:ext>
            </a:extLst>
          </p:cNvPr>
          <p:cNvCxnSpPr>
            <a:stCxn id="27" idx="4"/>
            <a:endCxn id="26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642375E-DAE0-45D2-BE65-480BFD22839E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8F2EBDE-7192-47AF-818D-159A8B1F17F5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792BF85-A78E-42B9-A053-CAF9ED65C9E5}"/>
              </a:ext>
            </a:extLst>
          </p:cNvPr>
          <p:cNvCxnSpPr>
            <a:stCxn id="29" idx="5"/>
            <a:endCxn id="35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6C866233-1FFB-4B9F-8993-FA0B2C2E7853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2776DD7E-FA0E-4F70-ADA5-E6EA77643AE5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C5DC5D3-E6AF-4DD0-A2B0-FDDE1A85C504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B4B42319-1C1B-482F-BB51-4C11FDD87209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44A6E000-AE3C-45C9-B499-2BE8A77BC549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64CD621-9183-435B-BAD9-B0848DF62E64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43AD0F2-5AFC-4E73-8AC5-CAC32CEF6D27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1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3D02F48-3A08-432D-842C-415AEA18E22D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5CEEA7-14C5-4F5A-9831-0D22C9C4682B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F07C0F-E90A-4058-8DC2-D8ED13AA133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B2E44DB-6BB0-4276-8860-197C621EA14C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CD3D56-0FA2-4BB7-919B-442755BAB49E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017B9D-F654-4F3B-B52E-37A0F1B3AF36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D48AD81-D142-4EE3-93BA-1B0E13A33025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B3D29F4-E66F-459D-9716-61F7B992D088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AF6289C-43A2-42CF-89A7-F1BAC943E7E7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7B1ABB3-4AF8-4B88-9A7B-5119BAB03084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E5E1E3C-6ED8-4B71-87C7-8B63AE339178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8C7B67F-00CF-49C0-ADBE-6207367574D0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937609-7425-4DC7-937A-C134FAA63F37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BCB9828-C130-40B9-AE21-58414596D019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5BF0991-5853-4AE7-9712-BB4AF78FC467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79EA6AC-E4FF-4C66-B663-EB0B0EE20A98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B5F845B-02E5-48A2-9623-31DBC40EEF26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B6FE68F-21B9-4BED-A624-110CB1B486F9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34B4259-6092-4207-8349-F0F444DFC655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0A81846-4F72-487D-902B-4264A0DD5A90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7606844-BC16-4FA7-9607-EB7719B8239C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715C5F2-0F05-4B34-BCE9-92F1C1A73B15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6117DC6-D07D-4DF7-99EE-396D6BCD5452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7019553-B524-4CB9-AA34-8CCDD2D9931B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03CAF9A-D233-4466-B0F4-C125F8A0256F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857461C-6DB5-441C-88E3-8E848264B2C8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F1F43E4-B424-44A6-BABB-7CD1A0E61C43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013C14D-5CB0-4E03-A0C3-FD98C32E7C1C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FA3A596-BAC6-4E1C-A932-A490949C3D2A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8961283-771D-4A17-A450-D4D386F623BA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4504519-9D00-4690-86A8-41A9F41F77EC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A64D9A6-5336-4C70-B33A-1B590CF8792B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5BF6A81-265F-4AB4-AE74-AE0BC045CF0F}"/>
              </a:ext>
            </a:extLst>
          </p:cNvPr>
          <p:cNvCxnSpPr>
            <a:stCxn id="25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6FA976-2F05-479D-8D83-947B9C5B8351}"/>
              </a:ext>
            </a:extLst>
          </p:cNvPr>
          <p:cNvCxnSpPr>
            <a:stCxn id="5" idx="3"/>
            <a:endCxn id="23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9A7A326-A59D-4E32-9BDD-290F9D08350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3A27470-DD72-4398-B23A-BA75DBDB7C9C}"/>
              </a:ext>
            </a:extLst>
          </p:cNvPr>
          <p:cNvCxnSpPr>
            <a:cxnSpLocks/>
            <a:stCxn id="7" idx="3"/>
            <a:endCxn id="22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500A794-FB34-47C9-A7E5-88A912FF5C38}"/>
              </a:ext>
            </a:extLst>
          </p:cNvPr>
          <p:cNvCxnSpPr>
            <a:stCxn id="7" idx="5"/>
            <a:endCxn id="21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D6A887-D0D2-4801-BDE0-17421D836999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A089EB3-D9AB-4080-A4F3-B46055BD94C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820C3CA-C552-46EA-995C-6AEC62150F53}"/>
              </a:ext>
            </a:extLst>
          </p:cNvPr>
          <p:cNvCxnSpPr>
            <a:stCxn id="22" idx="4"/>
            <a:endCxn id="20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8234623-856F-484A-97A4-3ECDA1207258}"/>
              </a:ext>
            </a:extLst>
          </p:cNvPr>
          <p:cNvCxnSpPr>
            <a:cxnSpLocks/>
            <a:stCxn id="21" idx="4"/>
            <a:endCxn id="19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B0AB659-CE49-4A07-87D9-1FD8D67A6236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3177801-F5C4-4279-AA6F-430C1AA0140A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C38CB36-B284-48F3-9E8C-3EC38B67DA60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252391B-0EC4-4CEF-A455-425DCC95F888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1D10EE0-3BBB-4818-8DC0-B3420F77FD47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45727F4-6115-4FFB-BC2E-B99C80118CA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79792314-FB62-4035-811A-315EF4D378E7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4054A2C-E2C4-4342-995F-B6DF85330B1F}"/>
              </a:ext>
            </a:extLst>
          </p:cNvPr>
          <p:cNvCxnSpPr>
            <a:stCxn id="25" idx="6"/>
            <a:endCxn id="30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D05D0DC-CABE-4654-92CA-8EB4C446CB4A}"/>
              </a:ext>
            </a:extLst>
          </p:cNvPr>
          <p:cNvCxnSpPr>
            <a:cxnSpLocks/>
            <a:stCxn id="30" idx="3"/>
            <a:endCxn id="24" idx="7"/>
          </p:cNvCxnSpPr>
          <p:nvPr/>
        </p:nvCxnSpPr>
        <p:spPr>
          <a:xfrm flipH="1">
            <a:off x="8764877" y="2916724"/>
            <a:ext cx="446809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BD7F4A4-E580-45BD-B2D0-91A0A7885B0E}"/>
              </a:ext>
            </a:extLst>
          </p:cNvPr>
          <p:cNvCxnSpPr>
            <a:stCxn id="24" idx="3"/>
            <a:endCxn id="27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BF50884-0B3E-49F0-B1CD-EE90B6AC579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E38CB83-785F-4312-95B7-611CDD1A82E8}"/>
              </a:ext>
            </a:extLst>
          </p:cNvPr>
          <p:cNvCxnSpPr>
            <a:stCxn id="27" idx="4"/>
            <a:endCxn id="26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BE0078C-0F23-47BB-8623-794F15FC6741}"/>
              </a:ext>
            </a:extLst>
          </p:cNvPr>
          <p:cNvCxnSpPr>
            <a:cxnSpLocks/>
            <a:stCxn id="30" idx="5"/>
            <a:endCxn id="29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0FAE399-17E3-4C08-8D58-AE851D47D6F4}"/>
              </a:ext>
            </a:extLst>
          </p:cNvPr>
          <p:cNvCxnSpPr>
            <a:stCxn id="29" idx="3"/>
            <a:endCxn id="28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DDCFD7F-094E-4F3C-B5BB-3EE022667316}"/>
              </a:ext>
            </a:extLst>
          </p:cNvPr>
          <p:cNvCxnSpPr>
            <a:stCxn id="29" idx="5"/>
            <a:endCxn id="35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B270FF0-9BAB-4ABA-9896-683CDD2250C8}"/>
              </a:ext>
            </a:extLst>
          </p:cNvPr>
          <p:cNvCxnSpPr>
            <a:stCxn id="28" idx="3"/>
            <a:endCxn id="34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F79A76C-8B6B-4487-97F0-1F643C029B75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D7CBDC73-2EB8-46E6-A55B-996326471075}"/>
              </a:ext>
            </a:extLst>
          </p:cNvPr>
          <p:cNvCxnSpPr>
            <a:cxnSpLocks/>
            <a:stCxn id="35" idx="4"/>
            <a:endCxn id="32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1487D0D-5432-48E5-9962-E2B59F40B733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BB6338D-1FD0-4A47-983F-9FFB9FE69E5F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C65A43BE-F8CC-4D18-97AB-4C0BDF940457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9F4CDDA-D727-47D9-8EC7-D89C08D3198C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5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BC3A91C-D98E-4362-ADE7-A1ABF93ED1E5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3C986B3-E27C-4EB3-89EE-CBE917AD76F4}"/>
              </a:ext>
            </a:extLst>
          </p:cNvPr>
          <p:cNvCxnSpPr>
            <a:stCxn id="87" idx="4"/>
            <a:endCxn id="85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92468EE7-1105-4A0F-A611-DEBB6B2D1A4E}"/>
              </a:ext>
            </a:extLst>
          </p:cNvPr>
          <p:cNvCxnSpPr>
            <a:cxnSpLocks/>
            <a:stCxn id="95" idx="3"/>
            <a:endCxn id="89" idx="7"/>
          </p:cNvCxnSpPr>
          <p:nvPr/>
        </p:nvCxnSpPr>
        <p:spPr>
          <a:xfrm flipH="1">
            <a:off x="8764877" y="2916724"/>
            <a:ext cx="446809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6ADF4B8-0DA1-4EF1-954D-4D90A6CFBC5C}"/>
              </a:ext>
            </a:extLst>
          </p:cNvPr>
          <p:cNvCxnSpPr>
            <a:stCxn id="89" idx="3"/>
            <a:endCxn id="92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stCxn id="92" idx="4"/>
            <a:endCxn id="91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1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BC3A91C-D98E-4362-ADE7-A1ABF93ED1E5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3C986B3-E27C-4EB3-89EE-CBE917AD76F4}"/>
              </a:ext>
            </a:extLst>
          </p:cNvPr>
          <p:cNvCxnSpPr>
            <a:stCxn id="87" idx="4"/>
            <a:endCxn id="85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1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BC3A91C-D98E-4362-ADE7-A1ABF93ED1E5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3C986B3-E27C-4EB3-89EE-CBE917AD76F4}"/>
              </a:ext>
            </a:extLst>
          </p:cNvPr>
          <p:cNvCxnSpPr>
            <a:stCxn id="87" idx="4"/>
            <a:endCxn id="85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EE5861E-C46C-4BF1-BB30-9E0991D39E70}"/>
              </a:ext>
            </a:extLst>
          </p:cNvPr>
          <p:cNvSpPr txBox="1"/>
          <p:nvPr/>
        </p:nvSpPr>
        <p:spPr>
          <a:xfrm>
            <a:off x="1046922" y="675861"/>
            <a:ext cx="3869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>
                <a:latin typeface="+mj-lt"/>
              </a:rPr>
              <a:t>Numero 14</a:t>
            </a:r>
          </a:p>
        </p:txBody>
      </p:sp>
    </p:spTree>
    <p:extLst>
      <p:ext uri="{BB962C8B-B14F-4D97-AF65-F5344CB8AC3E}">
        <p14:creationId xmlns:p14="http://schemas.microsoft.com/office/powerpoint/2010/main" val="146585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4BC3A91C-D98E-4362-ADE7-A1ABF93ED1E5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D3C986B3-E27C-4EB3-89EE-CBE917AD76F4}"/>
              </a:ext>
            </a:extLst>
          </p:cNvPr>
          <p:cNvCxnSpPr>
            <a:stCxn id="87" idx="4"/>
            <a:endCxn id="85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8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23049" y="4779196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488093" y="4328602"/>
            <a:ext cx="435438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7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23049" y="4779196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488093" y="4328602"/>
            <a:ext cx="435438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endCxn id="76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AC8407F-DC5A-41BE-AFAF-816E0A97CD63}"/>
              </a:ext>
            </a:extLst>
          </p:cNvPr>
          <p:cNvSpPr txBox="1"/>
          <p:nvPr/>
        </p:nvSpPr>
        <p:spPr>
          <a:xfrm>
            <a:off x="773373" y="503583"/>
            <a:ext cx="5042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400" dirty="0"/>
              <a:t>Numero 31</a:t>
            </a:r>
          </a:p>
        </p:txBody>
      </p:sp>
    </p:spTree>
    <p:extLst>
      <p:ext uri="{BB962C8B-B14F-4D97-AF65-F5344CB8AC3E}">
        <p14:creationId xmlns:p14="http://schemas.microsoft.com/office/powerpoint/2010/main" val="117778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30FA-403E-4FC6-B1B2-C6B631A2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1EDD7-59F2-4175-8963-B38AF5A3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Inserción</a:t>
            </a:r>
          </a:p>
          <a:p>
            <a:r>
              <a:rPr lang="es-EC" dirty="0"/>
              <a:t>Eliminación</a:t>
            </a:r>
          </a:p>
        </p:txBody>
      </p:sp>
    </p:spTree>
    <p:extLst>
      <p:ext uri="{BB962C8B-B14F-4D97-AF65-F5344CB8AC3E}">
        <p14:creationId xmlns:p14="http://schemas.microsoft.com/office/powerpoint/2010/main" val="24903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 dirty="0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E92560B0-8207-46EE-8AD7-7A4AFD107D5E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23049" y="4779196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488093" y="4328602"/>
            <a:ext cx="435438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6190651" y="3682559"/>
            <a:ext cx="738352" cy="3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5DBADDDF-50F0-4FBD-AE17-D12E02A77999}"/>
              </a:ext>
            </a:extLst>
          </p:cNvPr>
          <p:cNvCxnSpPr>
            <a:stCxn id="81" idx="4"/>
            <a:endCxn id="79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640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lipse 68">
            <a:extLst>
              <a:ext uri="{FF2B5EF4-FFF2-40B4-BE49-F238E27FC236}">
                <a16:creationId xmlns:a16="http://schemas.microsoft.com/office/drawing/2014/main" id="{CA06EACB-4BEE-456D-9AC7-8CE055DBAE4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CB8EC93E-8F71-4F22-89EE-F379E79EBDE7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9860827E-2551-47CD-B7CD-9BCD9E043A74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709A77-53CB-414A-8147-7BA473465884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CF0EC6-EE76-45AC-BF7E-373D1335DA1A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6AF3E1F0-9FBB-42E3-A466-34CC372B562B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2D4EA943-7CBD-4575-A9F8-6CC9959A7A54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DF36A7F-9136-405C-A6A1-EB6EC42AD60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701CD1A-47F6-4744-A2A8-2741A73E9ED0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25682770-C259-44D6-8856-EFD0E1709C4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E4DC0EA-91E1-480C-BD70-CB19CF0BC6E8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93D04E8A-BE57-451A-BF9C-AF9CAECDD833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9E225935-2FCF-4217-A3A7-D9B82152B232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BDD67C22-9AF7-4343-A1EA-F13E1E8EABA9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4C82450-24ED-410C-984D-8E1B9F52C4C1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665D7AA-137A-4398-833C-72AD3F7BE8C4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0311BAA9-ABE9-4E0A-95E6-C18F476EC228}"/>
              </a:ext>
            </a:extLst>
          </p:cNvPr>
          <p:cNvSpPr/>
          <p:nvPr/>
        </p:nvSpPr>
        <p:spPr>
          <a:xfrm>
            <a:off x="2223049" y="4779196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FB4D8E9E-D255-4493-BCD3-B665A4D1C1DB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BDE379A5-589F-42A1-A1CE-293EA86B3FB3}"/>
              </a:ext>
            </a:extLst>
          </p:cNvPr>
          <p:cNvSpPr/>
          <p:nvPr/>
        </p:nvSpPr>
        <p:spPr>
          <a:xfrm>
            <a:off x="8930037" y="400750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0ED93A2E-301D-4729-B2C8-860CE56DB0A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452D8E56-D4D6-460C-9A02-0D6EB374EF84}"/>
              </a:ext>
            </a:extLst>
          </p:cNvPr>
          <p:cNvSpPr/>
          <p:nvPr/>
        </p:nvSpPr>
        <p:spPr>
          <a:xfrm>
            <a:off x="7877011" y="401725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5235FF9-FE7C-460E-AADD-77E411FD680F}"/>
              </a:ext>
            </a:extLst>
          </p:cNvPr>
          <p:cNvSpPr/>
          <p:nvPr/>
        </p:nvSpPr>
        <p:spPr>
          <a:xfrm>
            <a:off x="8348635" y="337115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AC3B5DA2-E636-4AF6-B47C-1AFF961D9D9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502E1AEB-8491-4DB1-A3C1-BF3FFF4CFE9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26B50D0F-E1EB-4D56-AFC0-05F602908484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A9B4B374-10CD-4517-B020-ADF44AF1C5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61E012C-ED79-4645-A2E5-0796855A073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8E6E4252-5AB8-4BB5-B5BA-56FCAFC73A9F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FE28C0F5-DF7E-4D2D-AD21-B73584A9872A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0E0372AA-CE10-4B55-8902-2EB90AAD0D88}"/>
              </a:ext>
            </a:extLst>
          </p:cNvPr>
          <p:cNvCxnSpPr>
            <a:stCxn id="90" idx="2"/>
            <a:endCxn id="74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F322322-2B7C-460A-854D-7C847AD270C6}"/>
              </a:ext>
            </a:extLst>
          </p:cNvPr>
          <p:cNvCxnSpPr>
            <a:stCxn id="70" idx="3"/>
            <a:endCxn id="88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6581C891-1C87-4BCD-816C-CCDA2D74A7B3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7EF178B0-96B2-4738-AF0E-BAEF66F5B75B}"/>
              </a:ext>
            </a:extLst>
          </p:cNvPr>
          <p:cNvCxnSpPr>
            <a:cxnSpLocks/>
            <a:stCxn id="72" idx="3"/>
            <a:endCxn id="87" idx="0"/>
          </p:cNvCxnSpPr>
          <p:nvPr/>
        </p:nvCxnSpPr>
        <p:spPr>
          <a:xfrm flipH="1">
            <a:off x="2488093" y="4328602"/>
            <a:ext cx="435438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48D31FCB-2560-410D-80F5-39F9DD9D1D48}"/>
              </a:ext>
            </a:extLst>
          </p:cNvPr>
          <p:cNvCxnSpPr>
            <a:stCxn id="72" idx="5"/>
            <a:endCxn id="86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FDDBB9BA-5236-4432-B44D-D8FFA2F8C3CE}"/>
              </a:ext>
            </a:extLst>
          </p:cNvPr>
          <p:cNvCxnSpPr>
            <a:stCxn id="74" idx="2"/>
            <a:endCxn id="71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5E16530-CFAA-400E-B0B9-4E1089F8CE82}"/>
              </a:ext>
            </a:extLst>
          </p:cNvPr>
          <p:cNvCxnSpPr>
            <a:cxnSpLocks/>
            <a:stCxn id="71" idx="5"/>
            <a:endCxn id="72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93C3F614-82F9-4F1E-8805-5CE68559445E}"/>
              </a:ext>
            </a:extLst>
          </p:cNvPr>
          <p:cNvCxnSpPr>
            <a:cxnSpLocks/>
            <a:stCxn id="86" idx="4"/>
            <a:endCxn id="84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D317E982-001E-4C82-86C0-858196794BD8}"/>
              </a:ext>
            </a:extLst>
          </p:cNvPr>
          <p:cNvCxnSpPr>
            <a:stCxn id="74" idx="5"/>
            <a:endCxn id="75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3D890147-786A-4DC0-8670-7952D3047816}"/>
              </a:ext>
            </a:extLst>
          </p:cNvPr>
          <p:cNvCxnSpPr>
            <a:cxnSpLocks/>
            <a:stCxn id="75" idx="3"/>
            <a:endCxn id="82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49F66E5-5AC1-40FC-8C10-3E2D41C09C96}"/>
              </a:ext>
            </a:extLst>
          </p:cNvPr>
          <p:cNvCxnSpPr>
            <a:cxnSpLocks/>
            <a:stCxn id="75" idx="5"/>
            <a:endCxn id="76" idx="1"/>
          </p:cNvCxnSpPr>
          <p:nvPr/>
        </p:nvCxnSpPr>
        <p:spPr>
          <a:xfrm>
            <a:off x="6190651" y="3682559"/>
            <a:ext cx="738352" cy="38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375E962D-1802-4F1B-A87C-BF058F9B6EE5}"/>
              </a:ext>
            </a:extLst>
          </p:cNvPr>
          <p:cNvCxnSpPr>
            <a:cxnSpLocks/>
            <a:stCxn id="82" idx="5"/>
            <a:endCxn id="81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7CB957E0-F608-4FA2-9703-90E4EB8F270E}"/>
              </a:ext>
            </a:extLst>
          </p:cNvPr>
          <p:cNvCxnSpPr>
            <a:cxnSpLocks/>
            <a:stCxn id="82" idx="3"/>
            <a:endCxn id="83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638DB5B1-8B59-4C4F-A8E8-7E4C896FCC74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B2016C5A-2252-4239-A2FC-2EE9BB304BF8}"/>
              </a:ext>
            </a:extLst>
          </p:cNvPr>
          <p:cNvCxnSpPr>
            <a:stCxn id="90" idx="6"/>
            <a:endCxn id="95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D5CA51A9-F7FA-4F3C-9E83-5747EE5DB589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 flipH="1">
            <a:off x="8142055" y="3680229"/>
            <a:ext cx="284210" cy="33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156715FA-F55D-45B4-9FEB-1B205F606C08}"/>
              </a:ext>
            </a:extLst>
          </p:cNvPr>
          <p:cNvCxnSpPr>
            <a:cxnSpLocks/>
            <a:stCxn id="95" idx="5"/>
            <a:endCxn id="94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7313FD0D-54B9-4D73-8B4D-6D9649535A06}"/>
              </a:ext>
            </a:extLst>
          </p:cNvPr>
          <p:cNvCxnSpPr>
            <a:stCxn id="94" idx="3"/>
            <a:endCxn id="93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B231F937-0A76-4310-9D07-1DBC6F3AF202}"/>
              </a:ext>
            </a:extLst>
          </p:cNvPr>
          <p:cNvCxnSpPr>
            <a:stCxn id="94" idx="5"/>
            <a:endCxn id="100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2720975D-398B-4FB8-8660-57B3679B8644}"/>
              </a:ext>
            </a:extLst>
          </p:cNvPr>
          <p:cNvCxnSpPr>
            <a:stCxn id="93" idx="3"/>
            <a:endCxn id="99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2983524F-46FC-46A5-8791-20D820C90444}"/>
              </a:ext>
            </a:extLst>
          </p:cNvPr>
          <p:cNvCxnSpPr>
            <a:cxnSpLocks/>
            <a:stCxn id="93" idx="5"/>
            <a:endCxn id="98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B1267103-3D1E-4739-8D26-C1117B1A726D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95FE12D4-AE3A-438C-B8B4-16750DD135D5}"/>
              </a:ext>
            </a:extLst>
          </p:cNvPr>
          <p:cNvCxnSpPr>
            <a:endCxn id="70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1B68100C-73E9-495F-88BD-2B76D0E249E9}"/>
              </a:ext>
            </a:extLst>
          </p:cNvPr>
          <p:cNvCxnSpPr>
            <a:stCxn id="70" idx="5"/>
            <a:endCxn id="69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018873FD-8325-4F3D-85CE-069E6076C402}"/>
              </a:ext>
            </a:extLst>
          </p:cNvPr>
          <p:cNvCxnSpPr>
            <a:stCxn id="76" idx="4"/>
            <a:endCxn id="78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EFAB8C13-B9FA-4070-BE19-023643C50694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0C32BF4-BBAC-4F10-B242-7DEFDC36C709}"/>
              </a:ext>
            </a:extLst>
          </p:cNvPr>
          <p:cNvCxnSpPr>
            <a:stCxn id="95" idx="3"/>
            <a:endCxn id="92" idx="7"/>
          </p:cNvCxnSpPr>
          <p:nvPr/>
        </p:nvCxnSpPr>
        <p:spPr>
          <a:xfrm flipH="1">
            <a:off x="8801093" y="2916724"/>
            <a:ext cx="410593" cy="50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F8D6972-289F-4C64-9560-106FF408C7E2}"/>
              </a:ext>
            </a:extLst>
          </p:cNvPr>
          <p:cNvCxnSpPr>
            <a:stCxn id="92" idx="5"/>
            <a:endCxn id="89" idx="0"/>
          </p:cNvCxnSpPr>
          <p:nvPr/>
        </p:nvCxnSpPr>
        <p:spPr>
          <a:xfrm>
            <a:off x="8801093" y="3680229"/>
            <a:ext cx="393988" cy="32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EF450-7E4C-43E6-AE01-CA076C54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/>
          <a:lstStyle/>
          <a:p>
            <a:pPr marL="0" indent="0">
              <a:buNone/>
            </a:pPr>
            <a:r>
              <a:rPr lang="es-EC" sz="3600" b="1" dirty="0"/>
              <a:t>Números</a:t>
            </a:r>
            <a:r>
              <a:rPr lang="es-EC" b="1" dirty="0"/>
              <a:t>: </a:t>
            </a:r>
          </a:p>
          <a:p>
            <a:pPr marL="0" indent="0">
              <a:buNone/>
            </a:pPr>
            <a:endParaRPr lang="es-EC" b="1" dirty="0"/>
          </a:p>
          <a:p>
            <a:pPr marL="0" indent="0">
              <a:buNone/>
            </a:pPr>
            <a:r>
              <a:rPr lang="es-EC" sz="4400" dirty="0"/>
              <a:t>117 14 21 36 41 25 32 44 36 88 96 31 21 20 2 5 7 99 14 18 25 31 44 22 38 19 14 35 22 36 44 22 1 0</a:t>
            </a:r>
          </a:p>
        </p:txBody>
      </p:sp>
    </p:spTree>
    <p:extLst>
      <p:ext uri="{BB962C8B-B14F-4D97-AF65-F5344CB8AC3E}">
        <p14:creationId xmlns:p14="http://schemas.microsoft.com/office/powerpoint/2010/main" val="21613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F3816-7B06-406B-B493-B701A6F0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INSERCION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AC2A725-0670-40C9-AFD7-161904A3B6EC}"/>
              </a:ext>
            </a:extLst>
          </p:cNvPr>
          <p:cNvSpPr/>
          <p:nvPr/>
        </p:nvSpPr>
        <p:spPr>
          <a:xfrm>
            <a:off x="1008818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ABA1DE-50D8-4EA3-B24A-D71D84AB4A31}"/>
              </a:ext>
            </a:extLst>
          </p:cNvPr>
          <p:cNvSpPr/>
          <p:nvPr/>
        </p:nvSpPr>
        <p:spPr>
          <a:xfrm>
            <a:off x="1553812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D5AFBEC-FAC8-47E9-A23C-8B2633BBCA34}"/>
              </a:ext>
            </a:extLst>
          </p:cNvPr>
          <p:cNvSpPr/>
          <p:nvPr/>
        </p:nvSpPr>
        <p:spPr>
          <a:xfrm>
            <a:off x="513520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FD7A2C5-CF86-441D-B45A-907039E4D32E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B777362-5E96-4842-9EE4-248D3A8BB34D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FA846E0-3CC0-4997-A407-EE4FBFE1D17A}"/>
              </a:ext>
            </a:extLst>
          </p:cNvPr>
          <p:cNvSpPr/>
          <p:nvPr/>
        </p:nvSpPr>
        <p:spPr>
          <a:xfrm>
            <a:off x="882924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C706A99-3721-4663-8440-B559B5928C40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EFCCA39-BFBB-44C6-AA09-266C18726836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26EEC1-5146-4038-9C08-749EB0065114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5A124C-02A0-42C3-A610-0C206DA1A5A6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017CAD5-A437-41B6-B6B9-293B042A034D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9E92CED-29ED-45B1-BC21-21DCD9CA3269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EE2D440-4E46-4E01-899A-8B16592981F1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729A3C2-5742-4B1C-B296-0A62F96EA8B8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AEB7D10-BFDA-428B-8790-A470BE1994BC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3B5D59-9332-4D89-893F-1836B9C85CD4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227EF05-D63F-4FD7-8D83-1D79FC6C8BD6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A3D7EC1-F414-48FC-8BC9-9DFA105DC249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6CEB86B-7809-4DED-A9C6-D75713AA1E70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603846C-3CB0-47B6-8AE8-EE979834389A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0E3C067-74E0-4832-927C-772C898733BA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5915181-EB43-4D0E-A367-8BE8766011F7}"/>
              </a:ext>
            </a:extLst>
          </p:cNvPr>
          <p:cNvSpPr/>
          <p:nvPr/>
        </p:nvSpPr>
        <p:spPr>
          <a:xfrm>
            <a:off x="122582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06FC137-8907-4378-A4BC-5E1D200C97E1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57DE7A-B16A-49EC-BA68-FD47808791A2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96AFAC6-3A88-4D1F-8705-5988B373F5EE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9C0E0C8-5233-465D-8D97-D35F31EA0D78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762BE3B-F207-4E46-8F63-D8C0AF165DBD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198B424-93C5-493E-9D98-62B5BAB0A330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EB2654D-1E68-470F-84C0-D1982B8E8BED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F80236E-1AD2-4757-9C84-7CF8288B4EC9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1FE1BD0-02F1-4723-945E-31703241E651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D9C1E706-B27D-41A7-8CB4-0A6AA87325E4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B47C14-AB86-4F77-92CC-C94091D9D7EC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8930735-CFAC-406E-B6E1-A6244218D0F1}"/>
              </a:ext>
            </a:extLst>
          </p:cNvPr>
          <p:cNvSpPr/>
          <p:nvPr/>
        </p:nvSpPr>
        <p:spPr>
          <a:xfrm>
            <a:off x="10886645" y="4019525"/>
            <a:ext cx="526791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549879F-C711-4F12-9F1D-FEB463AFFF95}"/>
              </a:ext>
            </a:extLst>
          </p:cNvPr>
          <p:cNvCxnSpPr>
            <a:stCxn id="28" idx="2"/>
            <a:endCxn id="11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EA0EAD0-0389-4C7D-8B34-F39F687C2DFA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1461276" y="3686128"/>
            <a:ext cx="243055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2AF9C25-7769-4366-9247-67A257E85767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778564" y="4328602"/>
            <a:ext cx="307884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88BB3D0-8DBC-4286-A964-849ABD25E0F3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387626" y="5088273"/>
            <a:ext cx="203524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250FDB5-8D42-4B59-97AE-3362D4F5A77B}"/>
              </a:ext>
            </a:extLst>
          </p:cNvPr>
          <p:cNvCxnSpPr>
            <a:stCxn id="7" idx="5"/>
            <a:endCxn id="10" idx="0"/>
          </p:cNvCxnSpPr>
          <p:nvPr/>
        </p:nvCxnSpPr>
        <p:spPr>
          <a:xfrm>
            <a:off x="965978" y="5088273"/>
            <a:ext cx="181990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7EBB07C-6816-4397-B416-7C0125660544}"/>
              </a:ext>
            </a:extLst>
          </p:cNvPr>
          <p:cNvCxnSpPr>
            <a:stCxn id="5" idx="5"/>
            <a:endCxn id="6" idx="0"/>
          </p:cNvCxnSpPr>
          <p:nvPr/>
        </p:nvCxnSpPr>
        <p:spPr>
          <a:xfrm>
            <a:off x="1461276" y="4328602"/>
            <a:ext cx="357580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AA84CA3-FF06-46D8-8CFD-BB2C9A30A1CE}"/>
              </a:ext>
            </a:extLst>
          </p:cNvPr>
          <p:cNvCxnSpPr>
            <a:cxnSpLocks/>
            <a:stCxn id="9" idx="3"/>
            <a:endCxn id="25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52E2336-0716-4603-A656-E0BE88BC1B53}"/>
              </a:ext>
            </a:extLst>
          </p:cNvPr>
          <p:cNvCxnSpPr>
            <a:stCxn id="9" idx="5"/>
            <a:endCxn id="24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ED906529-4D57-486B-BF70-FA65DF7F2CE4}"/>
              </a:ext>
            </a:extLst>
          </p:cNvPr>
          <p:cNvCxnSpPr>
            <a:stCxn id="11" idx="2"/>
            <a:endCxn id="8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33BC074-9527-482F-A9F9-C5FE396BECA3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4A5BC3E-E05C-4489-B284-9DB179F0F88C}"/>
              </a:ext>
            </a:extLst>
          </p:cNvPr>
          <p:cNvCxnSpPr>
            <a:stCxn id="25" idx="4"/>
            <a:endCxn id="23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D389D4CF-0561-4E93-B33E-090547D895B0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917FADE6-AA3E-4879-A636-C69A503442B4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63102BB5-D100-4214-BD85-8CF75EDE2F96}"/>
              </a:ext>
            </a:extLst>
          </p:cNvPr>
          <p:cNvCxnSpPr>
            <a:cxnSpLocks/>
            <a:stCxn id="12" idx="3"/>
            <a:endCxn id="19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F07DE1B1-C41D-4BA1-90A6-A46029EFBFD9}"/>
              </a:ext>
            </a:extLst>
          </p:cNvPr>
          <p:cNvCxnSpPr>
            <a:endCxn id="13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9933520-E6E5-46E9-8EA0-225AD1D1B60C}"/>
              </a:ext>
            </a:extLst>
          </p:cNvPr>
          <p:cNvCxnSpPr>
            <a:endCxn id="18" idx="0"/>
          </p:cNvCxnSpPr>
          <p:nvPr/>
        </p:nvCxnSpPr>
        <p:spPr>
          <a:xfrm>
            <a:off x="4979501" y="4200578"/>
            <a:ext cx="533407" cy="5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D3600584-84D9-4E00-A2C5-C20D6520EADF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3AAB4E1-3D0A-462A-A19E-DF06B3773003}"/>
              </a:ext>
            </a:extLst>
          </p:cNvPr>
          <p:cNvCxnSpPr>
            <a:stCxn id="20" idx="4"/>
            <a:endCxn id="21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FA664A33-CD6D-4CB1-92B6-8015DDABBAE4}"/>
              </a:ext>
            </a:extLst>
          </p:cNvPr>
          <p:cNvCxnSpPr>
            <a:stCxn id="18" idx="4"/>
            <a:endCxn id="17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01D3E00-192B-4BE9-9EB9-785C97CC3BF3}"/>
              </a:ext>
            </a:extLst>
          </p:cNvPr>
          <p:cNvCxnSpPr>
            <a:stCxn id="18" idx="4"/>
            <a:endCxn id="16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A949991B-35D6-4D04-82FC-998CDC558A3D}"/>
              </a:ext>
            </a:extLst>
          </p:cNvPr>
          <p:cNvCxnSpPr>
            <a:stCxn id="28" idx="6"/>
            <a:endCxn id="33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EED0BC02-B2EA-4FFE-B142-77BD217AC50F}"/>
              </a:ext>
            </a:extLst>
          </p:cNvPr>
          <p:cNvCxnSpPr>
            <a:endCxn id="27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C6E7E9E4-0AF3-4A6B-BDDD-C07B1FBA5861}"/>
              </a:ext>
            </a:extLst>
          </p:cNvPr>
          <p:cNvCxnSpPr>
            <a:stCxn id="27" idx="3"/>
            <a:endCxn id="30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A31FF1E7-C225-4938-946D-6A78BBA249A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281E7FC7-413E-4903-9C86-E67D2FDE77E4}"/>
              </a:ext>
            </a:extLst>
          </p:cNvPr>
          <p:cNvCxnSpPr>
            <a:stCxn id="30" idx="4"/>
            <a:endCxn id="29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2A94D1D-6D1B-4B19-9AF3-26F18C843D34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AF676CBD-0727-404E-8604-79416D5FA9DB}"/>
              </a:ext>
            </a:extLst>
          </p:cNvPr>
          <p:cNvCxnSpPr>
            <a:stCxn id="32" idx="3"/>
            <a:endCxn id="31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D8E3B2EA-7ECA-4344-97A9-2C23708DE7AA}"/>
              </a:ext>
            </a:extLst>
          </p:cNvPr>
          <p:cNvCxnSpPr>
            <a:cxnSpLocks/>
            <a:stCxn id="32" idx="5"/>
            <a:endCxn id="38" idx="0"/>
          </p:cNvCxnSpPr>
          <p:nvPr/>
        </p:nvCxnSpPr>
        <p:spPr>
          <a:xfrm>
            <a:off x="10809015" y="3682559"/>
            <a:ext cx="341026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9E51C50F-0067-4876-BC9F-C15D810C9FDE}"/>
              </a:ext>
            </a:extLst>
          </p:cNvPr>
          <p:cNvCxnSpPr>
            <a:stCxn id="31" idx="3"/>
            <a:endCxn id="37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3C7C1A27-6D84-4328-8831-E37C46371E9B}"/>
              </a:ext>
            </a:extLst>
          </p:cNvPr>
          <p:cNvCxnSpPr>
            <a:cxnSpLocks/>
            <a:stCxn id="31" idx="5"/>
            <a:endCxn id="36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CEA24AFC-0466-4934-804D-76534F3041A7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 flipH="1">
            <a:off x="11072198" y="4381631"/>
            <a:ext cx="77843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1445B921-0975-4D12-8744-9FA2F74E227C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716ADE17-4573-40FC-B1E3-E02010814A42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7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883E-1B65-42F1-AF4E-75C588EF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F4237-6570-4491-8BDD-EAE5DC2D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sz="4400" dirty="0"/>
              <a:t>Número 14</a:t>
            </a:r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E3C403-73BE-4A4D-BF30-D5BE2B39E462}"/>
              </a:ext>
            </a:extLst>
          </p:cNvPr>
          <p:cNvSpPr/>
          <p:nvPr/>
        </p:nvSpPr>
        <p:spPr>
          <a:xfrm>
            <a:off x="1008818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78E0CC-BC62-4077-AE81-FBDF58E0EF42}"/>
              </a:ext>
            </a:extLst>
          </p:cNvPr>
          <p:cNvSpPr/>
          <p:nvPr/>
        </p:nvSpPr>
        <p:spPr>
          <a:xfrm>
            <a:off x="1553812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51FA208-B83F-44F9-8949-1219181D77A3}"/>
              </a:ext>
            </a:extLst>
          </p:cNvPr>
          <p:cNvSpPr/>
          <p:nvPr/>
        </p:nvSpPr>
        <p:spPr>
          <a:xfrm>
            <a:off x="513520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B582998-9E25-4A11-BF83-C2C87A0BBE20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C59443-8799-49C7-A122-B1E377C5F64F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A8FEE6-2D88-4D5D-B030-C479AAF8626F}"/>
              </a:ext>
            </a:extLst>
          </p:cNvPr>
          <p:cNvSpPr/>
          <p:nvPr/>
        </p:nvSpPr>
        <p:spPr>
          <a:xfrm>
            <a:off x="882924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56F23D6-9477-49F8-9415-D7CEB8E578B8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9C6A26-9E62-4C22-AEDF-CB9B2BD58410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1E5B7D3-E939-4390-A679-21A936F07EBA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754CBE-7DFA-41DA-8A68-F85D188ED1E2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80A907-0681-4E11-9DF3-52A8728F2EFF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2FBCA1-C3B5-4880-BB04-8553B77DD920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F5402F4-C889-4853-A3FF-2CF69FF1BB8E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4835AE-E526-4CBF-B0FB-A6C9410E01DD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271A6DF-208B-4B14-9A2B-0046A94AA0CC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3DFA31-DC30-48F3-A7CE-ABD005D8EBB3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EE7F5B9-F420-4CEC-AB02-D4DE83FD0577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ECE21D-B346-46A6-9405-D4887A27F032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9FFDA25-0023-4523-9C7D-B60808FBD13A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D32D772-C46C-47F2-8337-CB1E1F7C4A86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F373BEF-F2EB-4488-B1B3-1C9A91AAD736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24139-EACE-4C55-8FB5-77CA1A052137}"/>
              </a:ext>
            </a:extLst>
          </p:cNvPr>
          <p:cNvSpPr/>
          <p:nvPr/>
        </p:nvSpPr>
        <p:spPr>
          <a:xfrm>
            <a:off x="122582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882EAF4-31E3-4E65-9351-112AAF43A576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7F337E6-5EF9-443D-A0BF-7E5FBC8A8415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A8472FB-8E58-45B3-BA0C-89347F269074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CE87840-508D-4B15-A548-8F4F851A2C35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0B765EE-48F6-42AB-ADD2-D149FD6538DC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76D951-2BE0-4FF2-ABE6-7F6396BAB867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1A2E52F-1766-402B-B397-64BF765C6543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0E5543A-E06A-4974-BFE5-3716CCA5B4A9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272751A-C6E8-408A-879B-7D482B753085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71C46E0-BBF8-4EDC-84EB-E76F25F35B83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595AC8D-06A7-40C3-9071-B2CFA9A69412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1071AD3-B1DC-4D82-BD48-496A225DA124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  <a:endParaRPr lang="es-EC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E88D6DF-64EA-4DE4-A280-F4F8AFE4F673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014EAD7-8D7C-46C5-BF66-08F8D2FB0820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1461276" y="3686128"/>
            <a:ext cx="243055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E237E33-90AB-4F7D-AF4C-698CD884FBB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778564" y="4328602"/>
            <a:ext cx="307884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F21B52-A95D-451D-A12F-BCA84B4E59A4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flipH="1">
            <a:off x="387626" y="5088273"/>
            <a:ext cx="203524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E60BA8F-7296-4059-BFCE-C69C5B7CE6EF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965978" y="5088273"/>
            <a:ext cx="181990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39CE8E7-A06C-4645-8754-3F61B1CC88AA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461276" y="4328602"/>
            <a:ext cx="357580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52C90F4-B4B4-4000-A89E-EE0BF1241D7E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4FEA0AC-7F03-47F2-9520-63EB23B1BB45}"/>
              </a:ext>
            </a:extLst>
          </p:cNvPr>
          <p:cNvCxnSpPr>
            <a:stCxn id="8" idx="5"/>
            <a:endCxn id="23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26B989-6589-4F6B-A64A-8D14DD095ECA}"/>
              </a:ext>
            </a:extLst>
          </p:cNvPr>
          <p:cNvCxnSpPr>
            <a:stCxn id="10" idx="2"/>
            <a:endCxn id="7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5A6F8D6-342C-4DD8-9E1C-8BBE4094E6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0E18A14-3399-496D-959A-44182CD2C9B9}"/>
              </a:ext>
            </a:extLst>
          </p:cNvPr>
          <p:cNvCxnSpPr>
            <a:stCxn id="24" idx="4"/>
            <a:endCxn id="22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53344C7-0F93-4844-B856-FF16E1147F54}"/>
              </a:ext>
            </a:extLst>
          </p:cNvPr>
          <p:cNvCxnSpPr>
            <a:cxnSpLocks/>
            <a:stCxn id="23" idx="4"/>
            <a:endCxn id="21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65AD3C4-79A4-4DAA-AF82-76F6441D20B0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04FBE73-93F5-404A-B424-F40412200804}"/>
              </a:ext>
            </a:extLst>
          </p:cNvPr>
          <p:cNvCxnSpPr>
            <a:cxnSpLocks/>
            <a:stCxn id="11" idx="3"/>
            <a:endCxn id="18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E26F471-5554-4AE0-AFD3-887CE174F43C}"/>
              </a:ext>
            </a:extLst>
          </p:cNvPr>
          <p:cNvCxnSpPr>
            <a:endCxn id="12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A539A42-1744-4535-B8AA-24DA375E9EBD}"/>
              </a:ext>
            </a:extLst>
          </p:cNvPr>
          <p:cNvCxnSpPr>
            <a:endCxn id="17" idx="0"/>
          </p:cNvCxnSpPr>
          <p:nvPr/>
        </p:nvCxnSpPr>
        <p:spPr>
          <a:xfrm>
            <a:off x="4979501" y="4200578"/>
            <a:ext cx="533407" cy="5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D3EA67D-A289-4D77-96B5-BF8772861D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6EAAE6E-CE85-45F4-B361-1A1941E86945}"/>
              </a:ext>
            </a:extLst>
          </p:cNvPr>
          <p:cNvCxnSpPr>
            <a:stCxn id="19" idx="4"/>
            <a:endCxn id="20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909D080-DFF4-4D57-83BC-580ED00C67FA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92DA3E7-F636-4939-8C4C-305CBE85C205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F6C7EDB-BDC8-4CA1-958B-A08D3CF50E41}"/>
              </a:ext>
            </a:extLst>
          </p:cNvPr>
          <p:cNvCxnSpPr>
            <a:stCxn id="27" idx="6"/>
            <a:endCxn id="32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6B93859-C1BD-49DB-9C8E-A41E2E7BFAB1}"/>
              </a:ext>
            </a:extLst>
          </p:cNvPr>
          <p:cNvCxnSpPr>
            <a:endCxn id="26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6600AC5-EDD7-4DFC-8316-B6FA84E748FF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794F5F9-FE6C-46D2-833E-EA86A0A8DC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EB262D8-E725-4E30-831F-56EC60F9CDF8}"/>
              </a:ext>
            </a:extLst>
          </p:cNvPr>
          <p:cNvCxnSpPr>
            <a:stCxn id="29" idx="4"/>
            <a:endCxn id="28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2745D9-B435-461B-90E9-7673BA954C59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00B6274-1A61-489B-A6ED-34345908BDB9}"/>
              </a:ext>
            </a:extLst>
          </p:cNvPr>
          <p:cNvCxnSpPr>
            <a:stCxn id="31" idx="3"/>
            <a:endCxn id="30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1F71649-6A21-423A-80C3-2EE310A1EAFB}"/>
              </a:ext>
            </a:extLst>
          </p:cNvPr>
          <p:cNvCxnSpPr>
            <a:stCxn id="31" idx="5"/>
            <a:endCxn id="37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61488B6-8FE3-4029-8374-50CB43FA31F0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993880D-F2BB-46F0-A5ED-3F2C6CC8FB39}"/>
              </a:ext>
            </a:extLst>
          </p:cNvPr>
          <p:cNvCxnSpPr>
            <a:cxnSpLocks/>
            <a:stCxn id="30" idx="5"/>
            <a:endCxn id="35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232512A-2612-454C-93B3-2F66788F814E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8394615-2291-4CB3-906D-0F6395E9EEB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E98036D-61FC-40B4-8A77-F79B9818C0ED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883E-1B65-42F1-AF4E-75C588EF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F4237-6570-4491-8BDD-EAE5DC2D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endParaRPr lang="es-EC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E3C403-73BE-4A4D-BF30-D5BE2B39E462}"/>
              </a:ext>
            </a:extLst>
          </p:cNvPr>
          <p:cNvSpPr/>
          <p:nvPr/>
        </p:nvSpPr>
        <p:spPr>
          <a:xfrm>
            <a:off x="1008818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78E0CC-BC62-4077-AE81-FBDF58E0EF42}"/>
              </a:ext>
            </a:extLst>
          </p:cNvPr>
          <p:cNvSpPr/>
          <p:nvPr/>
        </p:nvSpPr>
        <p:spPr>
          <a:xfrm>
            <a:off x="1553812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51FA208-B83F-44F9-8949-1219181D77A3}"/>
              </a:ext>
            </a:extLst>
          </p:cNvPr>
          <p:cNvSpPr/>
          <p:nvPr/>
        </p:nvSpPr>
        <p:spPr>
          <a:xfrm>
            <a:off x="513520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B582998-9E25-4A11-BF83-C2C87A0BBE20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sz="1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C59443-8799-49C7-A122-B1E377C5F64F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A8FEE6-2D88-4D5D-B030-C479AAF8626F}"/>
              </a:ext>
            </a:extLst>
          </p:cNvPr>
          <p:cNvSpPr/>
          <p:nvPr/>
        </p:nvSpPr>
        <p:spPr>
          <a:xfrm>
            <a:off x="882924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56F23D6-9477-49F8-9415-D7CEB8E578B8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79C6A26-9E62-4C22-AEDF-CB9B2BD58410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1E5B7D3-E939-4390-A679-21A936F07EBA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C754CBE-7DFA-41DA-8A68-F85D188ED1E2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180A907-0681-4E11-9DF3-52A8728F2EFF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52FBCA1-C3B5-4880-BB04-8553B77DD920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F5402F4-C889-4853-A3FF-2CF69FF1BB8E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A4835AE-E526-4CBF-B0FB-A6C9410E01DD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271A6DF-208B-4B14-9A2B-0046A94AA0CC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33DFA31-DC30-48F3-A7CE-ABD005D8EBB3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EE7F5B9-F420-4CEC-AB02-D4DE83FD0577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ECE21D-B346-46A6-9405-D4887A27F032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9FFDA25-0023-4523-9C7D-B60808FBD13A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D32D772-C46C-47F2-8337-CB1E1F7C4A86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F373BEF-F2EB-4488-B1B3-1C9A91AAD736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24139-EACE-4C55-8FB5-77CA1A052137}"/>
              </a:ext>
            </a:extLst>
          </p:cNvPr>
          <p:cNvSpPr/>
          <p:nvPr/>
        </p:nvSpPr>
        <p:spPr>
          <a:xfrm>
            <a:off x="122582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882EAF4-31E3-4E65-9351-112AAF43A576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7F337E6-5EF9-443D-A0BF-7E5FBC8A8415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A8472FB-8E58-45B3-BA0C-89347F269074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CE87840-508D-4B15-A548-8F4F851A2C35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0B765EE-48F6-42AB-ADD2-D149FD6538DC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C76D951-2BE0-4FF2-ABE6-7F6396BAB867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1A2E52F-1766-402B-B397-64BF765C6543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0E5543A-E06A-4974-BFE5-3716CCA5B4A9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272751A-C6E8-408A-879B-7D482B753085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71C46E0-BBF8-4EDC-84EB-E76F25F35B83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595AC8D-06A7-40C3-9071-B2CFA9A69412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1071AD3-B1DC-4D82-BD48-496A225DA124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  <a:endParaRPr lang="es-EC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E88D6DF-64EA-4DE4-A280-F4F8AFE4F673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014EAD7-8D7C-46C5-BF66-08F8D2FB0820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1461276" y="3686128"/>
            <a:ext cx="243055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E237E33-90AB-4F7D-AF4C-698CD884FBB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778564" y="4328602"/>
            <a:ext cx="307884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9F21B52-A95D-451D-A12F-BCA84B4E59A4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flipH="1">
            <a:off x="387626" y="5088273"/>
            <a:ext cx="203524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E60BA8F-7296-4059-BFCE-C69C5B7CE6EF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965978" y="5088273"/>
            <a:ext cx="181990" cy="56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39CE8E7-A06C-4645-8754-3F61B1CC88AA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461276" y="4328602"/>
            <a:ext cx="357580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52C90F4-B4B4-4000-A89E-EE0BF1241D7E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4FEA0AC-7F03-47F2-9520-63EB23B1BB45}"/>
              </a:ext>
            </a:extLst>
          </p:cNvPr>
          <p:cNvCxnSpPr>
            <a:stCxn id="8" idx="5"/>
            <a:endCxn id="23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326B989-6589-4F6B-A64A-8D14DD095ECA}"/>
              </a:ext>
            </a:extLst>
          </p:cNvPr>
          <p:cNvCxnSpPr>
            <a:stCxn id="10" idx="2"/>
            <a:endCxn id="7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5A6F8D6-342C-4DD8-9E1C-8BBE4094E6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0E18A14-3399-496D-959A-44182CD2C9B9}"/>
              </a:ext>
            </a:extLst>
          </p:cNvPr>
          <p:cNvCxnSpPr>
            <a:stCxn id="24" idx="4"/>
            <a:endCxn id="22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53344C7-0F93-4844-B856-FF16E1147F54}"/>
              </a:ext>
            </a:extLst>
          </p:cNvPr>
          <p:cNvCxnSpPr>
            <a:cxnSpLocks/>
            <a:stCxn id="23" idx="4"/>
            <a:endCxn id="21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65AD3C4-79A4-4DAA-AF82-76F6441D20B0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04FBE73-93F5-404A-B424-F40412200804}"/>
              </a:ext>
            </a:extLst>
          </p:cNvPr>
          <p:cNvCxnSpPr>
            <a:cxnSpLocks/>
            <a:stCxn id="11" idx="3"/>
            <a:endCxn id="18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E26F471-5554-4AE0-AFD3-887CE174F43C}"/>
              </a:ext>
            </a:extLst>
          </p:cNvPr>
          <p:cNvCxnSpPr>
            <a:endCxn id="12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A539A42-1744-4535-B8AA-24DA375E9EBD}"/>
              </a:ext>
            </a:extLst>
          </p:cNvPr>
          <p:cNvCxnSpPr>
            <a:endCxn id="17" idx="0"/>
          </p:cNvCxnSpPr>
          <p:nvPr/>
        </p:nvCxnSpPr>
        <p:spPr>
          <a:xfrm>
            <a:off x="4979501" y="4200578"/>
            <a:ext cx="533407" cy="5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D3EA67D-A289-4D77-96B5-BF8772861D22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E6EAAE6E-CE85-45F4-B361-1A1941E86945}"/>
              </a:ext>
            </a:extLst>
          </p:cNvPr>
          <p:cNvCxnSpPr>
            <a:stCxn id="19" idx="4"/>
            <a:endCxn id="20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909D080-DFF4-4D57-83BC-580ED00C67FA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92DA3E7-F636-4939-8C4C-305CBE85C205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1F6C7EDB-BDC8-4CA1-958B-A08D3CF50E41}"/>
              </a:ext>
            </a:extLst>
          </p:cNvPr>
          <p:cNvCxnSpPr>
            <a:stCxn id="27" idx="6"/>
            <a:endCxn id="32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6B93859-C1BD-49DB-9C8E-A41E2E7BFAB1}"/>
              </a:ext>
            </a:extLst>
          </p:cNvPr>
          <p:cNvCxnSpPr>
            <a:endCxn id="26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6600AC5-EDD7-4DFC-8316-B6FA84E748FF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794F5F9-FE6C-46D2-833E-EA86A0A8DC3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EB262D8-E725-4E30-831F-56EC60F9CDF8}"/>
              </a:ext>
            </a:extLst>
          </p:cNvPr>
          <p:cNvCxnSpPr>
            <a:stCxn id="29" idx="4"/>
            <a:endCxn id="28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2745D9-B435-461B-90E9-7673BA954C59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000B6274-1A61-489B-A6ED-34345908BDB9}"/>
              </a:ext>
            </a:extLst>
          </p:cNvPr>
          <p:cNvCxnSpPr>
            <a:stCxn id="31" idx="3"/>
            <a:endCxn id="30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1F71649-6A21-423A-80C3-2EE310A1EAFB}"/>
              </a:ext>
            </a:extLst>
          </p:cNvPr>
          <p:cNvCxnSpPr>
            <a:stCxn id="31" idx="5"/>
            <a:endCxn id="37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61488B6-8FE3-4029-8374-50CB43FA31F0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993880D-F2BB-46F0-A5ED-3F2C6CC8FB39}"/>
              </a:ext>
            </a:extLst>
          </p:cNvPr>
          <p:cNvCxnSpPr>
            <a:cxnSpLocks/>
            <a:stCxn id="30" idx="5"/>
            <a:endCxn id="35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232512A-2612-454C-93B3-2F66788F814E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8394615-2291-4CB3-906D-0F6395E9EEB7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E98036D-61FC-40B4-8A77-F79B9818C0ED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23B7573-21A5-4146-8186-45435AF94F14}"/>
              </a:ext>
            </a:extLst>
          </p:cNvPr>
          <p:cNvSpPr/>
          <p:nvPr/>
        </p:nvSpPr>
        <p:spPr>
          <a:xfrm>
            <a:off x="1008818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A2F3B2-9457-411E-A0CD-9D661A32135E}"/>
              </a:ext>
            </a:extLst>
          </p:cNvPr>
          <p:cNvSpPr/>
          <p:nvPr/>
        </p:nvSpPr>
        <p:spPr>
          <a:xfrm>
            <a:off x="515175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ACA0FC7-6A05-4AAD-A348-F04B133F08D0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AF725A-704B-406C-A38A-363D1F2B0F33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F670C1F-EAED-42C7-9664-3E9E3A3FBC91}"/>
              </a:ext>
            </a:extLst>
          </p:cNvPr>
          <p:cNvSpPr/>
          <p:nvPr/>
        </p:nvSpPr>
        <p:spPr>
          <a:xfrm>
            <a:off x="969795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3117516-E407-4D14-AB13-0440D5A32AD9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C97CD6C-B66D-4A71-A050-1DF7366D3ECA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8E366D7-C9BA-430F-B013-5034DA9FC2F2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31DDE4D-6E31-4335-9DE8-236E78044132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9FEA60D-B1A6-4B36-B8C4-FD6D835D2819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0B83508-19CA-4210-AB4C-37A0B44C084A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16063E4-F8EA-4E86-9D2E-B9106896D556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CC7EEDB-2C2C-4860-B5D7-B16CF2B9E360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FD15953-321B-49BF-8F10-A5426BBD4FCE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AEA5B48-C288-43C0-94DD-488A46E7FCAB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4914FF9-12F7-4897-841D-A01665ED7437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E7D9453-571C-4387-8220-F8FC05D95834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18DA164-066B-4A55-8448-905A0A1D294D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14CB06E-D0D9-4E48-BC29-1690863B47D9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5596164-B1F8-4AFA-9FB2-A56C59A7F809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639EF18-6B9D-472B-BBA2-6A7B6F287B54}"/>
              </a:ext>
            </a:extLst>
          </p:cNvPr>
          <p:cNvSpPr/>
          <p:nvPr/>
        </p:nvSpPr>
        <p:spPr>
          <a:xfrm>
            <a:off x="89452" y="566362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5F18C09-2002-4D85-AAE6-5D99EDF8A690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9A67B87-6ACE-40B0-88C9-4AD10EDACFEF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F792E10-EB59-4EB6-9565-71F4B8143A6D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69885D-4D57-4B4E-B904-CF678F866FCF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27FB80C-A4E4-487E-8FF2-2D87A27CA050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C924644-BCDC-412B-A4A2-9AE18F0F787E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5A7399D-E1CE-4053-9C1B-0DAC6FEA1957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978F6B7-EB16-4B39-A2F4-E5EA3AE609FC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416482C3-7E7A-4190-B789-26D97756D4FE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2344F8A-4C8C-4100-A93B-EF2FFE0D2F63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58AFEBE3-736B-4092-A38C-AEDC83AE27BA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BDA694-7E7C-4069-8703-AC7805C77EF0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  <a:endParaRPr lang="es-EC" sz="1400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D2BD24F-5A99-4149-B9B2-B38A8D9D4679}"/>
              </a:ext>
            </a:extLst>
          </p:cNvPr>
          <p:cNvCxnSpPr>
            <a:stCxn id="27" idx="2"/>
            <a:endCxn id="10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20773A0-20DB-4EB8-A5B0-6215EF2B2ACC}"/>
              </a:ext>
            </a:extLst>
          </p:cNvPr>
          <p:cNvCxnSpPr>
            <a:endCxn id="4" idx="7"/>
          </p:cNvCxnSpPr>
          <p:nvPr/>
        </p:nvCxnSpPr>
        <p:spPr>
          <a:xfrm flipH="1">
            <a:off x="1461276" y="3554535"/>
            <a:ext cx="357580" cy="51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79A6D2F-2D02-43BC-959B-DAEBD3850DE1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780219" y="4328602"/>
            <a:ext cx="306229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B854D41-171B-414B-8731-12502BF2C149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flipH="1">
            <a:off x="354496" y="5088273"/>
            <a:ext cx="238309" cy="575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8F1C962-B0C5-47E0-A201-37C389413CB5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967633" y="5088273"/>
            <a:ext cx="267206" cy="54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8AFD6F8-5FC6-4B04-A301-DE808A7C3F56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2D06DB2-EF72-484A-8931-C5DDFFFE8D40}"/>
              </a:ext>
            </a:extLst>
          </p:cNvPr>
          <p:cNvCxnSpPr>
            <a:stCxn id="8" idx="5"/>
            <a:endCxn id="23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323A20B-B94D-4704-9C7A-58E0BB3D8599}"/>
              </a:ext>
            </a:extLst>
          </p:cNvPr>
          <p:cNvCxnSpPr>
            <a:stCxn id="10" idx="2"/>
            <a:endCxn id="7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F7FE16C-DE43-418A-8E72-EA113D6F539D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B57299F-E147-405C-8C61-A3520C7ED578}"/>
              </a:ext>
            </a:extLst>
          </p:cNvPr>
          <p:cNvCxnSpPr>
            <a:stCxn id="24" idx="4"/>
            <a:endCxn id="22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C420A95-57E7-4BDA-AF4C-74C3E58A960B}"/>
              </a:ext>
            </a:extLst>
          </p:cNvPr>
          <p:cNvCxnSpPr>
            <a:cxnSpLocks/>
            <a:stCxn id="23" idx="4"/>
            <a:endCxn id="21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85DF336-662A-4DAB-BE43-DB592F808FF1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C4546D3-EDB2-4724-A559-594366482D7C}"/>
              </a:ext>
            </a:extLst>
          </p:cNvPr>
          <p:cNvCxnSpPr>
            <a:cxnSpLocks/>
            <a:stCxn id="11" idx="3"/>
            <a:endCxn id="18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E8971BD-4E5F-4D65-AC9A-ED4D5B83BE64}"/>
              </a:ext>
            </a:extLst>
          </p:cNvPr>
          <p:cNvCxnSpPr>
            <a:endCxn id="12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7517B84-DE95-44E6-9BCE-F02C9635A564}"/>
              </a:ext>
            </a:extLst>
          </p:cNvPr>
          <p:cNvCxnSpPr>
            <a:endCxn id="17" idx="0"/>
          </p:cNvCxnSpPr>
          <p:nvPr/>
        </p:nvCxnSpPr>
        <p:spPr>
          <a:xfrm>
            <a:off x="4979501" y="4200578"/>
            <a:ext cx="533407" cy="5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7BADC9B-835A-481C-B80F-2A819EFF9078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B6C6D7-EAB0-4985-9165-5061FF070DF4}"/>
              </a:ext>
            </a:extLst>
          </p:cNvPr>
          <p:cNvCxnSpPr>
            <a:stCxn id="19" idx="4"/>
            <a:endCxn id="20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BE560B0-57F3-4DA4-905E-D56005DB5EF6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C6DD38B-09A5-4EDE-BB82-03C6DE245D2C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0F9201DD-2BBF-48DE-9A1B-5F983B204F08}"/>
              </a:ext>
            </a:extLst>
          </p:cNvPr>
          <p:cNvCxnSpPr>
            <a:stCxn id="27" idx="6"/>
            <a:endCxn id="32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1EC913D-5572-4100-A27C-8CD3FF0CF050}"/>
              </a:ext>
            </a:extLst>
          </p:cNvPr>
          <p:cNvCxnSpPr>
            <a:endCxn id="26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E889BF5C-A492-4C22-89E4-233CBD6F5560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AE46624F-95AC-40D2-9D31-8ACFB546F4D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37C99DA-C372-4D3B-8797-23D2D5E4FE57}"/>
              </a:ext>
            </a:extLst>
          </p:cNvPr>
          <p:cNvCxnSpPr>
            <a:stCxn id="29" idx="4"/>
            <a:endCxn id="28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58EE5A1-254C-42A7-B340-32DB384A4FF5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C101F5FE-F57C-4E03-A44C-8089EF71406B}"/>
              </a:ext>
            </a:extLst>
          </p:cNvPr>
          <p:cNvCxnSpPr>
            <a:stCxn id="31" idx="3"/>
            <a:endCxn id="30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DFD9F7BF-E50A-4281-8339-0864E5A4E10D}"/>
              </a:ext>
            </a:extLst>
          </p:cNvPr>
          <p:cNvCxnSpPr>
            <a:stCxn id="31" idx="5"/>
            <a:endCxn id="37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33BA655-055E-4A3A-84C6-3B30D9556C78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FB9467A-A663-4D59-A275-FAF7AF90E743}"/>
              </a:ext>
            </a:extLst>
          </p:cNvPr>
          <p:cNvCxnSpPr>
            <a:cxnSpLocks/>
            <a:stCxn id="30" idx="5"/>
            <a:endCxn id="35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C85F42B-376A-4579-929C-7FF9BD92494F}"/>
              </a:ext>
            </a:extLst>
          </p:cNvPr>
          <p:cNvCxnSpPr>
            <a:cxnSpLocks/>
            <a:stCxn id="37" idx="4"/>
            <a:endCxn id="34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A65F3D1C-CEC1-4306-A186-7D186024B89E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A1D5176-E34F-4B8F-A4AB-7E53FB5E8F4F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3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5E39600-8FA9-4399-888E-D9993520466D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0BEA2C3-9E03-458A-93EC-E3E7B2273F8B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2F3EF36-0440-4407-BDA3-B67B70ED9A38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3A3288-0E1E-4246-996C-026F2B63CC18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9617C1-3C99-4D53-A536-29CB6BA42A50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A996208-5455-4CC0-95F9-1B2328C26985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07F0A6-ACDE-4582-9E60-31AA97960E47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790830A-AA9C-4D05-81A0-998011C0C150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E523D4F-C8B6-41EC-A7D6-91DCBF10CD0C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D3DD8C1-A188-47CA-9A80-D8F54899F471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DA28BA6-C4B8-49E2-BB5B-C43E27205E78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DA2E83F-5849-48C0-A413-4A9EC7610C0D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821D53F-4148-45D5-ABCA-28D979C27929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9189A6-E1FC-422A-9CEB-E2F0C6F3E12C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CF9E386-BF9C-4981-813F-ADA38D2D0AF2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E6F6B4F-9D37-42D5-A0D9-D61AD275F9F6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D1E6084-3AF9-4613-9CCA-3EEE4147BFD7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145569B-41B8-453A-8A17-36E84AD22C51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262B6E-C3A6-4F7F-9B2D-E7C8A13FB1D7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4EABADB-32D7-46FC-813D-31D4ADED921C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C13B779-DB06-4CD9-B846-A4F85A0DADBF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BA171F-06D8-4B9C-9FA3-930FD93341D2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59A24A7-A7E4-4001-9C34-28877AAEEA2F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22AED1D-BB49-4FA5-8FC7-626F8D0FCD20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ED4AFED-8F75-4F89-A317-0E9ECE437C7B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E86490F-65FA-4B76-A2E2-DC015EABE089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9769686-BD0C-43BC-BC3C-7F8C207DAF75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12516DD-0BB7-4B3A-9408-2E3D74F62BE6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9D6C527-DBC6-4863-ABA9-C2EFA0E2F1E7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4E4A6A8-424A-4FD6-B095-171CBE1D7802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8BBB54-F757-4669-ACA5-0E771FF7AB7D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626E8397-1D9E-40A8-B783-0D639EA775A4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F17659-6082-47B2-B887-E72B4DE088F5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8B3D75A-9622-4A57-BCAB-6A8A5B618CB0}"/>
              </a:ext>
            </a:extLst>
          </p:cNvPr>
          <p:cNvCxnSpPr>
            <a:stCxn id="26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0E9D11C-0E3B-4169-BE37-4930E7CD21B2}"/>
              </a:ext>
            </a:extLst>
          </p:cNvPr>
          <p:cNvCxnSpPr>
            <a:stCxn id="5" idx="3"/>
            <a:endCxn id="24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362644D4-EA5B-4115-9052-151486F70D7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1BFCADE-E395-4C19-B625-5E49ACB9E0AC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21AD97C-16CD-4DB6-ACD3-20C7071BDFD9}"/>
              </a:ext>
            </a:extLst>
          </p:cNvPr>
          <p:cNvCxnSpPr>
            <a:stCxn id="7" idx="5"/>
            <a:endCxn id="22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6D1B8F2-A552-4074-A47D-74DFF8C3A794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A2C4366-DA02-40CE-BA7F-8E2AA2892B22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BACC88-696E-441B-9DE7-CFFD228BC73C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63B7521-C841-4D4F-BF49-6F7BBF63DA8F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4798F08-BFD1-4E48-9358-8C64A997AD88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FBC6A2B-D69C-481A-B956-C4E982395337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A02B982-0D8F-4387-B933-6DD9D721D9CD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E372FF8-4708-45D1-81F8-C9EC3786343E}"/>
              </a:ext>
            </a:extLst>
          </p:cNvPr>
          <p:cNvCxnSpPr>
            <a:endCxn id="16" idx="0"/>
          </p:cNvCxnSpPr>
          <p:nvPr/>
        </p:nvCxnSpPr>
        <p:spPr>
          <a:xfrm>
            <a:off x="4979501" y="4200578"/>
            <a:ext cx="533407" cy="5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223296-9EA0-41A9-B27E-42D7E576481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5ACF0AB-7A81-4C78-8C4F-58387C80B86D}"/>
              </a:ext>
            </a:extLst>
          </p:cNvPr>
          <p:cNvCxnSpPr>
            <a:stCxn id="18" idx="4"/>
            <a:endCxn id="19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D0F9D0A2-41EA-457A-990B-42D67EA30F25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5487F72B-FF82-4821-95CE-C488518B52E8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A3E8E4D-D783-45FD-AE18-039DAA5CF22D}"/>
              </a:ext>
            </a:extLst>
          </p:cNvPr>
          <p:cNvCxnSpPr>
            <a:stCxn id="26" idx="6"/>
            <a:endCxn id="31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16017D7-6462-41FD-863B-4D7D7183D09C}"/>
              </a:ext>
            </a:extLst>
          </p:cNvPr>
          <p:cNvCxnSpPr>
            <a:endCxn id="25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329C6AE9-FBC1-407A-B2D3-3FA956242712}"/>
              </a:ext>
            </a:extLst>
          </p:cNvPr>
          <p:cNvCxnSpPr>
            <a:stCxn id="25" idx="3"/>
            <a:endCxn id="28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3A75404-45D4-464C-9A21-04D7947B208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C8979CD-020D-48A9-B356-785C6DD2054B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939110D-98E4-4DDE-9AD7-3CF5C9C20B2A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1CA22B1E-3730-4506-B248-3CAE1FCA3524}"/>
              </a:ext>
            </a:extLst>
          </p:cNvPr>
          <p:cNvCxnSpPr>
            <a:stCxn id="30" idx="3"/>
            <a:endCxn id="29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D08A6661-57DF-44CD-8901-43E0E9BC7022}"/>
              </a:ext>
            </a:extLst>
          </p:cNvPr>
          <p:cNvCxnSpPr>
            <a:stCxn id="30" idx="5"/>
            <a:endCxn id="36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B277D7F-F4E7-4237-8503-FAE81140A2D9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B7CB2EA-1413-4D9C-ACB1-C6F351C3CD62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F315675-DC95-4F9A-95B8-8C2FA2FAC5B2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445B1D36-624D-4E7E-9A65-8F4314238269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A924FA7B-D43B-4B9A-9D64-1C5073F5FADA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6FFE1E61-B94E-444C-9513-85845D8A27C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3D1063E4-50F1-4E8D-95A7-D4E15557AE3F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72236-43F4-4E2F-AACB-3A53D3CC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Numero 22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EFB654A-383C-44B0-851F-B9B043B8199C}"/>
              </a:ext>
            </a:extLst>
          </p:cNvPr>
          <p:cNvSpPr/>
          <p:nvPr/>
        </p:nvSpPr>
        <p:spPr>
          <a:xfrm>
            <a:off x="1242626" y="46633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5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D7BF3B9-1349-4A07-B05D-0D594CCFF761}"/>
              </a:ext>
            </a:extLst>
          </p:cNvPr>
          <p:cNvSpPr/>
          <p:nvPr/>
        </p:nvSpPr>
        <p:spPr>
          <a:xfrm>
            <a:off x="69574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B3D88F2-9861-4A70-947C-F17E64E80D5B}"/>
              </a:ext>
            </a:extLst>
          </p:cNvPr>
          <p:cNvSpPr/>
          <p:nvPr/>
        </p:nvSpPr>
        <p:spPr>
          <a:xfrm>
            <a:off x="1626701" y="337705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7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5B38EF-CE77-41FF-A28F-058D4076396A}"/>
              </a:ext>
            </a:extLst>
          </p:cNvPr>
          <p:cNvSpPr/>
          <p:nvPr/>
        </p:nvSpPr>
        <p:spPr>
          <a:xfrm>
            <a:off x="2845901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18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718577-52B5-4CF2-BD47-1A5CE859B7E1}"/>
              </a:ext>
            </a:extLst>
          </p:cNvPr>
          <p:cNvSpPr/>
          <p:nvPr/>
        </p:nvSpPr>
        <p:spPr>
          <a:xfrm>
            <a:off x="944456" y="565642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F472707-A4AB-4D88-81BD-A26B0326FF87}"/>
              </a:ext>
            </a:extLst>
          </p:cNvPr>
          <p:cNvSpPr/>
          <p:nvPr/>
        </p:nvSpPr>
        <p:spPr>
          <a:xfrm>
            <a:off x="3819921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9D0E7E-84B9-4BE4-933B-EBDDCF322E5B}"/>
              </a:ext>
            </a:extLst>
          </p:cNvPr>
          <p:cNvSpPr/>
          <p:nvPr/>
        </p:nvSpPr>
        <p:spPr>
          <a:xfrm>
            <a:off x="5738193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348CB3-2832-466C-9B13-ADE3B7C59C21}"/>
              </a:ext>
            </a:extLst>
          </p:cNvPr>
          <p:cNvSpPr/>
          <p:nvPr/>
        </p:nvSpPr>
        <p:spPr>
          <a:xfrm>
            <a:off x="6851373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0E2DBFF-78BC-4AC1-9A18-A6DF37FD1FCE}"/>
              </a:ext>
            </a:extLst>
          </p:cNvPr>
          <p:cNvSpPr/>
          <p:nvPr/>
        </p:nvSpPr>
        <p:spPr>
          <a:xfrm>
            <a:off x="7278754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7ED6B24-A813-4381-9764-DE4A474520B8}"/>
              </a:ext>
            </a:extLst>
          </p:cNvPr>
          <p:cNvSpPr/>
          <p:nvPr/>
        </p:nvSpPr>
        <p:spPr>
          <a:xfrm>
            <a:off x="6546573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88DF3FB-C477-4644-98E4-E339FF340D44}"/>
              </a:ext>
            </a:extLst>
          </p:cNvPr>
          <p:cNvSpPr/>
          <p:nvPr/>
        </p:nvSpPr>
        <p:spPr>
          <a:xfrm>
            <a:off x="5784573" y="563800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E5BE048-C635-427C-A44F-0032BF65AF9A}"/>
              </a:ext>
            </a:extLst>
          </p:cNvPr>
          <p:cNvSpPr/>
          <p:nvPr/>
        </p:nvSpPr>
        <p:spPr>
          <a:xfrm>
            <a:off x="5022573" y="5657463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F2A9D0-485E-4D73-97B0-DA0209D8A731}"/>
              </a:ext>
            </a:extLst>
          </p:cNvPr>
          <p:cNvSpPr/>
          <p:nvPr/>
        </p:nvSpPr>
        <p:spPr>
          <a:xfrm>
            <a:off x="5247864" y="474254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25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1A6B38B-3219-4A95-9E9B-5B8BF8ADF56B}"/>
              </a:ext>
            </a:extLst>
          </p:cNvPr>
          <p:cNvSpPr/>
          <p:nvPr/>
        </p:nvSpPr>
        <p:spPr>
          <a:xfrm>
            <a:off x="4638264" y="4006010"/>
            <a:ext cx="530088" cy="3621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51CEFD3-14A8-498E-BD23-DF593B78E2F1}"/>
              </a:ext>
            </a:extLst>
          </p:cNvPr>
          <p:cNvSpPr/>
          <p:nvPr/>
        </p:nvSpPr>
        <p:spPr>
          <a:xfrm>
            <a:off x="4253949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441D884-499A-4D11-A58F-CE36CFEA751D}"/>
              </a:ext>
            </a:extLst>
          </p:cNvPr>
          <p:cNvSpPr/>
          <p:nvPr/>
        </p:nvSpPr>
        <p:spPr>
          <a:xfrm>
            <a:off x="4087355" y="565451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9626DC3-655F-49AB-B82A-8B1DD4DADC7C}"/>
              </a:ext>
            </a:extLst>
          </p:cNvPr>
          <p:cNvSpPr/>
          <p:nvPr/>
        </p:nvSpPr>
        <p:spPr>
          <a:xfrm>
            <a:off x="3230210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19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3025CCF-EA69-425D-AA7A-41E6F9099F05}"/>
              </a:ext>
            </a:extLst>
          </p:cNvPr>
          <p:cNvSpPr/>
          <p:nvPr/>
        </p:nvSpPr>
        <p:spPr>
          <a:xfrm>
            <a:off x="2469868" y="563748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4F49917-6E21-4C89-99E2-BAD3FF9DAF98}"/>
              </a:ext>
            </a:extLst>
          </p:cNvPr>
          <p:cNvSpPr/>
          <p:nvPr/>
        </p:nvSpPr>
        <p:spPr>
          <a:xfrm>
            <a:off x="3535010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F10E58-D034-4035-9492-84CC0E5AF841}"/>
              </a:ext>
            </a:extLst>
          </p:cNvPr>
          <p:cNvSpPr/>
          <p:nvPr/>
        </p:nvSpPr>
        <p:spPr>
          <a:xfrm>
            <a:off x="2236301" y="4779196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14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3BF5B41-AF7D-4B96-8EE9-CE5F53A8B400}"/>
              </a:ext>
            </a:extLst>
          </p:cNvPr>
          <p:cNvSpPr/>
          <p:nvPr/>
        </p:nvSpPr>
        <p:spPr>
          <a:xfrm>
            <a:off x="95612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E7D659A-9870-4D73-8931-36D36552E832}"/>
              </a:ext>
            </a:extLst>
          </p:cNvPr>
          <p:cNvSpPr/>
          <p:nvPr/>
        </p:nvSpPr>
        <p:spPr>
          <a:xfrm>
            <a:off x="8312419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38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AD6F153-29A3-407D-B324-46294D3BCEC8}"/>
              </a:ext>
            </a:extLst>
          </p:cNvPr>
          <p:cNvSpPr/>
          <p:nvPr/>
        </p:nvSpPr>
        <p:spPr>
          <a:xfrm>
            <a:off x="6321285" y="1690688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526B32B-3732-49F6-B8AC-C1BD98D286F3}"/>
              </a:ext>
            </a:extLst>
          </p:cNvPr>
          <p:cNvSpPr/>
          <p:nvPr/>
        </p:nvSpPr>
        <p:spPr>
          <a:xfrm>
            <a:off x="8047375" y="477256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F0E7C96-BF89-4E57-A659-E77FAB1FD615}"/>
              </a:ext>
            </a:extLst>
          </p:cNvPr>
          <p:cNvSpPr/>
          <p:nvPr/>
        </p:nvSpPr>
        <p:spPr>
          <a:xfrm>
            <a:off x="7782343" y="400601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36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573C432-027D-4E19-A506-4D0AB235B9FD}"/>
              </a:ext>
            </a:extLst>
          </p:cNvPr>
          <p:cNvSpPr/>
          <p:nvPr/>
        </p:nvSpPr>
        <p:spPr>
          <a:xfrm>
            <a:off x="995567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2C217589-1394-4963-8EE8-0B6937F31C53}"/>
              </a:ext>
            </a:extLst>
          </p:cNvPr>
          <p:cNvSpPr/>
          <p:nvPr/>
        </p:nvSpPr>
        <p:spPr>
          <a:xfrm>
            <a:off x="10356557" y="3373482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DC019E0-4BA8-479C-AFC0-3F5B01E68D49}"/>
              </a:ext>
            </a:extLst>
          </p:cNvPr>
          <p:cNvSpPr/>
          <p:nvPr/>
        </p:nvSpPr>
        <p:spPr>
          <a:xfrm>
            <a:off x="9134056" y="2607647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2CDC4E4-BDF4-4592-BFE0-5A541175F56B}"/>
              </a:ext>
            </a:extLst>
          </p:cNvPr>
          <p:cNvSpPr/>
          <p:nvPr/>
        </p:nvSpPr>
        <p:spPr>
          <a:xfrm>
            <a:off x="8842507" y="4021854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07E5701-1D87-4AEF-8920-E0877E84A329}"/>
              </a:ext>
            </a:extLst>
          </p:cNvPr>
          <p:cNvSpPr/>
          <p:nvPr/>
        </p:nvSpPr>
        <p:spPr>
          <a:xfrm>
            <a:off x="10807154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99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386B6C-CEF0-4356-83F3-50EFD49497FB}"/>
              </a:ext>
            </a:extLst>
          </p:cNvPr>
          <p:cNvSpPr/>
          <p:nvPr/>
        </p:nvSpPr>
        <p:spPr>
          <a:xfrm>
            <a:off x="10237303" y="4786231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88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A89BF18-D0E1-41EE-B636-91DCA82FE089}"/>
              </a:ext>
            </a:extLst>
          </p:cNvPr>
          <p:cNvSpPr/>
          <p:nvPr/>
        </p:nvSpPr>
        <p:spPr>
          <a:xfrm>
            <a:off x="9621078" y="4765940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dirty="0"/>
              <a:t>44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72D8996C-8886-420B-8F51-686EBC7194A0}"/>
              </a:ext>
            </a:extLst>
          </p:cNvPr>
          <p:cNvSpPr/>
          <p:nvPr/>
        </p:nvSpPr>
        <p:spPr>
          <a:xfrm>
            <a:off x="10886645" y="4019525"/>
            <a:ext cx="530088" cy="36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900" dirty="0"/>
              <a:t>117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5D99313-01BA-494F-B9B7-065B5AD67092}"/>
              </a:ext>
            </a:extLst>
          </p:cNvPr>
          <p:cNvCxnSpPr>
            <a:stCxn id="26" idx="2"/>
            <a:endCxn id="9" idx="7"/>
          </p:cNvCxnSpPr>
          <p:nvPr/>
        </p:nvCxnSpPr>
        <p:spPr>
          <a:xfrm flipH="1">
            <a:off x="4272379" y="1871741"/>
            <a:ext cx="2048906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FB97D5E-FCF8-4DA8-B82F-1A1521274766}"/>
              </a:ext>
            </a:extLst>
          </p:cNvPr>
          <p:cNvCxnSpPr>
            <a:stCxn id="5" idx="3"/>
            <a:endCxn id="24" idx="0"/>
          </p:cNvCxnSpPr>
          <p:nvPr/>
        </p:nvCxnSpPr>
        <p:spPr>
          <a:xfrm flipH="1">
            <a:off x="360656" y="4328602"/>
            <a:ext cx="412717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A9989CB-5DA4-48FD-B550-2F84EBE64A5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1209500" y="5025469"/>
            <a:ext cx="298170" cy="6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8035DC3-D849-4106-A709-B588CBC8705E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 flipH="1">
            <a:off x="2501345" y="4328602"/>
            <a:ext cx="422186" cy="45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C52F7E7-1D75-4450-8F1F-1552D70AD5E3}"/>
              </a:ext>
            </a:extLst>
          </p:cNvPr>
          <p:cNvCxnSpPr>
            <a:stCxn id="7" idx="5"/>
            <a:endCxn id="22" idx="0"/>
          </p:cNvCxnSpPr>
          <p:nvPr/>
        </p:nvCxnSpPr>
        <p:spPr>
          <a:xfrm>
            <a:off x="3298359" y="4328602"/>
            <a:ext cx="501695" cy="4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607B915-30E4-4073-8681-2E7425E47567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2079159" y="2788700"/>
            <a:ext cx="1740762" cy="64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93DA711-B6B5-484A-B303-88069D547BC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79159" y="3686128"/>
            <a:ext cx="844372" cy="3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53EC2CB-A877-4E79-9281-A3DA524F51C9}"/>
              </a:ext>
            </a:extLst>
          </p:cNvPr>
          <p:cNvCxnSpPr>
            <a:stCxn id="23" idx="4"/>
            <a:endCxn id="21" idx="0"/>
          </p:cNvCxnSpPr>
          <p:nvPr/>
        </p:nvCxnSpPr>
        <p:spPr>
          <a:xfrm>
            <a:off x="2501345" y="5141302"/>
            <a:ext cx="233567" cy="49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BF50298-5D64-487F-973A-E078155229DE}"/>
              </a:ext>
            </a:extLst>
          </p:cNvPr>
          <p:cNvCxnSpPr>
            <a:cxnSpLocks/>
            <a:stCxn id="22" idx="4"/>
            <a:endCxn id="20" idx="0"/>
          </p:cNvCxnSpPr>
          <p:nvPr/>
        </p:nvCxnSpPr>
        <p:spPr>
          <a:xfrm flipH="1">
            <a:off x="3495254" y="5134673"/>
            <a:ext cx="304800" cy="50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058AE74-487F-4B2C-A95A-CDA1DB7C0C4E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4272379" y="2916724"/>
            <a:ext cx="1543444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C227595-3DB5-4E8B-A883-D7133E540E0E}"/>
              </a:ext>
            </a:extLst>
          </p:cNvPr>
          <p:cNvCxnSpPr>
            <a:cxnSpLocks/>
            <a:stCxn id="10" idx="3"/>
            <a:endCxn id="17" idx="7"/>
          </p:cNvCxnSpPr>
          <p:nvPr/>
        </p:nvCxnSpPr>
        <p:spPr>
          <a:xfrm flipH="1">
            <a:off x="5090722" y="3682559"/>
            <a:ext cx="725101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6F5A8EB-C894-4DA8-A8F5-031DD29380E4}"/>
              </a:ext>
            </a:extLst>
          </p:cNvPr>
          <p:cNvCxnSpPr>
            <a:endCxn id="11" idx="1"/>
          </p:cNvCxnSpPr>
          <p:nvPr/>
        </p:nvCxnSpPr>
        <p:spPr>
          <a:xfrm>
            <a:off x="6096000" y="3617071"/>
            <a:ext cx="833003" cy="45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4493FD4-BF9E-4532-AF4B-3418AB5711BD}"/>
              </a:ext>
            </a:extLst>
          </p:cNvPr>
          <p:cNvCxnSpPr>
            <a:cxnSpLocks/>
            <a:stCxn id="17" idx="5"/>
            <a:endCxn id="16" idx="0"/>
          </p:cNvCxnSpPr>
          <p:nvPr/>
        </p:nvCxnSpPr>
        <p:spPr>
          <a:xfrm>
            <a:off x="5090722" y="4315087"/>
            <a:ext cx="422186" cy="42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AE2C949-07C8-4592-8FBA-AB06A946DE1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4518993" y="4315087"/>
            <a:ext cx="196901" cy="45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9F62240-A31B-4551-BCC8-973803310BC2}"/>
              </a:ext>
            </a:extLst>
          </p:cNvPr>
          <p:cNvCxnSpPr>
            <a:stCxn id="18" idx="4"/>
            <a:endCxn id="19" idx="1"/>
          </p:cNvCxnSpPr>
          <p:nvPr/>
        </p:nvCxnSpPr>
        <p:spPr>
          <a:xfrm flipH="1">
            <a:off x="4164985" y="5128046"/>
            <a:ext cx="354008" cy="57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7E7E3B3-F11F-4463-905D-8BD34CB81651}"/>
              </a:ext>
            </a:extLst>
          </p:cNvPr>
          <p:cNvCxnSpPr>
            <a:stCxn id="16" idx="4"/>
            <a:endCxn id="15" idx="0"/>
          </p:cNvCxnSpPr>
          <p:nvPr/>
        </p:nvCxnSpPr>
        <p:spPr>
          <a:xfrm flipH="1">
            <a:off x="5287617" y="5104648"/>
            <a:ext cx="225291" cy="55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DA8823C-E7DE-42E2-88BB-7E48B4A440DA}"/>
              </a:ext>
            </a:extLst>
          </p:cNvPr>
          <p:cNvCxnSpPr>
            <a:stCxn id="16" idx="4"/>
            <a:endCxn id="14" idx="0"/>
          </p:cNvCxnSpPr>
          <p:nvPr/>
        </p:nvCxnSpPr>
        <p:spPr>
          <a:xfrm>
            <a:off x="5512908" y="5104648"/>
            <a:ext cx="536709" cy="53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041ACBD-3ABA-4D8B-9E90-D8913F1C0DCF}"/>
              </a:ext>
            </a:extLst>
          </p:cNvPr>
          <p:cNvCxnSpPr>
            <a:stCxn id="26" idx="6"/>
            <a:endCxn id="31" idx="1"/>
          </p:cNvCxnSpPr>
          <p:nvPr/>
        </p:nvCxnSpPr>
        <p:spPr>
          <a:xfrm>
            <a:off x="6851373" y="1871741"/>
            <a:ext cx="2360313" cy="78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E1E7E9A-F06C-427E-B70E-E9650F510D53}"/>
              </a:ext>
            </a:extLst>
          </p:cNvPr>
          <p:cNvCxnSpPr>
            <a:endCxn id="25" idx="7"/>
          </p:cNvCxnSpPr>
          <p:nvPr/>
        </p:nvCxnSpPr>
        <p:spPr>
          <a:xfrm flipH="1">
            <a:off x="8764877" y="2851990"/>
            <a:ext cx="634223" cy="57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368F1C1-F4CD-43A0-84DC-87323C338655}"/>
              </a:ext>
            </a:extLst>
          </p:cNvPr>
          <p:cNvCxnSpPr>
            <a:stCxn id="25" idx="3"/>
            <a:endCxn id="28" idx="7"/>
          </p:cNvCxnSpPr>
          <p:nvPr/>
        </p:nvCxnSpPr>
        <p:spPr>
          <a:xfrm flipH="1">
            <a:off x="8234801" y="3682559"/>
            <a:ext cx="155248" cy="37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469D210-A36F-4EB6-A42A-4E81B42C8CB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77463" y="3552205"/>
            <a:ext cx="530088" cy="46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C371390-A2DE-45D1-BF1E-93298066160F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>
            <a:off x="8047387" y="4368116"/>
            <a:ext cx="265032" cy="40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A9FEB6B-9182-4D66-BD29-5539B7C069C4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9586514" y="2916724"/>
            <a:ext cx="847673" cy="5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03F3E29-4119-4CE5-80D2-D001780FE7FF}"/>
              </a:ext>
            </a:extLst>
          </p:cNvPr>
          <p:cNvCxnSpPr>
            <a:stCxn id="30" idx="3"/>
            <a:endCxn id="29" idx="0"/>
          </p:cNvCxnSpPr>
          <p:nvPr/>
        </p:nvCxnSpPr>
        <p:spPr>
          <a:xfrm flipH="1">
            <a:off x="10220719" y="3682559"/>
            <a:ext cx="213468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8629F84-6E07-4FA9-BF01-EC628159049E}"/>
              </a:ext>
            </a:extLst>
          </p:cNvPr>
          <p:cNvCxnSpPr>
            <a:stCxn id="30" idx="5"/>
            <a:endCxn id="36" idx="0"/>
          </p:cNvCxnSpPr>
          <p:nvPr/>
        </p:nvCxnSpPr>
        <p:spPr>
          <a:xfrm>
            <a:off x="10809015" y="3682559"/>
            <a:ext cx="342674" cy="33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900B8ABB-73A8-4C4C-82A2-CD87647EDA12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 flipH="1">
            <a:off x="9886122" y="4328602"/>
            <a:ext cx="147183" cy="4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9A6A355-6BD5-4A18-8606-6B2B2A1CD0FA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10408133" y="4328602"/>
            <a:ext cx="94214" cy="45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E03D4BA-1081-4855-BA4A-991301EDABD3}"/>
              </a:ext>
            </a:extLst>
          </p:cNvPr>
          <p:cNvCxnSpPr>
            <a:cxnSpLocks/>
            <a:stCxn id="36" idx="4"/>
            <a:endCxn id="33" idx="0"/>
          </p:cNvCxnSpPr>
          <p:nvPr/>
        </p:nvCxnSpPr>
        <p:spPr>
          <a:xfrm flipH="1">
            <a:off x="11072198" y="4381631"/>
            <a:ext cx="79491" cy="40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01CD329-90BA-4EFA-ADBE-82E81BD1546A}"/>
              </a:ext>
            </a:extLst>
          </p:cNvPr>
          <p:cNvCxnSpPr>
            <a:endCxn id="5" idx="7"/>
          </p:cNvCxnSpPr>
          <p:nvPr/>
        </p:nvCxnSpPr>
        <p:spPr>
          <a:xfrm flipH="1">
            <a:off x="1148201" y="3552205"/>
            <a:ext cx="624513" cy="5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1E8FBBA7-FE6C-41F7-A76D-FC382892627D}"/>
              </a:ext>
            </a:extLst>
          </p:cNvPr>
          <p:cNvCxnSpPr>
            <a:stCxn id="5" idx="5"/>
            <a:endCxn id="4" idx="0"/>
          </p:cNvCxnSpPr>
          <p:nvPr/>
        </p:nvCxnSpPr>
        <p:spPr>
          <a:xfrm>
            <a:off x="1148201" y="4328602"/>
            <a:ext cx="359469" cy="33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AAB6D4E-AA1A-4DBE-80CD-50AA3653AC88}"/>
              </a:ext>
            </a:extLst>
          </p:cNvPr>
          <p:cNvCxnSpPr>
            <a:stCxn id="11" idx="4"/>
            <a:endCxn id="13" idx="0"/>
          </p:cNvCxnSpPr>
          <p:nvPr/>
        </p:nvCxnSpPr>
        <p:spPr>
          <a:xfrm flipH="1">
            <a:off x="6811617" y="4381631"/>
            <a:ext cx="304800" cy="39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E5E9872-E838-4634-96A8-7138B237007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7116417" y="4381631"/>
            <a:ext cx="427381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746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623</Words>
  <Application>Microsoft Office PowerPoint</Application>
  <PresentationFormat>Panorámica</PresentationFormat>
  <Paragraphs>584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Aharoni</vt:lpstr>
      <vt:lpstr>Arial</vt:lpstr>
      <vt:lpstr>Trebuchet MS</vt:lpstr>
      <vt:lpstr>Wingdings 3</vt:lpstr>
      <vt:lpstr>Faceta</vt:lpstr>
      <vt:lpstr>Presentación de PowerPoint</vt:lpstr>
      <vt:lpstr>INDICE</vt:lpstr>
      <vt:lpstr>Presentación de PowerPoint</vt:lpstr>
      <vt:lpstr>INSERCION</vt:lpstr>
      <vt:lpstr>ELIMINACION</vt:lpstr>
      <vt:lpstr>Presentación de PowerPoint</vt:lpstr>
      <vt:lpstr>Presentación de PowerPoint</vt:lpstr>
      <vt:lpstr>Presentación de PowerPoint</vt:lpstr>
      <vt:lpstr>Numero 22</vt:lpstr>
      <vt:lpstr>Presentación de PowerPoint</vt:lpstr>
      <vt:lpstr>Presentación de PowerPoint</vt:lpstr>
      <vt:lpstr>Numero 44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Edison Baez Veintimilla</dc:creator>
  <cp:lastModifiedBy>Edison Baez Veintimilla</cp:lastModifiedBy>
  <cp:revision>12</cp:revision>
  <dcterms:created xsi:type="dcterms:W3CDTF">2020-01-28T14:55:18Z</dcterms:created>
  <dcterms:modified xsi:type="dcterms:W3CDTF">2020-01-28T23:13:15Z</dcterms:modified>
</cp:coreProperties>
</file>