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2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8D88C-BC20-41D3-A3DF-703220CC8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9D6E05-D9F4-469C-B16A-4934238D6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56DA43-88D7-4A73-AD90-AB86BD6D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0DC8-913B-4E43-89AD-67C8457F5A73}" type="datetimeFigureOut">
              <a:rPr lang="es-EC" smtClean="0"/>
              <a:t>26/1/2020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6A0676-A04C-4767-B102-7926C459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751188-C237-4B66-8265-C2652B7D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48BE-6E6F-482F-A1C0-6AA7836AF8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8804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D2326-B385-488A-B807-77BBB801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4C7FAC-1843-4E58-AA4E-B04CDE6FD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0B782C-CB6D-44D0-9368-636EFC9D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0DC8-913B-4E43-89AD-67C8457F5A73}" type="datetimeFigureOut">
              <a:rPr lang="es-EC" smtClean="0"/>
              <a:t>26/1/2020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230E00-1A67-4FAE-B940-A2BE8DE8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BC4384-6E18-4643-8B3D-630C4CFF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48BE-6E6F-482F-A1C0-6AA7836AF8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8975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8A98EE-4FC7-4EEE-B708-F0CFDC42C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DA753D-35B6-414D-9254-833D433CA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F6F5F3-B794-491D-BC8C-32D51EB6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0DC8-913B-4E43-89AD-67C8457F5A73}" type="datetimeFigureOut">
              <a:rPr lang="es-EC" smtClean="0"/>
              <a:t>26/1/2020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788D1-FFE8-42B3-9639-57D40FA1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38B3F2-F47C-4408-9D09-52A36E95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48BE-6E6F-482F-A1C0-6AA7836AF8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74762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9ECA7-F408-4C64-BD7B-78F6B4B9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CA9E57-9A32-42A7-A6F7-ECB936F17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931640-53F8-4F25-B103-5806CE9C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0DC8-913B-4E43-89AD-67C8457F5A73}" type="datetimeFigureOut">
              <a:rPr lang="es-EC" smtClean="0"/>
              <a:t>26/1/2020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7B284B-6600-49D0-BCFE-6AD4FEAB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F368E9-DC9C-40D5-BB74-3FF67028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48BE-6E6F-482F-A1C0-6AA7836AF8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5025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C70C4-CF52-4B22-BC0A-33E3562B8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BCF7D5-3C11-4F9C-832E-041E297AA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71148-0E86-45AB-B4FC-E2919335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0DC8-913B-4E43-89AD-67C8457F5A73}" type="datetimeFigureOut">
              <a:rPr lang="es-EC" smtClean="0"/>
              <a:t>26/1/2020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9B65A3-E941-40B6-9109-26DB31E8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21456F-97B6-4B43-B8D4-BCF1BB67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48BE-6E6F-482F-A1C0-6AA7836AF8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0075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75DE8-2C33-4F97-9307-61E90547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8D1903-B187-4040-8EFA-2A6BECE50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71F4B9-5E1A-49C7-B56C-A3BBC74AF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E5E498-BC36-4EA1-AC11-9A2224A8F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0DC8-913B-4E43-89AD-67C8457F5A73}" type="datetimeFigureOut">
              <a:rPr lang="es-EC" smtClean="0"/>
              <a:t>26/1/2020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76F957-B471-4856-A6B3-A6272A38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2A4DEA-AD3D-454F-B5CB-3A4795D0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48BE-6E6F-482F-A1C0-6AA7836AF8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5053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F00C5-08A5-4C34-BE36-E7FED3B4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DF5EC3-498B-482D-B588-2B9587020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DE973B-B27B-4FC4-85EE-05E7C9F3F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0C4516-1006-4713-BE6F-CE206604C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BD0BB2-21C7-4E25-845D-11AB9F466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CD8A179-6D7C-4832-AD01-0C90B612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0DC8-913B-4E43-89AD-67C8457F5A73}" type="datetimeFigureOut">
              <a:rPr lang="es-EC" smtClean="0"/>
              <a:t>26/1/2020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3F6293D-EC88-435F-9610-39B6CD3A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0B6191-734F-43A7-A9F5-2DFE0464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48BE-6E6F-482F-A1C0-6AA7836AF8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5830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0FE7F-5ADB-41D4-AD0C-A2499CF6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4594DF-D3D9-4E04-8A98-92F73D3F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0DC8-913B-4E43-89AD-67C8457F5A73}" type="datetimeFigureOut">
              <a:rPr lang="es-EC" smtClean="0"/>
              <a:t>26/1/2020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0D77D7-E29F-4275-9303-62C3E4BB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E140AE-C1CE-4A9C-8CB1-E42C0334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48BE-6E6F-482F-A1C0-6AA7836AF8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8556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BD088F-6510-4575-A7B5-F9F34A8E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0DC8-913B-4E43-89AD-67C8457F5A73}" type="datetimeFigureOut">
              <a:rPr lang="es-EC" smtClean="0"/>
              <a:t>26/1/2020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F8C106-78C3-4F3C-BACA-8C0B085E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758F09-8A67-4CC3-BAB6-CAE7272E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48BE-6E6F-482F-A1C0-6AA7836AF8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0513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CD549-8685-4143-8F96-7E6D7297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6FFA0F-6829-4CDB-A6B4-EE2BC47DC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2350A6-C385-420D-85EB-74DB8C35C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9C3BF9-52A3-4217-8936-20C7BE11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0DC8-913B-4E43-89AD-67C8457F5A73}" type="datetimeFigureOut">
              <a:rPr lang="es-EC" smtClean="0"/>
              <a:t>26/1/2020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AC29B-642E-4018-83F4-4D841860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C94E5D-A510-4C51-8A57-47E7A73C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48BE-6E6F-482F-A1C0-6AA7836AF8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974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CCC6C-74BD-474D-94E7-E3D3A99C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474CCC-20CE-42CA-94D4-2C20E07F5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6C78F0-F28A-4B00-879C-1AEBFAD19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7880FE-F0AE-43FD-98D7-54622AF0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80DC8-913B-4E43-89AD-67C8457F5A73}" type="datetimeFigureOut">
              <a:rPr lang="es-EC" smtClean="0"/>
              <a:t>26/1/2020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FD39C3-10FC-43FC-B408-3951B05A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E25E98-5CF7-4705-90D4-3EEEBC81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648BE-6E6F-482F-A1C0-6AA7836AF8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4099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FECD91-9016-44CA-90C1-239370EC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BE4AE6-BFBB-40BA-8162-CC2A074C4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9A1FDF-F45E-4A7A-A2ED-8AF003F8F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80DC8-913B-4E43-89AD-67C8457F5A73}" type="datetimeFigureOut">
              <a:rPr lang="es-EC" smtClean="0"/>
              <a:t>26/1/2020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BE81BE-1535-463B-B68F-FEFA422B9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B28589-FB96-4936-B304-5F30CC2AE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648BE-6E6F-482F-A1C0-6AA7836AF82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9601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C17A93E-ECDB-4A29-A0FA-C3D42BC7A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4" y="4494130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Prueba Conjunta</a:t>
            </a:r>
            <a:br>
              <a:rPr lang="en-US" sz="24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Arboles B</a:t>
            </a:r>
            <a:endParaRPr lang="es-EC" sz="240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image1.jpeg">
            <a:extLst>
              <a:ext uri="{FF2B5EF4-FFF2-40B4-BE49-F238E27FC236}">
                <a16:creationId xmlns:a16="http://schemas.microsoft.com/office/drawing/2014/main" id="{CC659EA3-84C6-4225-91D2-730A62C136F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502" y="595720"/>
            <a:ext cx="10590997" cy="275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41</a:t>
            </a:r>
            <a:r>
              <a:rPr lang="es-EC" dirty="0"/>
              <a:t> 25 32 44 36 88 96 31 21 20 2 5 7 99 14 18 25 31 44 22 38 19 14 35 22 36 44 22 1 0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3348362" y="427163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5786760" y="4271636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5140171" y="2929630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920972" y="3506679"/>
            <a:ext cx="1219199" cy="76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285390" y="3506677"/>
            <a:ext cx="73980" cy="76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6285390" y="292962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8010610" y="4271636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/>
          <p:nvPr/>
        </p:nvCxnSpPr>
        <p:spPr>
          <a:xfrm>
            <a:off x="7381780" y="3506678"/>
            <a:ext cx="1168893" cy="76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19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25</a:t>
            </a:r>
            <a:r>
              <a:rPr lang="es-EC" dirty="0"/>
              <a:t> 32 44 36 88 96 31 21 20 2 5 7 99 14 18 25 31 44 22 38 19 14 35 22 36 44 22 1 0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3348362" y="427163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6204014" y="427163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5140171" y="2929630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920972" y="3506679"/>
            <a:ext cx="1219199" cy="76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6215105" y="3506677"/>
            <a:ext cx="70285" cy="76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6285390" y="292962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8010610" y="4271636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/>
          <p:nvPr/>
        </p:nvCxnSpPr>
        <p:spPr>
          <a:xfrm>
            <a:off x="7381780" y="3506678"/>
            <a:ext cx="1168893" cy="76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5058795" y="4271636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0349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32</a:t>
            </a:r>
            <a:r>
              <a:rPr lang="es-EC" dirty="0"/>
              <a:t> 44 36 88 96 31 21 20 2 5 7 99 14 18 25 31 44 22 38 19 14 35 22 36 44 22 1 0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3348362" y="427163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300404" y="4271636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5140171" y="2929630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920972" y="3506679"/>
            <a:ext cx="1219199" cy="76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285391" y="3506677"/>
            <a:ext cx="466819" cy="76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6285390" y="292962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9059666" y="4271636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381780" y="3506678"/>
            <a:ext cx="2250496" cy="76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5058795" y="4271636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6179600" y="4271635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419588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32</a:t>
            </a:r>
            <a:r>
              <a:rPr lang="es-EC" dirty="0"/>
              <a:t> 44 36 88 96 31 21 20 2 5 7 99 14 18 25 31 44 22 38 19 14 35 22 36 44 22 1 0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284518" y="427163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6502895" y="4271635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346731" y="2929628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857128" y="3506676"/>
            <a:ext cx="1475925" cy="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>
            <a:off x="6650847" y="3506676"/>
            <a:ext cx="466819" cy="76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6637169" y="292962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9059666" y="4271636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809744" y="3506676"/>
            <a:ext cx="1822532" cy="76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746957" y="4271635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491950" y="2929628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319567" y="3498532"/>
            <a:ext cx="147606" cy="77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40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32</a:t>
            </a:r>
            <a:r>
              <a:rPr lang="es-EC" dirty="0"/>
              <a:t> 44 36 88 96 31 21 20 2 5 7 99 14 18 25 31 44 22 38 19 14 35 22 36 44 22 1 0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284518" y="427163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6502895" y="4271635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346731" y="2929628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857128" y="3506676"/>
            <a:ext cx="1475925" cy="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>
            <a:off x="6650847" y="3506676"/>
            <a:ext cx="466819" cy="76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6637169" y="292962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9059666" y="4271636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809744" y="3506676"/>
            <a:ext cx="1822532" cy="76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746957" y="4271635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467173" y="1876145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319567" y="3498532"/>
            <a:ext cx="147606" cy="77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919341" y="2434928"/>
            <a:ext cx="558198" cy="49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609813" y="2445048"/>
            <a:ext cx="599966" cy="48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4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44</a:t>
            </a:r>
            <a:r>
              <a:rPr lang="es-EC" dirty="0"/>
              <a:t> 36 88 96 31 21 20 2 5 7 99 14 18 25 31 44 22 38 19 14 35 22 36 44 22 1 0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284518" y="427163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6502895" y="4271635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346731" y="2929628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857128" y="3506676"/>
            <a:ext cx="1475925" cy="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>
            <a:off x="6650847" y="3506676"/>
            <a:ext cx="466819" cy="76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6637169" y="292962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9059666" y="4271636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</p:cNvCxnSpPr>
          <p:nvPr/>
        </p:nvCxnSpPr>
        <p:spPr>
          <a:xfrm>
            <a:off x="7809744" y="3506676"/>
            <a:ext cx="1292083" cy="764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746957" y="4271635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467173" y="1876145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319567" y="3498532"/>
            <a:ext cx="147606" cy="77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919341" y="2434928"/>
            <a:ext cx="558198" cy="49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609813" y="2445048"/>
            <a:ext cx="599966" cy="48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7956608" y="4271634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3061713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36</a:t>
            </a:r>
            <a:r>
              <a:rPr lang="es-EC" dirty="0"/>
              <a:t> 88 96 31 21 20 2 5 7 99 14 18 25 31 44 22 38 19 14 35 22 36 44 22 1 0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284518" y="427163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6502895" y="4271635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346731" y="2929628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857128" y="3506676"/>
            <a:ext cx="1475925" cy="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>
            <a:off x="6650847" y="3506676"/>
            <a:ext cx="1022044" cy="76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6637169" y="292962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9990685" y="4271632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</p:cNvCxnSpPr>
          <p:nvPr/>
        </p:nvCxnSpPr>
        <p:spPr>
          <a:xfrm>
            <a:off x="7809744" y="3506676"/>
            <a:ext cx="2223102" cy="764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746957" y="4271635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467173" y="1876145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319567" y="3498532"/>
            <a:ext cx="147606" cy="77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919341" y="2434928"/>
            <a:ext cx="558198" cy="49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609813" y="2445048"/>
            <a:ext cx="599966" cy="48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887627" y="4271630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648114" y="427162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160706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88</a:t>
            </a:r>
            <a:r>
              <a:rPr lang="es-EC" dirty="0"/>
              <a:t> 96 31 21 20 2 5 7 99 14 18 25 31 44 22 38 19 14 35 22 36 44 22 1 0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284518" y="427163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5898545" y="427162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346731" y="2929628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857128" y="3506676"/>
            <a:ext cx="1475925" cy="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>
            <a:off x="6650847" y="3506676"/>
            <a:ext cx="371772" cy="76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6637169" y="292962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026074" y="427162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782388" y="3506676"/>
            <a:ext cx="2689912" cy="76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185101" y="427162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467173" y="1876145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757711" y="3498520"/>
            <a:ext cx="147606" cy="77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919341" y="2434928"/>
            <a:ext cx="558198" cy="49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609813" y="2445048"/>
            <a:ext cx="599966" cy="48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754471" y="427162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043764" y="427162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9899690" y="4271622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3843780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88</a:t>
            </a:r>
            <a:r>
              <a:rPr lang="es-EC" dirty="0"/>
              <a:t> 96 31 21 20 2 5 7 99 14 18 25 31 44 22 38 19 14 35 22 36 44 22 1 0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284518" y="427163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5898545" y="427162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346731" y="2929628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857128" y="3506676"/>
            <a:ext cx="1475925" cy="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>
            <a:off x="6650847" y="3506676"/>
            <a:ext cx="371772" cy="76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6637169" y="292962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026074" y="427162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</p:cNvCxnSpPr>
          <p:nvPr/>
        </p:nvCxnSpPr>
        <p:spPr>
          <a:xfrm>
            <a:off x="8941285" y="3506674"/>
            <a:ext cx="2689912" cy="76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185101" y="427162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467173" y="1876145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757711" y="3498520"/>
            <a:ext cx="147606" cy="77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919341" y="2434928"/>
            <a:ext cx="558198" cy="49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609813" y="2445048"/>
            <a:ext cx="599966" cy="48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754471" y="427162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043764" y="427162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7782388" y="2929625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790638" y="3506671"/>
            <a:ext cx="1536443" cy="76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146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96</a:t>
            </a:r>
            <a:r>
              <a:rPr lang="es-EC" dirty="0"/>
              <a:t> 31 21 20 2 5 7 99 14 18 25 31 44 22 38 19 14 35 22 36 44 22 1 0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750647" y="427162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4644410" y="427160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2812860" y="2929614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323257" y="3506662"/>
            <a:ext cx="1475925" cy="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>
            <a:off x="5786916" y="3506651"/>
            <a:ext cx="2713" cy="76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5789629" y="293201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026074" y="427162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</p:cNvCxnSpPr>
          <p:nvPr/>
        </p:nvCxnSpPr>
        <p:spPr>
          <a:xfrm>
            <a:off x="8077354" y="3506651"/>
            <a:ext cx="3553843" cy="76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2651230" y="427160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4819103" y="1878566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223840" y="3498506"/>
            <a:ext cx="147606" cy="77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385470" y="2455615"/>
            <a:ext cx="1433633" cy="47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964322" y="2450325"/>
            <a:ext cx="397917" cy="48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7753967" y="427160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5789629" y="427160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6934848" y="293201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932135" y="3506651"/>
            <a:ext cx="1394442" cy="76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9880855" y="427160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10613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5ECEF-498F-424C-9EA5-AFD70D73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FC253-71DA-48A0-95B3-66E2EB08B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Inserción</a:t>
            </a:r>
          </a:p>
          <a:p>
            <a:r>
              <a:rPr lang="es-EC" dirty="0"/>
              <a:t>Eliminación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6986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31 </a:t>
            </a:r>
            <a:r>
              <a:rPr lang="es-EC" dirty="0"/>
              <a:t>21 20 2 5 7 99 14 18 25 31 44 22 38 19 14 35 22 36 44 22 1 0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44521" y="4271612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4644410" y="427160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2812860" y="2929614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817131" y="3506651"/>
            <a:ext cx="1995729" cy="76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>
            <a:off x="5786916" y="3506651"/>
            <a:ext cx="2713" cy="76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5789629" y="293201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026074" y="427162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</p:cNvCxnSpPr>
          <p:nvPr/>
        </p:nvCxnSpPr>
        <p:spPr>
          <a:xfrm>
            <a:off x="8077354" y="3506651"/>
            <a:ext cx="3553843" cy="76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2166879" y="427160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4819103" y="1878566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309385" y="3506663"/>
            <a:ext cx="76085" cy="84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385470" y="2455615"/>
            <a:ext cx="1433633" cy="47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964322" y="2450325"/>
            <a:ext cx="397917" cy="48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7753967" y="427160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5789629" y="427160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6934848" y="293201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932135" y="3506651"/>
            <a:ext cx="1394442" cy="76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9880855" y="427160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3309385" y="427159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623645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21</a:t>
            </a:r>
            <a:r>
              <a:rPr lang="es-EC" dirty="0"/>
              <a:t> 20 2 5 7 99 14 18 25 31 44 22 38 19 14 35 22 36 44 22 1 0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-20397" y="427159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4991357" y="4269186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2812860" y="2929614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</p:cNvCxnSpPr>
          <p:nvPr/>
        </p:nvCxnSpPr>
        <p:spPr>
          <a:xfrm flipH="1">
            <a:off x="1110798" y="3461844"/>
            <a:ext cx="1736190" cy="804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>
            <a:off x="5786916" y="3506651"/>
            <a:ext cx="314764" cy="76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5789629" y="293201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026074" y="427162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</p:cNvCxnSpPr>
          <p:nvPr/>
        </p:nvCxnSpPr>
        <p:spPr>
          <a:xfrm>
            <a:off x="8077354" y="3506651"/>
            <a:ext cx="3553843" cy="76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2465563" y="4269186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4819103" y="1878566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85470" y="3506663"/>
            <a:ext cx="200614" cy="76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385470" y="2455615"/>
            <a:ext cx="1433633" cy="47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964322" y="2450325"/>
            <a:ext cx="397917" cy="48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7753967" y="427160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6136576" y="4269180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6934848" y="293201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932135" y="3506651"/>
            <a:ext cx="1394442" cy="76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9880855" y="427160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3608069" y="4269180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1114127" y="4269180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10055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20 </a:t>
            </a:r>
            <a:r>
              <a:rPr lang="es-EC" dirty="0"/>
              <a:t>2 5 7 99 14 18 25 31 44 22 38 19 14 35 22 36 44 22 1 0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-20397" y="427159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5906116" y="427158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2812860" y="2929614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</p:cNvCxnSpPr>
          <p:nvPr/>
        </p:nvCxnSpPr>
        <p:spPr>
          <a:xfrm flipH="1">
            <a:off x="1110798" y="3461844"/>
            <a:ext cx="1736190" cy="804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026429" y="3461844"/>
            <a:ext cx="891945" cy="804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18373" y="288479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026074" y="427162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</p:cNvCxnSpPr>
          <p:nvPr/>
        </p:nvCxnSpPr>
        <p:spPr>
          <a:xfrm>
            <a:off x="10208811" y="3461844"/>
            <a:ext cx="1422386" cy="80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3488537" y="426676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4819103" y="1878566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3958079" y="3501826"/>
            <a:ext cx="697696" cy="77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385470" y="2455615"/>
            <a:ext cx="1433633" cy="47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>
            <a:off x="5964322" y="2455614"/>
            <a:ext cx="3099270" cy="42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490983" y="427160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051335" y="427157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9063592" y="2884795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063593" y="3429000"/>
            <a:ext cx="9222" cy="84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9880855" y="427160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4631043" y="426676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2240250" y="426676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1119937" y="4276431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525383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20 </a:t>
            </a:r>
            <a:r>
              <a:rPr lang="es-EC" dirty="0"/>
              <a:t>2 5 7 99 14 18 25 31 44 22 38 19 14 35 22 36 44 22 1 0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-20397" y="427159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5906116" y="427158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2812860" y="2929614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</p:cNvCxnSpPr>
          <p:nvPr/>
        </p:nvCxnSpPr>
        <p:spPr>
          <a:xfrm flipH="1">
            <a:off x="1110798" y="3501826"/>
            <a:ext cx="556842" cy="76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026429" y="3461844"/>
            <a:ext cx="891945" cy="804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18373" y="288479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026074" y="427162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</p:cNvCxnSpPr>
          <p:nvPr/>
        </p:nvCxnSpPr>
        <p:spPr>
          <a:xfrm>
            <a:off x="10208811" y="3461844"/>
            <a:ext cx="1422386" cy="80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3488537" y="426676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4819103" y="1878566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3958079" y="3501826"/>
            <a:ext cx="697696" cy="77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385470" y="2455615"/>
            <a:ext cx="1433633" cy="47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>
            <a:off x="5964322" y="2455614"/>
            <a:ext cx="3099270" cy="42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490983" y="427160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051335" y="427157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9063592" y="2884795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063593" y="3429000"/>
            <a:ext cx="9222" cy="84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9880855" y="427160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4631043" y="426676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1897206" y="4266762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1667640" y="292961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</p:cNvCxnSpPr>
          <p:nvPr/>
        </p:nvCxnSpPr>
        <p:spPr>
          <a:xfrm flipH="1">
            <a:off x="2448465" y="3504244"/>
            <a:ext cx="350371" cy="77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837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</a:t>
            </a:r>
            <a:r>
              <a:rPr lang="es-EC" dirty="0">
                <a:solidFill>
                  <a:srgbClr val="FF0000"/>
                </a:solidFill>
              </a:rPr>
              <a:t> 2</a:t>
            </a:r>
            <a:r>
              <a:rPr lang="es-EC" dirty="0"/>
              <a:t> 5 7 99 14 18 25 31 44 22 38 19 14 35 22 36 44 22 1 0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1142153" y="4276431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6020915" y="427158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2812860" y="2929614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</p:cNvCxnSpPr>
          <p:nvPr/>
        </p:nvCxnSpPr>
        <p:spPr>
          <a:xfrm flipH="1">
            <a:off x="1110798" y="3501826"/>
            <a:ext cx="556842" cy="76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132787" y="3461844"/>
            <a:ext cx="785588" cy="804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18373" y="288479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026074" y="427162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</p:cNvCxnSpPr>
          <p:nvPr/>
        </p:nvCxnSpPr>
        <p:spPr>
          <a:xfrm>
            <a:off x="10208811" y="3461844"/>
            <a:ext cx="1422386" cy="809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3644732" y="427158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4819103" y="1878566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3958079" y="3501826"/>
            <a:ext cx="785586" cy="76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385470" y="2455615"/>
            <a:ext cx="1433633" cy="47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>
            <a:off x="5964322" y="2455614"/>
            <a:ext cx="3099270" cy="429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490983" y="427160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166134" y="427157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9063592" y="2884795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063593" y="3429000"/>
            <a:ext cx="9222" cy="842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9880855" y="427160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4787238" y="427157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2365337" y="4271576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1667640" y="2929613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798837" y="3504244"/>
            <a:ext cx="139110" cy="767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8883" y="4276431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2963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</a:t>
            </a:r>
            <a:r>
              <a:rPr lang="es-EC" dirty="0">
                <a:solidFill>
                  <a:srgbClr val="FF0000"/>
                </a:solidFill>
              </a:rPr>
              <a:t>5</a:t>
            </a:r>
            <a:r>
              <a:rPr lang="es-EC" dirty="0"/>
              <a:t> 7 99 14 18 25 31 44 22 38 19 14 35 22 36 44 22 1 0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1455123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6775596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2812860" y="2929613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087317" y="3486928"/>
            <a:ext cx="1005543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492745" y="3395740"/>
            <a:ext cx="459622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18373" y="288479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026074" y="4271628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</p:cNvCxnSpPr>
          <p:nvPr/>
        </p:nvCxnSpPr>
        <p:spPr>
          <a:xfrm>
            <a:off x="9339991" y="3420371"/>
            <a:ext cx="1686083" cy="85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051626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376000" y="1884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3516164" y="3469613"/>
            <a:ext cx="1288134" cy="80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</p:cNvCxnSpPr>
          <p:nvPr/>
        </p:nvCxnSpPr>
        <p:spPr>
          <a:xfrm flipH="1">
            <a:off x="2812860" y="2402516"/>
            <a:ext cx="2558310" cy="54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>
            <a:off x="6072788" y="2402516"/>
            <a:ext cx="2556394" cy="48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834849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501041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638373" y="288479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653985" y="3424796"/>
            <a:ext cx="540864" cy="84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306074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4771626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2636042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2092860" y="2929613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827557" y="3486928"/>
            <a:ext cx="168485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8883" y="427643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727317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7693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</a:t>
            </a:r>
            <a:r>
              <a:rPr lang="es-EC" dirty="0">
                <a:solidFill>
                  <a:srgbClr val="FF0000"/>
                </a:solidFill>
              </a:rPr>
              <a:t>5</a:t>
            </a:r>
            <a:r>
              <a:rPr lang="es-EC" dirty="0"/>
              <a:t> 7 99 14 18 25 31 44 22 38 19 14 35 22 36 44 22 1 0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1455123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6775596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2812860" y="2929613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68883" y="3441333"/>
            <a:ext cx="1018414" cy="83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492745" y="3395740"/>
            <a:ext cx="459622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18373" y="288479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026074" y="4271628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</p:cNvCxnSpPr>
          <p:nvPr/>
        </p:nvCxnSpPr>
        <p:spPr>
          <a:xfrm>
            <a:off x="9339991" y="3420371"/>
            <a:ext cx="1686083" cy="85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051626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376000" y="1884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3516164" y="3469613"/>
            <a:ext cx="1288134" cy="80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</p:cNvCxnSpPr>
          <p:nvPr/>
        </p:nvCxnSpPr>
        <p:spPr>
          <a:xfrm flipH="1">
            <a:off x="2812860" y="2402516"/>
            <a:ext cx="2558310" cy="547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>
            <a:off x="6072788" y="2402516"/>
            <a:ext cx="2556394" cy="48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834849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501041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638373" y="288479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653985" y="3424796"/>
            <a:ext cx="540864" cy="84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306074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4771626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2636042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2092860" y="2929613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827557" y="3486928"/>
            <a:ext cx="168485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8883" y="427643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1363669" y="2929613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815123" y="3466557"/>
            <a:ext cx="292174" cy="80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74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</a:t>
            </a:r>
            <a:r>
              <a:rPr lang="es-EC" dirty="0">
                <a:solidFill>
                  <a:srgbClr val="FF0000"/>
                </a:solidFill>
              </a:rPr>
              <a:t>5</a:t>
            </a:r>
            <a:r>
              <a:rPr lang="es-EC" dirty="0"/>
              <a:t> 7 99 14 18 25 31 44 22 38 19 14 35 22 36 44 22 1 0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1455123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6775596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056393" y="2956338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68883" y="3441333"/>
            <a:ext cx="1018414" cy="83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492745" y="3395740"/>
            <a:ext cx="459622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18373" y="288479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026074" y="4271628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</p:cNvCxnSpPr>
          <p:nvPr/>
        </p:nvCxnSpPr>
        <p:spPr>
          <a:xfrm>
            <a:off x="9339991" y="3420371"/>
            <a:ext cx="1686083" cy="85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494039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376000" y="1884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4781095" y="3496338"/>
            <a:ext cx="465616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416393" y="2422950"/>
            <a:ext cx="973160" cy="53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>
            <a:off x="6072788" y="2402516"/>
            <a:ext cx="2556394" cy="48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834849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501041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638373" y="288479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653985" y="3424796"/>
            <a:ext cx="540864" cy="84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306074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214039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078455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4653585" y="188295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438455" y="3496338"/>
            <a:ext cx="617938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8883" y="427643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1363669" y="2929613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815123" y="3466557"/>
            <a:ext cx="292174" cy="80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723669" y="2406429"/>
            <a:ext cx="2945884" cy="52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24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7</a:t>
            </a:r>
            <a:r>
              <a:rPr lang="es-EC" dirty="0"/>
              <a:t>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1961210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6775596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056393" y="2956338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68883" y="3441333"/>
            <a:ext cx="1018414" cy="83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492745" y="3395740"/>
            <a:ext cx="459622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18373" y="288479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026074" y="4271628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</p:cNvCxnSpPr>
          <p:nvPr/>
        </p:nvCxnSpPr>
        <p:spPr>
          <a:xfrm>
            <a:off x="9339991" y="3420371"/>
            <a:ext cx="1686083" cy="85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494039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376000" y="1884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4781095" y="3496338"/>
            <a:ext cx="465616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416393" y="2422950"/>
            <a:ext cx="973160" cy="53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>
            <a:off x="6072788" y="2402516"/>
            <a:ext cx="2556394" cy="48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834849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501041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638373" y="288479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653985" y="3424796"/>
            <a:ext cx="540864" cy="84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306074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214039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078455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4653585" y="188295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438455" y="3496338"/>
            <a:ext cx="617938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8883" y="427643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1363669" y="2929613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</p:cNvCxnSpPr>
          <p:nvPr/>
        </p:nvCxnSpPr>
        <p:spPr>
          <a:xfrm flipH="1">
            <a:off x="2002264" y="3467336"/>
            <a:ext cx="97017" cy="81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723669" y="2406429"/>
            <a:ext cx="2945884" cy="52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1259199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7150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99</a:t>
            </a:r>
            <a:r>
              <a:rPr lang="es-EC" dirty="0"/>
              <a:t>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1961210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6775596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056393" y="2956338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68883" y="3441333"/>
            <a:ext cx="1018414" cy="83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492745" y="3395740"/>
            <a:ext cx="459622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18373" y="288479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472000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</p:cNvCxnSpPr>
          <p:nvPr/>
        </p:nvCxnSpPr>
        <p:spPr>
          <a:xfrm>
            <a:off x="9339991" y="3420371"/>
            <a:ext cx="1686083" cy="85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494039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376000" y="1884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4781095" y="3496338"/>
            <a:ext cx="465616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416393" y="2422950"/>
            <a:ext cx="973160" cy="53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>
            <a:off x="6072788" y="2402516"/>
            <a:ext cx="2556394" cy="48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834849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501041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638373" y="288479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653985" y="3424796"/>
            <a:ext cx="540864" cy="84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049016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214039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078455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4653585" y="188295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438455" y="3496338"/>
            <a:ext cx="617938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8883" y="427643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1363669" y="2929613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</p:cNvCxnSpPr>
          <p:nvPr/>
        </p:nvCxnSpPr>
        <p:spPr>
          <a:xfrm flipH="1">
            <a:off x="2002264" y="3467336"/>
            <a:ext cx="97017" cy="81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723669" y="2406429"/>
            <a:ext cx="2945884" cy="52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1259199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0769016" y="427643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70216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D36999-26F8-45E4-AB41-D485D0B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40012"/>
            <a:ext cx="12191999" cy="2803359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8DA27-CE91-4AEB-B854-6F06B548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3563" r="8214" b="45501"/>
          <a:stretch/>
        </p:blipFill>
        <p:spPr>
          <a:xfrm flipV="1">
            <a:off x="1" y="2404067"/>
            <a:ext cx="12191999" cy="2539327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C17A93E-ECDB-4A29-A0FA-C3D42BC7A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904" y="4494130"/>
            <a:ext cx="10640754" cy="775845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INSERCION ARBOL B</a:t>
            </a:r>
            <a:endParaRPr lang="es-EC" sz="4400" dirty="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AF4E20-3DDE-4998-96BE-44EE18254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6237"/>
          <a:stretch/>
        </p:blipFill>
        <p:spPr>
          <a:xfrm flipV="1">
            <a:off x="0" y="5616534"/>
            <a:ext cx="12191999" cy="1129775"/>
          </a:xfrm>
          <a:custGeom>
            <a:avLst/>
            <a:gdLst>
              <a:gd name="connsiteX0" fmla="*/ 0 w 12191999"/>
              <a:gd name="connsiteY0" fmla="*/ 4473360 h 4473360"/>
              <a:gd name="connsiteX1" fmla="*/ 12191999 w 12191999"/>
              <a:gd name="connsiteY1" fmla="*/ 4473360 h 4473360"/>
              <a:gd name="connsiteX2" fmla="*/ 12191999 w 12191999"/>
              <a:gd name="connsiteY2" fmla="*/ 0 h 4473360"/>
              <a:gd name="connsiteX3" fmla="*/ 0 w 12191999"/>
              <a:gd name="connsiteY3" fmla="*/ 0 h 447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4473360">
                <a:moveTo>
                  <a:pt x="0" y="4473360"/>
                </a:moveTo>
                <a:lnTo>
                  <a:pt x="12191999" y="4473360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image1.jpeg">
            <a:extLst>
              <a:ext uri="{FF2B5EF4-FFF2-40B4-BE49-F238E27FC236}">
                <a16:creationId xmlns:a16="http://schemas.microsoft.com/office/drawing/2014/main" id="{CC659EA3-84C6-4225-91D2-730A62C136F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502" y="595720"/>
            <a:ext cx="10590997" cy="275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31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99</a:t>
            </a:r>
            <a:r>
              <a:rPr lang="es-EC" dirty="0"/>
              <a:t>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1961210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6775596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056393" y="2956338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68883" y="3441333"/>
            <a:ext cx="1018414" cy="83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492745" y="3395740"/>
            <a:ext cx="459622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18373" y="288479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472000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339991" y="3420371"/>
            <a:ext cx="1069025" cy="86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494039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376000" y="1884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4781095" y="3496338"/>
            <a:ext cx="465616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416393" y="2422950"/>
            <a:ext cx="973160" cy="53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>
            <a:off x="6072788" y="2402516"/>
            <a:ext cx="2556394" cy="48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834849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501041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638373" y="288479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653985" y="3424796"/>
            <a:ext cx="540864" cy="84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049016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214039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078455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4653585" y="188295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438455" y="3496338"/>
            <a:ext cx="617938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8883" y="427643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1363669" y="2929613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</p:cNvCxnSpPr>
          <p:nvPr/>
        </p:nvCxnSpPr>
        <p:spPr>
          <a:xfrm flipH="1">
            <a:off x="2002264" y="3467336"/>
            <a:ext cx="97017" cy="81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723669" y="2406429"/>
            <a:ext cx="2945884" cy="52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1259199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9365571" y="288479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098168" y="3420769"/>
            <a:ext cx="1733832" cy="85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989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99</a:t>
            </a:r>
            <a:r>
              <a:rPr lang="es-EC" dirty="0"/>
              <a:t>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1961210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6775596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056393" y="2956338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68883" y="3441333"/>
            <a:ext cx="1018414" cy="83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492745" y="3395740"/>
            <a:ext cx="459622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18373" y="288479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472000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339991" y="3420371"/>
            <a:ext cx="1069025" cy="86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494039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376000" y="1884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4781095" y="3496338"/>
            <a:ext cx="465616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416393" y="2422950"/>
            <a:ext cx="973160" cy="53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72788" y="2402516"/>
            <a:ext cx="2205585" cy="48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834849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501041" y="427157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6106663" y="1891572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653985" y="3424796"/>
            <a:ext cx="540864" cy="84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049016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214039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078455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4653585" y="188295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438455" y="3496338"/>
            <a:ext cx="617938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8883" y="427643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1363669" y="2929613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</p:cNvCxnSpPr>
          <p:nvPr/>
        </p:nvCxnSpPr>
        <p:spPr>
          <a:xfrm flipH="1">
            <a:off x="2002264" y="3467336"/>
            <a:ext cx="97017" cy="81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723669" y="2406429"/>
            <a:ext cx="2945884" cy="52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1259199" y="428098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9365571" y="288479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098168" y="3420769"/>
            <a:ext cx="1733832" cy="85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826663" y="2431572"/>
            <a:ext cx="2898908" cy="45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761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99</a:t>
            </a:r>
            <a:r>
              <a:rPr lang="es-EC" dirty="0"/>
              <a:t>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1952327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6766713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047510" y="4230732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60000" y="4715727"/>
            <a:ext cx="1018414" cy="83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483862" y="4670134"/>
            <a:ext cx="459622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09490" y="415919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463117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331108" y="4694765"/>
            <a:ext cx="1069025" cy="86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485156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364702" y="2020131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4772212" y="4770732"/>
            <a:ext cx="465616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89572" y="3705752"/>
            <a:ext cx="617938" cy="52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269490" y="3676910"/>
            <a:ext cx="83864" cy="48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825966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492158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356194" y="313691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645102" y="4699190"/>
            <a:ext cx="540864" cy="84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040133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205156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069572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3072413" y="3157344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429572" y="4770732"/>
            <a:ext cx="617938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1354786" y="4204007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</p:cNvCxnSpPr>
          <p:nvPr/>
        </p:nvCxnSpPr>
        <p:spPr>
          <a:xfrm flipH="1">
            <a:off x="1993381" y="4741730"/>
            <a:ext cx="97017" cy="81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714786" y="3705752"/>
            <a:ext cx="1354786" cy="49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1250316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9356688" y="415919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089285" y="4695163"/>
            <a:ext cx="1733832" cy="85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076194" y="3691438"/>
            <a:ext cx="640494" cy="46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084702" y="2560131"/>
            <a:ext cx="2631492" cy="57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432413" y="2560131"/>
            <a:ext cx="1932289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09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14</a:t>
            </a:r>
            <a:r>
              <a:rPr lang="es-EC" dirty="0"/>
              <a:t>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1665470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6766713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047510" y="4230732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60000" y="4715727"/>
            <a:ext cx="1018414" cy="83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483862" y="4670134"/>
            <a:ext cx="459622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09490" y="415919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463117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331108" y="4694765"/>
            <a:ext cx="1069025" cy="86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485156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364702" y="2020131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4772212" y="4770732"/>
            <a:ext cx="465616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89572" y="3705752"/>
            <a:ext cx="617938" cy="52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269490" y="3676910"/>
            <a:ext cx="83864" cy="48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825966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492158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356194" y="313691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645102" y="4699190"/>
            <a:ext cx="540864" cy="84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040133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205156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362674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3072413" y="3157344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722674" y="4779140"/>
            <a:ext cx="329538" cy="77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1354786" y="4204007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</p:cNvCxnSpPr>
          <p:nvPr/>
        </p:nvCxnSpPr>
        <p:spPr>
          <a:xfrm flipH="1">
            <a:off x="1993381" y="4741730"/>
            <a:ext cx="97017" cy="81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714786" y="3705752"/>
            <a:ext cx="1354786" cy="49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963459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9356688" y="415919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089285" y="4695163"/>
            <a:ext cx="1733832" cy="85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076194" y="3691438"/>
            <a:ext cx="640494" cy="46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084702" y="2560131"/>
            <a:ext cx="2631492" cy="57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432413" y="2560131"/>
            <a:ext cx="1932289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2378736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89113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14</a:t>
            </a:r>
            <a:r>
              <a:rPr lang="es-EC" dirty="0"/>
              <a:t>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081984" y="421050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6766713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047510" y="4230732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60000" y="4715727"/>
            <a:ext cx="1018414" cy="83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483862" y="4670134"/>
            <a:ext cx="459622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09490" y="415919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463117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331108" y="4694765"/>
            <a:ext cx="1069025" cy="86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485156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364702" y="2020131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4772212" y="4770732"/>
            <a:ext cx="465616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89572" y="3705752"/>
            <a:ext cx="617938" cy="52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269490" y="3676910"/>
            <a:ext cx="83864" cy="48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825966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492158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356194" y="313691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645102" y="4699190"/>
            <a:ext cx="540864" cy="84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040133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205156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362674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3072413" y="3157344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722674" y="4779140"/>
            <a:ext cx="329538" cy="77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1354786" y="4204007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547093" y="4741730"/>
            <a:ext cx="543306" cy="81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714786" y="3705752"/>
            <a:ext cx="1354786" cy="49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1187093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9356688" y="415919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089285" y="4695163"/>
            <a:ext cx="1733832" cy="85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076194" y="3691438"/>
            <a:ext cx="640494" cy="46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084702" y="2560131"/>
            <a:ext cx="2631492" cy="57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432413" y="2560131"/>
            <a:ext cx="1932289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2378736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738736" y="4726450"/>
            <a:ext cx="45848" cy="82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753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18</a:t>
            </a:r>
            <a:r>
              <a:rPr lang="es-EC" dirty="0"/>
              <a:t>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081984" y="421050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6766713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599486" y="4221322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60000" y="4715727"/>
            <a:ext cx="1018414" cy="83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483862" y="4670134"/>
            <a:ext cx="459622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09490" y="415919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463117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331108" y="4694765"/>
            <a:ext cx="1069025" cy="86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5037132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364702" y="2020131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5324188" y="4761322"/>
            <a:ext cx="465616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88017" y="3705752"/>
            <a:ext cx="1171469" cy="51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269490" y="3676910"/>
            <a:ext cx="83864" cy="48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825966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492158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356194" y="313691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645102" y="4699190"/>
            <a:ext cx="540864" cy="84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040133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757132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4084506" y="5530814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3072413" y="3157344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4444506" y="4765526"/>
            <a:ext cx="178064" cy="76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1354786" y="4204007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547093" y="4741730"/>
            <a:ext cx="543306" cy="81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714786" y="3705752"/>
            <a:ext cx="1354786" cy="49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1187093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9356688" y="415919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089285" y="4695163"/>
            <a:ext cx="1733832" cy="85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076194" y="3691438"/>
            <a:ext cx="640494" cy="46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084702" y="2560131"/>
            <a:ext cx="2631492" cy="57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432413" y="2560131"/>
            <a:ext cx="1932289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2378736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>
            <a:off x="2784584" y="4726450"/>
            <a:ext cx="320669" cy="82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3110698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042225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25</a:t>
            </a:r>
            <a:r>
              <a:rPr lang="es-EC" dirty="0"/>
              <a:t>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081984" y="421050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218039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599486" y="4221322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60000" y="4715727"/>
            <a:ext cx="1018414" cy="83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896893" y="4670134"/>
            <a:ext cx="46591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09490" y="415919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463117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331108" y="4694765"/>
            <a:ext cx="1069025" cy="86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5037132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364702" y="2020131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324188" y="4761322"/>
            <a:ext cx="745026" cy="79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88017" y="3705752"/>
            <a:ext cx="1171469" cy="51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269490" y="3676910"/>
            <a:ext cx="83864" cy="48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976553" y="5566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943484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356194" y="313691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639657" y="4741730"/>
            <a:ext cx="696896" cy="82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040133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6331992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4084506" y="5530814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3072413" y="3157344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4444506" y="4765526"/>
            <a:ext cx="178064" cy="76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1354786" y="4204007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547093" y="4741730"/>
            <a:ext cx="543306" cy="81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714786" y="3705752"/>
            <a:ext cx="1354786" cy="49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1187093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9356688" y="415919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089285" y="4695163"/>
            <a:ext cx="1733832" cy="85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076194" y="3691438"/>
            <a:ext cx="640494" cy="46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084702" y="2560131"/>
            <a:ext cx="2631492" cy="57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432413" y="2560131"/>
            <a:ext cx="1932289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2378736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>
            <a:off x="2784584" y="4726450"/>
            <a:ext cx="320669" cy="82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3110698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5709214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725425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25</a:t>
            </a:r>
            <a:r>
              <a:rPr lang="es-EC" dirty="0"/>
              <a:t>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081984" y="421050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218039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599486" y="4221322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60000" y="4715727"/>
            <a:ext cx="1018414" cy="83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896893" y="4670134"/>
            <a:ext cx="46591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09490" y="415919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463117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331108" y="4694765"/>
            <a:ext cx="1069025" cy="86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5232904" y="555530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364702" y="2020131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6028706" y="4751912"/>
            <a:ext cx="745026" cy="79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88017" y="3705752"/>
            <a:ext cx="1171469" cy="51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269490" y="3676910"/>
            <a:ext cx="83864" cy="48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976553" y="5566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943484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356194" y="313691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639657" y="4741730"/>
            <a:ext cx="696896" cy="82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040133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6331992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4084506" y="5530814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3072413" y="3157344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4444506" y="4765526"/>
            <a:ext cx="178064" cy="76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1354786" y="4204007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547093" y="4741730"/>
            <a:ext cx="543306" cy="813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714786" y="3705752"/>
            <a:ext cx="1354786" cy="49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1187093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9356688" y="415919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089285" y="4695163"/>
            <a:ext cx="1733832" cy="85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076194" y="3691438"/>
            <a:ext cx="640494" cy="46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084702" y="2560131"/>
            <a:ext cx="2631492" cy="57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432413" y="2560131"/>
            <a:ext cx="1932289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2378736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>
            <a:off x="2784584" y="4726450"/>
            <a:ext cx="320669" cy="82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3110698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5322660" y="422055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</p:cNvCxnSpPr>
          <p:nvPr/>
        </p:nvCxnSpPr>
        <p:spPr>
          <a:xfrm>
            <a:off x="5330313" y="4751912"/>
            <a:ext cx="232370" cy="778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851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31</a:t>
            </a:r>
            <a:r>
              <a:rPr lang="es-EC" dirty="0"/>
              <a:t>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081984" y="421050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218039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599486" y="4221322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60000" y="4715727"/>
            <a:ext cx="1018414" cy="83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896893" y="4670134"/>
            <a:ext cx="46591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09490" y="415919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463117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331108" y="4694765"/>
            <a:ext cx="1069025" cy="86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684318" y="5566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364702" y="2020131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6028706" y="4751912"/>
            <a:ext cx="294758" cy="81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88017" y="3705752"/>
            <a:ext cx="1171469" cy="51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269490" y="3676910"/>
            <a:ext cx="83864" cy="48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976553" y="5566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943484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356194" y="313691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639657" y="4741730"/>
            <a:ext cx="696896" cy="82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040133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603464" y="5566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590646" y="5572077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3072413" y="3157344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950646" y="4769730"/>
            <a:ext cx="655076" cy="80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1354786" y="4204007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291322" y="4740591"/>
            <a:ext cx="795426" cy="81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714786" y="3705752"/>
            <a:ext cx="1354786" cy="49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931322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9356688" y="415919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089285" y="4695163"/>
            <a:ext cx="1733832" cy="850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076194" y="3691438"/>
            <a:ext cx="640494" cy="467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084702" y="2560131"/>
            <a:ext cx="2631492" cy="57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432413" y="2560131"/>
            <a:ext cx="1932289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1898613" y="555530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 flipH="1">
            <a:off x="2630575" y="4726450"/>
            <a:ext cx="154009" cy="84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2630575" y="555530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5322660" y="422055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044318" y="4751912"/>
            <a:ext cx="285996" cy="81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6316103" y="5566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605305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44</a:t>
            </a:r>
            <a:r>
              <a:rPr lang="es-EC" dirty="0"/>
              <a:t>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081984" y="421050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218039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599486" y="4221322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60000" y="4715727"/>
            <a:ext cx="1018414" cy="83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896893" y="4670134"/>
            <a:ext cx="46591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09490" y="415919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463117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0530596" y="4715727"/>
            <a:ext cx="370082" cy="83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684318" y="5566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682660" y="2020131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6028706" y="4751912"/>
            <a:ext cx="294758" cy="81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88017" y="3705752"/>
            <a:ext cx="1171469" cy="51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269490" y="3662382"/>
            <a:ext cx="707063" cy="49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976553" y="5566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943484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976553" y="313691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639657" y="4741730"/>
            <a:ext cx="696896" cy="82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540678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603464" y="5566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590646" y="5572077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3072413" y="3157344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950646" y="4769730"/>
            <a:ext cx="655076" cy="80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1354786" y="4204007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291322" y="4740591"/>
            <a:ext cx="795426" cy="81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714786" y="3705752"/>
            <a:ext cx="1354786" cy="49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931322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0517659" y="4153201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237659" y="4685355"/>
            <a:ext cx="585458" cy="86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</p:cNvCxnSpPr>
          <p:nvPr/>
        </p:nvCxnSpPr>
        <p:spPr>
          <a:xfrm>
            <a:off x="9696553" y="3697344"/>
            <a:ext cx="1164372" cy="45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402660" y="2560131"/>
            <a:ext cx="2933893" cy="57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432413" y="2560131"/>
            <a:ext cx="2250247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1898613" y="555530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 flipH="1">
            <a:off x="2630575" y="4726450"/>
            <a:ext cx="154009" cy="84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2630575" y="555530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5322660" y="422055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044318" y="4751912"/>
            <a:ext cx="285996" cy="81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6316103" y="5566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14522A9-B592-41F5-996A-D6B2D85D38BC}"/>
              </a:ext>
            </a:extLst>
          </p:cNvPr>
          <p:cNvSpPr/>
          <p:nvPr/>
        </p:nvSpPr>
        <p:spPr>
          <a:xfrm>
            <a:off x="9701041" y="5566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242503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dirty="0">
                <a:solidFill>
                  <a:srgbClr val="FF0000"/>
                </a:solidFill>
              </a:rPr>
              <a:t>117</a:t>
            </a:r>
            <a:r>
              <a:rPr lang="es-EC" dirty="0"/>
              <a:t> 14 21 36 41 25 32 44 36 88 96 31 21 20 2 5 7 99 14 18 25 31 44 22 38 19 14 35 22 36 44 22 1 0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5F144F-5AC9-44C8-BB13-C34AB1E3811B}"/>
              </a:ext>
            </a:extLst>
          </p:cNvPr>
          <p:cNvSpPr/>
          <p:nvPr/>
        </p:nvSpPr>
        <p:spPr>
          <a:xfrm>
            <a:off x="5291091" y="3693111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</p:spTree>
    <p:extLst>
      <p:ext uri="{BB962C8B-B14F-4D97-AF65-F5344CB8AC3E}">
        <p14:creationId xmlns:p14="http://schemas.microsoft.com/office/powerpoint/2010/main" val="2683482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22</a:t>
            </a:r>
            <a:r>
              <a:rPr lang="es-EC" dirty="0"/>
              <a:t>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081984" y="421050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390316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599486" y="4221322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360000" y="4715727"/>
            <a:ext cx="1018414" cy="83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>
            <a:off x="7943485" y="4670134"/>
            <a:ext cx="166831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09490" y="415919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463117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0530596" y="4715727"/>
            <a:ext cx="370082" cy="83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969337" y="5566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682660" y="2020131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6028706" y="4751912"/>
            <a:ext cx="480591" cy="79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788017" y="3705752"/>
            <a:ext cx="1171469" cy="515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269490" y="3662382"/>
            <a:ext cx="707063" cy="496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976553" y="5566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8115761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976553" y="3136910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</p:cNvCxnSpPr>
          <p:nvPr/>
        </p:nvCxnSpPr>
        <p:spPr>
          <a:xfrm>
            <a:off x="8623560" y="4684662"/>
            <a:ext cx="1106777" cy="88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540678" y="554596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816885" y="5566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378684" y="5572077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3072413" y="3157344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738684" y="4769730"/>
            <a:ext cx="860802" cy="80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1354786" y="4204007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1291322" y="4740591"/>
            <a:ext cx="795426" cy="81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714786" y="3705752"/>
            <a:ext cx="1354786" cy="49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931322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0517659" y="4153201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237659" y="4685355"/>
            <a:ext cx="585458" cy="860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</p:cNvCxnSpPr>
          <p:nvPr/>
        </p:nvCxnSpPr>
        <p:spPr>
          <a:xfrm>
            <a:off x="9696553" y="3697344"/>
            <a:ext cx="1164372" cy="45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402660" y="2560131"/>
            <a:ext cx="2933893" cy="57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432413" y="2560131"/>
            <a:ext cx="2250247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1774196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 flipH="1">
            <a:off x="2522710" y="4726450"/>
            <a:ext cx="261875" cy="84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2506158" y="5555379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5322660" y="4220555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</p:cNvCxnSpPr>
          <p:nvPr/>
        </p:nvCxnSpPr>
        <p:spPr>
          <a:xfrm flipH="1">
            <a:off x="4966241" y="4715727"/>
            <a:ext cx="343540" cy="83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6529524" y="5566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14522A9-B592-41F5-996A-D6B2D85D38BC}"/>
              </a:ext>
            </a:extLst>
          </p:cNvPr>
          <p:cNvSpPr/>
          <p:nvPr/>
        </p:nvSpPr>
        <p:spPr>
          <a:xfrm>
            <a:off x="9701041" y="5566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81C31-CCF7-4CE8-97D8-37AFF9222BEF}"/>
              </a:ext>
            </a:extLst>
          </p:cNvPr>
          <p:cNvSpPr/>
          <p:nvPr/>
        </p:nvSpPr>
        <p:spPr>
          <a:xfrm>
            <a:off x="4259703" y="5566606"/>
            <a:ext cx="72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993313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38</a:t>
            </a:r>
            <a:r>
              <a:rPr lang="es-EC" dirty="0"/>
              <a:t>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1505151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011843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191113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70000" y="4761322"/>
            <a:ext cx="683293" cy="78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833315" y="4670134"/>
            <a:ext cx="70246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09490" y="41591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463117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0530596" y="4715727"/>
            <a:ext cx="280082" cy="83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348953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5207781" y="4728038"/>
            <a:ext cx="678042" cy="86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</p:cNvCxnSpPr>
          <p:nvPr/>
        </p:nvCxnSpPr>
        <p:spPr>
          <a:xfrm>
            <a:off x="3344904" y="3705752"/>
            <a:ext cx="1392138" cy="50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8179490" y="3655118"/>
            <a:ext cx="797063" cy="5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976553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563315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976553" y="313691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474200" y="4699355"/>
            <a:ext cx="772353" cy="86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540678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339416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2918437" y="555537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2811924" y="315734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188437" y="4740852"/>
            <a:ext cx="1002676" cy="81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959222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979634" y="4761322"/>
            <a:ext cx="508079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</p:cNvCxnSpPr>
          <p:nvPr/>
        </p:nvCxnSpPr>
        <p:spPr>
          <a:xfrm flipH="1">
            <a:off x="1457282" y="3676910"/>
            <a:ext cx="1353672" cy="52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709634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0517659" y="415320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057659" y="4728038"/>
            <a:ext cx="675458" cy="81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516553" y="3676910"/>
            <a:ext cx="1271106" cy="47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39342" y="2560131"/>
            <a:ext cx="3007211" cy="57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081924" y="2560131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1487995" y="555537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 flipH="1">
            <a:off x="2036219" y="4728038"/>
            <a:ext cx="14191" cy="83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2033254" y="555537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4698120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</p:cNvCxnSpPr>
          <p:nvPr/>
        </p:nvCxnSpPr>
        <p:spPr>
          <a:xfrm flipH="1">
            <a:off x="4380888" y="4761322"/>
            <a:ext cx="314304" cy="83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5889846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14522A9-B592-41F5-996A-D6B2D85D38BC}"/>
              </a:ext>
            </a:extLst>
          </p:cNvPr>
          <p:cNvSpPr/>
          <p:nvPr/>
        </p:nvSpPr>
        <p:spPr>
          <a:xfrm>
            <a:off x="952663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81C31-CCF7-4CE8-97D8-37AFF9222BEF}"/>
              </a:ext>
            </a:extLst>
          </p:cNvPr>
          <p:cNvSpPr/>
          <p:nvPr/>
        </p:nvSpPr>
        <p:spPr>
          <a:xfrm>
            <a:off x="381415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B37D45C-E3F8-4F0E-BD60-9E22F7637BEF}"/>
              </a:ext>
            </a:extLst>
          </p:cNvPr>
          <p:cNvSpPr/>
          <p:nvPr/>
        </p:nvSpPr>
        <p:spPr>
          <a:xfrm>
            <a:off x="8116553" y="554706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597310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38</a:t>
            </a:r>
            <a:r>
              <a:rPr lang="es-EC" dirty="0"/>
              <a:t>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1505151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011843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191113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70000" y="4761322"/>
            <a:ext cx="683293" cy="78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275410" y="4709404"/>
            <a:ext cx="70246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09490" y="41591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463117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0530596" y="4715727"/>
            <a:ext cx="280082" cy="83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348953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5207781" y="4728038"/>
            <a:ext cx="678042" cy="86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</p:cNvCxnSpPr>
          <p:nvPr/>
        </p:nvCxnSpPr>
        <p:spPr>
          <a:xfrm>
            <a:off x="3344904" y="3705752"/>
            <a:ext cx="1392138" cy="50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 flipH="1">
            <a:off x="7884780" y="3655118"/>
            <a:ext cx="1091774" cy="5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976553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358175" y="415320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976553" y="313691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474200" y="4699355"/>
            <a:ext cx="772353" cy="86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540678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339416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2918437" y="555537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2811924" y="315734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188437" y="4740852"/>
            <a:ext cx="1002676" cy="81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959222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979634" y="4761322"/>
            <a:ext cx="508079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</p:cNvCxnSpPr>
          <p:nvPr/>
        </p:nvCxnSpPr>
        <p:spPr>
          <a:xfrm flipH="1">
            <a:off x="1457282" y="3676910"/>
            <a:ext cx="1353672" cy="52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709634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0517659" y="415320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057659" y="4728038"/>
            <a:ext cx="675458" cy="81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516553" y="3676910"/>
            <a:ext cx="1271106" cy="47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39342" y="2560131"/>
            <a:ext cx="3007211" cy="57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081924" y="2560131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1487995" y="555537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 flipH="1">
            <a:off x="2036219" y="4728038"/>
            <a:ext cx="14191" cy="83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2033254" y="555537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4698120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</p:cNvCxnSpPr>
          <p:nvPr/>
        </p:nvCxnSpPr>
        <p:spPr>
          <a:xfrm flipH="1">
            <a:off x="4380888" y="4761322"/>
            <a:ext cx="314304" cy="83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5889846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14522A9-B592-41F5-996A-D6B2D85D38BC}"/>
              </a:ext>
            </a:extLst>
          </p:cNvPr>
          <p:cNvSpPr/>
          <p:nvPr/>
        </p:nvSpPr>
        <p:spPr>
          <a:xfrm>
            <a:off x="952663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81C31-CCF7-4CE8-97D8-37AFF9222BEF}"/>
              </a:ext>
            </a:extLst>
          </p:cNvPr>
          <p:cNvSpPr/>
          <p:nvPr/>
        </p:nvSpPr>
        <p:spPr>
          <a:xfrm>
            <a:off x="381415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B37D45C-E3F8-4F0E-BD60-9E22F7637BEF}"/>
              </a:ext>
            </a:extLst>
          </p:cNvPr>
          <p:cNvSpPr/>
          <p:nvPr/>
        </p:nvSpPr>
        <p:spPr>
          <a:xfrm>
            <a:off x="8116553" y="554706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148D6B5-7709-4AA6-9B22-ECD5941592FB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889945" y="4670134"/>
            <a:ext cx="496608" cy="87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23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38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19</a:t>
            </a:r>
            <a:r>
              <a:rPr lang="es-EC" dirty="0"/>
              <a:t>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1505151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011843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191113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70000" y="4761322"/>
            <a:ext cx="683293" cy="78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275410" y="4709404"/>
            <a:ext cx="70246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09490" y="41591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463117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0530596" y="4715727"/>
            <a:ext cx="280082" cy="83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60456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5207781" y="4728038"/>
            <a:ext cx="678042" cy="86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</p:cNvCxnSpPr>
          <p:nvPr/>
        </p:nvCxnSpPr>
        <p:spPr>
          <a:xfrm>
            <a:off x="3344904" y="3705752"/>
            <a:ext cx="1392138" cy="50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 flipH="1">
            <a:off x="7884780" y="3655118"/>
            <a:ext cx="1091774" cy="5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976553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358175" y="415320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976553" y="313691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474200" y="4699355"/>
            <a:ext cx="772353" cy="86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540678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339416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399264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2811924" y="315734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69264" y="4756701"/>
            <a:ext cx="512122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959222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979634" y="4761322"/>
            <a:ext cx="508079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</p:cNvCxnSpPr>
          <p:nvPr/>
        </p:nvCxnSpPr>
        <p:spPr>
          <a:xfrm flipH="1">
            <a:off x="1457282" y="3676910"/>
            <a:ext cx="1353672" cy="52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709634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0517659" y="415320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057659" y="4728038"/>
            <a:ext cx="675458" cy="81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516553" y="3676910"/>
            <a:ext cx="1271106" cy="47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39342" y="2560131"/>
            <a:ext cx="3007211" cy="57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081924" y="2560131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1487995" y="555537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050411" y="4728038"/>
            <a:ext cx="252843" cy="8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2033254" y="555537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4698120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</p:cNvCxnSpPr>
          <p:nvPr/>
        </p:nvCxnSpPr>
        <p:spPr>
          <a:xfrm flipH="1">
            <a:off x="4574702" y="4761322"/>
            <a:ext cx="120490" cy="80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5889846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14522A9-B592-41F5-996A-D6B2D85D38BC}"/>
              </a:ext>
            </a:extLst>
          </p:cNvPr>
          <p:cNvSpPr/>
          <p:nvPr/>
        </p:nvSpPr>
        <p:spPr>
          <a:xfrm>
            <a:off x="952663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81C31-CCF7-4CE8-97D8-37AFF9222BEF}"/>
              </a:ext>
            </a:extLst>
          </p:cNvPr>
          <p:cNvSpPr/>
          <p:nvPr/>
        </p:nvSpPr>
        <p:spPr>
          <a:xfrm>
            <a:off x="406976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B37D45C-E3F8-4F0E-BD60-9E22F7637BEF}"/>
              </a:ext>
            </a:extLst>
          </p:cNvPr>
          <p:cNvSpPr/>
          <p:nvPr/>
        </p:nvSpPr>
        <p:spPr>
          <a:xfrm>
            <a:off x="8116553" y="554706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148D6B5-7709-4AA6-9B22-ECD5941592FB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889945" y="4670134"/>
            <a:ext cx="496608" cy="87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730C3D0-E6F8-4A30-A4DC-33525D6B2053}"/>
              </a:ext>
            </a:extLst>
          </p:cNvPr>
          <p:cNvSpPr/>
          <p:nvPr/>
        </p:nvSpPr>
        <p:spPr>
          <a:xfrm>
            <a:off x="2570921" y="555537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6732013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38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19</a:t>
            </a:r>
            <a:r>
              <a:rPr lang="es-EC" dirty="0"/>
              <a:t>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1505151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011843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191113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70000" y="4761322"/>
            <a:ext cx="683293" cy="78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275410" y="4709404"/>
            <a:ext cx="70246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09490" y="41591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463117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0530596" y="4715727"/>
            <a:ext cx="280082" cy="83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60456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5207781" y="4728038"/>
            <a:ext cx="678042" cy="86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</p:cNvCxnSpPr>
          <p:nvPr/>
        </p:nvCxnSpPr>
        <p:spPr>
          <a:xfrm>
            <a:off x="3344904" y="3705752"/>
            <a:ext cx="1392138" cy="50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 flipH="1">
            <a:off x="7884780" y="3655118"/>
            <a:ext cx="1091774" cy="5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976553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358175" y="415320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976553" y="313691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474200" y="4699355"/>
            <a:ext cx="772353" cy="86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540678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339416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399264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2811924" y="315734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69264" y="4756701"/>
            <a:ext cx="512122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959222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979634" y="4761322"/>
            <a:ext cx="508079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</p:cNvCxnSpPr>
          <p:nvPr/>
        </p:nvCxnSpPr>
        <p:spPr>
          <a:xfrm flipH="1">
            <a:off x="1457282" y="3676910"/>
            <a:ext cx="1353672" cy="52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709634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0517659" y="415320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057659" y="4728038"/>
            <a:ext cx="675458" cy="81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516553" y="3676910"/>
            <a:ext cx="1271106" cy="47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39342" y="2560131"/>
            <a:ext cx="3007211" cy="57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081924" y="2560131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1487995" y="555537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>
            <a:off x="2594001" y="4722392"/>
            <a:ext cx="252843" cy="8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2050692" y="4194445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4698120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</p:cNvCxnSpPr>
          <p:nvPr/>
        </p:nvCxnSpPr>
        <p:spPr>
          <a:xfrm flipH="1">
            <a:off x="4574702" y="4761322"/>
            <a:ext cx="120490" cy="80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5889846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14522A9-B592-41F5-996A-D6B2D85D38BC}"/>
              </a:ext>
            </a:extLst>
          </p:cNvPr>
          <p:cNvSpPr/>
          <p:nvPr/>
        </p:nvSpPr>
        <p:spPr>
          <a:xfrm>
            <a:off x="952663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81C31-CCF7-4CE8-97D8-37AFF9222BEF}"/>
              </a:ext>
            </a:extLst>
          </p:cNvPr>
          <p:cNvSpPr/>
          <p:nvPr/>
        </p:nvSpPr>
        <p:spPr>
          <a:xfrm>
            <a:off x="406976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B37D45C-E3F8-4F0E-BD60-9E22F7637BEF}"/>
              </a:ext>
            </a:extLst>
          </p:cNvPr>
          <p:cNvSpPr/>
          <p:nvPr/>
        </p:nvSpPr>
        <p:spPr>
          <a:xfrm>
            <a:off x="8116553" y="554706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148D6B5-7709-4AA6-9B22-ECD5941592FB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889945" y="4670134"/>
            <a:ext cx="496608" cy="87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730C3D0-E6F8-4A30-A4DC-33525D6B2053}"/>
              </a:ext>
            </a:extLst>
          </p:cNvPr>
          <p:cNvSpPr/>
          <p:nvPr/>
        </p:nvSpPr>
        <p:spPr>
          <a:xfrm>
            <a:off x="2570921" y="555537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021F837-69F5-4910-AE1C-940D8844D19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757995" y="4750293"/>
            <a:ext cx="322074" cy="80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37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38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19</a:t>
            </a:r>
            <a:r>
              <a:rPr lang="es-EC" dirty="0"/>
              <a:t>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011843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191113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70000" y="4761322"/>
            <a:ext cx="683293" cy="78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275410" y="4709404"/>
            <a:ext cx="70246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09490" y="41591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463117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0530596" y="4715727"/>
            <a:ext cx="280082" cy="83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60456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5207781" y="4728038"/>
            <a:ext cx="678042" cy="86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</p:cNvCxnSpPr>
          <p:nvPr/>
        </p:nvCxnSpPr>
        <p:spPr>
          <a:xfrm>
            <a:off x="3344904" y="3705752"/>
            <a:ext cx="1392138" cy="50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 flipH="1">
            <a:off x="7884780" y="3655118"/>
            <a:ext cx="1091774" cy="5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976553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358175" y="415320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976553" y="313691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474200" y="4699355"/>
            <a:ext cx="772353" cy="86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540678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339416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399264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2811924" y="315734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69264" y="4756701"/>
            <a:ext cx="512122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959222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979634" y="4761322"/>
            <a:ext cx="508079" cy="78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709634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0517659" y="415320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057659" y="4728038"/>
            <a:ext cx="675458" cy="81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516553" y="3676910"/>
            <a:ext cx="1271106" cy="47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39342" y="2560131"/>
            <a:ext cx="3007211" cy="57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081924" y="2560131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1487995" y="555537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>
            <a:off x="2594001" y="4722392"/>
            <a:ext cx="252843" cy="8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2050692" y="4194445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4698120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</p:cNvCxnSpPr>
          <p:nvPr/>
        </p:nvCxnSpPr>
        <p:spPr>
          <a:xfrm flipH="1">
            <a:off x="4574702" y="4761322"/>
            <a:ext cx="120490" cy="80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5889846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14522A9-B592-41F5-996A-D6B2D85D38BC}"/>
              </a:ext>
            </a:extLst>
          </p:cNvPr>
          <p:cNvSpPr/>
          <p:nvPr/>
        </p:nvSpPr>
        <p:spPr>
          <a:xfrm>
            <a:off x="952663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81C31-CCF7-4CE8-97D8-37AFF9222BEF}"/>
              </a:ext>
            </a:extLst>
          </p:cNvPr>
          <p:cNvSpPr/>
          <p:nvPr/>
        </p:nvSpPr>
        <p:spPr>
          <a:xfrm>
            <a:off x="406976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B37D45C-E3F8-4F0E-BD60-9E22F7637BEF}"/>
              </a:ext>
            </a:extLst>
          </p:cNvPr>
          <p:cNvSpPr/>
          <p:nvPr/>
        </p:nvSpPr>
        <p:spPr>
          <a:xfrm>
            <a:off x="8116553" y="554706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148D6B5-7709-4AA6-9B22-ECD5941592FB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889945" y="4670134"/>
            <a:ext cx="496608" cy="87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730C3D0-E6F8-4A30-A4DC-33525D6B2053}"/>
              </a:ext>
            </a:extLst>
          </p:cNvPr>
          <p:cNvSpPr/>
          <p:nvPr/>
        </p:nvSpPr>
        <p:spPr>
          <a:xfrm>
            <a:off x="2570921" y="555537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021F837-69F5-4910-AE1C-940D8844D19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1757995" y="4750293"/>
            <a:ext cx="322074" cy="80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9AD176D-9217-4E5D-8EBB-12900B25E5C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320692" y="3689347"/>
            <a:ext cx="498580" cy="50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862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38</a:t>
            </a:r>
            <a:r>
              <a:rPr lang="es-EC" dirty="0"/>
              <a:t> </a:t>
            </a:r>
            <a:r>
              <a:rPr lang="es-EC" strike="sngStrike" dirty="0"/>
              <a:t>19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14</a:t>
            </a:r>
            <a:r>
              <a:rPr lang="es-EC" dirty="0"/>
              <a:t>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011843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191113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70000" y="4761322"/>
            <a:ext cx="683293" cy="78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275410" y="4709404"/>
            <a:ext cx="70246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09490" y="41591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463117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0530596" y="4715727"/>
            <a:ext cx="280082" cy="83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60456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5207781" y="4728038"/>
            <a:ext cx="678042" cy="86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</p:cNvCxnSpPr>
          <p:nvPr/>
        </p:nvCxnSpPr>
        <p:spPr>
          <a:xfrm>
            <a:off x="3344904" y="3705752"/>
            <a:ext cx="1392138" cy="50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 flipH="1">
            <a:off x="7884780" y="3655118"/>
            <a:ext cx="1091774" cy="5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976553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358175" y="415320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976553" y="313691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474200" y="4699355"/>
            <a:ext cx="772353" cy="86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540678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339416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399264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2811924" y="315734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69264" y="4756701"/>
            <a:ext cx="512122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959222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</p:cNvCxnSpPr>
          <p:nvPr/>
        </p:nvCxnSpPr>
        <p:spPr>
          <a:xfrm flipH="1">
            <a:off x="1271312" y="4728038"/>
            <a:ext cx="226270" cy="82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710176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0517659" y="415320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057659" y="4728038"/>
            <a:ext cx="675458" cy="81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516553" y="3676910"/>
            <a:ext cx="1271106" cy="47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39342" y="2560131"/>
            <a:ext cx="3007211" cy="57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081924" y="2560131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2008845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>
            <a:off x="2805085" y="4705003"/>
            <a:ext cx="252843" cy="8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2261776" y="417705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4698120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</p:cNvCxnSpPr>
          <p:nvPr/>
        </p:nvCxnSpPr>
        <p:spPr>
          <a:xfrm flipH="1">
            <a:off x="4574702" y="4761322"/>
            <a:ext cx="120490" cy="80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5889846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14522A9-B592-41F5-996A-D6B2D85D38BC}"/>
              </a:ext>
            </a:extLst>
          </p:cNvPr>
          <p:cNvSpPr/>
          <p:nvPr/>
        </p:nvSpPr>
        <p:spPr>
          <a:xfrm>
            <a:off x="952663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81C31-CCF7-4CE8-97D8-37AFF9222BEF}"/>
              </a:ext>
            </a:extLst>
          </p:cNvPr>
          <p:cNvSpPr/>
          <p:nvPr/>
        </p:nvSpPr>
        <p:spPr>
          <a:xfrm>
            <a:off x="406976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B37D45C-E3F8-4F0E-BD60-9E22F7637BEF}"/>
              </a:ext>
            </a:extLst>
          </p:cNvPr>
          <p:cNvSpPr/>
          <p:nvPr/>
        </p:nvSpPr>
        <p:spPr>
          <a:xfrm>
            <a:off x="8116553" y="554706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148D6B5-7709-4AA6-9B22-ECD5941592FB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889945" y="4670134"/>
            <a:ext cx="496608" cy="87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730C3D0-E6F8-4A30-A4DC-33525D6B2053}"/>
              </a:ext>
            </a:extLst>
          </p:cNvPr>
          <p:cNvSpPr/>
          <p:nvPr/>
        </p:nvSpPr>
        <p:spPr>
          <a:xfrm>
            <a:off x="2782005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021F837-69F5-4910-AE1C-940D8844D19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8845" y="4683262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9AD176D-9217-4E5D-8EBB-12900B25E5C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531776" y="3671958"/>
            <a:ext cx="498580" cy="50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74427F6-D07A-474B-841B-7EB9D7D99CE6}"/>
              </a:ext>
            </a:extLst>
          </p:cNvPr>
          <p:cNvSpPr/>
          <p:nvPr/>
        </p:nvSpPr>
        <p:spPr>
          <a:xfrm>
            <a:off x="1256646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023811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38</a:t>
            </a:r>
            <a:r>
              <a:rPr lang="es-EC" dirty="0"/>
              <a:t> </a:t>
            </a:r>
            <a:r>
              <a:rPr lang="es-EC" strike="sngStrike" dirty="0"/>
              <a:t>19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35</a:t>
            </a:r>
            <a:r>
              <a:rPr lang="es-EC" dirty="0"/>
              <a:t>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296544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191113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70000" y="4761322"/>
            <a:ext cx="683293" cy="78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275410" y="4709404"/>
            <a:ext cx="70246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7909490" y="41591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463117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0530596" y="4715727"/>
            <a:ext cx="280082" cy="83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60456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5207781" y="4728038"/>
            <a:ext cx="678042" cy="86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</p:cNvCxnSpPr>
          <p:nvPr/>
        </p:nvCxnSpPr>
        <p:spPr>
          <a:xfrm>
            <a:off x="3344904" y="3705752"/>
            <a:ext cx="1392138" cy="50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 flipH="1">
            <a:off x="7884780" y="3655118"/>
            <a:ext cx="1091774" cy="50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8976553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358175" y="415320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976553" y="313691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474200" y="4699355"/>
            <a:ext cx="772353" cy="86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540678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339416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399264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2811924" y="315734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69264" y="4756701"/>
            <a:ext cx="512122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959222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</p:cNvCxnSpPr>
          <p:nvPr/>
        </p:nvCxnSpPr>
        <p:spPr>
          <a:xfrm flipH="1">
            <a:off x="1271312" y="4728038"/>
            <a:ext cx="226270" cy="82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710176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0517659" y="415320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057659" y="4728038"/>
            <a:ext cx="675458" cy="81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516553" y="3676910"/>
            <a:ext cx="1271106" cy="47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39342" y="2560131"/>
            <a:ext cx="3007211" cy="57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081924" y="2560131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2008845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>
            <a:off x="2805085" y="4705003"/>
            <a:ext cx="252843" cy="8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2261776" y="417705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4698120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</p:cNvCxnSpPr>
          <p:nvPr/>
        </p:nvCxnSpPr>
        <p:spPr>
          <a:xfrm flipH="1">
            <a:off x="4574702" y="4761322"/>
            <a:ext cx="120490" cy="80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5889846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14522A9-B592-41F5-996A-D6B2D85D38BC}"/>
              </a:ext>
            </a:extLst>
          </p:cNvPr>
          <p:cNvSpPr/>
          <p:nvPr/>
        </p:nvSpPr>
        <p:spPr>
          <a:xfrm>
            <a:off x="952663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81C31-CCF7-4CE8-97D8-37AFF9222BEF}"/>
              </a:ext>
            </a:extLst>
          </p:cNvPr>
          <p:cNvSpPr/>
          <p:nvPr/>
        </p:nvSpPr>
        <p:spPr>
          <a:xfrm>
            <a:off x="406976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B37D45C-E3F8-4F0E-BD60-9E22F7637BEF}"/>
              </a:ext>
            </a:extLst>
          </p:cNvPr>
          <p:cNvSpPr/>
          <p:nvPr/>
        </p:nvSpPr>
        <p:spPr>
          <a:xfrm>
            <a:off x="8116553" y="554706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148D6B5-7709-4AA6-9B22-ECD5941592FB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889945" y="4670134"/>
            <a:ext cx="496608" cy="87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730C3D0-E6F8-4A30-A4DC-33525D6B2053}"/>
              </a:ext>
            </a:extLst>
          </p:cNvPr>
          <p:cNvSpPr/>
          <p:nvPr/>
        </p:nvSpPr>
        <p:spPr>
          <a:xfrm>
            <a:off x="2782005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021F837-69F5-4910-AE1C-940D8844D19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8845" y="4683262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9AD176D-9217-4E5D-8EBB-12900B25E5C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531776" y="3671958"/>
            <a:ext cx="498580" cy="50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74427F6-D07A-474B-841B-7EB9D7D99CE6}"/>
              </a:ext>
            </a:extLst>
          </p:cNvPr>
          <p:cNvSpPr/>
          <p:nvPr/>
        </p:nvSpPr>
        <p:spPr>
          <a:xfrm>
            <a:off x="1256646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C10DC60-8181-4344-8835-0526A7143DF2}"/>
              </a:ext>
            </a:extLst>
          </p:cNvPr>
          <p:cNvSpPr/>
          <p:nvPr/>
        </p:nvSpPr>
        <p:spPr>
          <a:xfrm>
            <a:off x="6751503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588626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38</a:t>
            </a:r>
            <a:r>
              <a:rPr lang="es-EC" dirty="0"/>
              <a:t> </a:t>
            </a:r>
            <a:r>
              <a:rPr lang="es-EC" strike="sngStrike" dirty="0"/>
              <a:t>19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35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22</a:t>
            </a:r>
            <a:r>
              <a:rPr lang="es-EC" dirty="0"/>
              <a:t>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619575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191113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70000" y="4761322"/>
            <a:ext cx="683293" cy="78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598441" y="4709404"/>
            <a:ext cx="70246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8232521" y="41591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0660461" y="4727529"/>
            <a:ext cx="280082" cy="83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5145271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</p:cNvCxnSpPr>
          <p:nvPr/>
        </p:nvCxnSpPr>
        <p:spPr>
          <a:xfrm>
            <a:off x="5207781" y="4728038"/>
            <a:ext cx="1205393" cy="82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</p:cNvCxnSpPr>
          <p:nvPr/>
        </p:nvCxnSpPr>
        <p:spPr>
          <a:xfrm>
            <a:off x="3344904" y="3705752"/>
            <a:ext cx="1392138" cy="50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 flipH="1">
            <a:off x="8232521" y="3655118"/>
            <a:ext cx="744033" cy="47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929958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681206" y="415320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976553" y="313691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</p:cNvCxnSpPr>
          <p:nvPr/>
        </p:nvCxnSpPr>
        <p:spPr>
          <a:xfrm>
            <a:off x="8797231" y="4699355"/>
            <a:ext cx="1052435" cy="88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670543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855125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399264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2811924" y="315734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69264" y="4756701"/>
            <a:ext cx="512122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959222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</p:cNvCxnSpPr>
          <p:nvPr/>
        </p:nvCxnSpPr>
        <p:spPr>
          <a:xfrm flipH="1">
            <a:off x="1271312" y="4728038"/>
            <a:ext cx="226270" cy="82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710176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0647524" y="416500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187524" y="4739840"/>
            <a:ext cx="675458" cy="81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646418" y="3688712"/>
            <a:ext cx="1271106" cy="47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39342" y="2560131"/>
            <a:ext cx="3007211" cy="57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081924" y="2560131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2008845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>
            <a:off x="2805085" y="4705003"/>
            <a:ext cx="252843" cy="8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2261776" y="417705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4698120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695192" y="4761322"/>
            <a:ext cx="188052" cy="809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6388451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14522A9-B592-41F5-996A-D6B2D85D38BC}"/>
              </a:ext>
            </a:extLst>
          </p:cNvPr>
          <p:cNvSpPr/>
          <p:nvPr/>
        </p:nvSpPr>
        <p:spPr>
          <a:xfrm>
            <a:off x="9849666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81C31-CCF7-4CE8-97D8-37AFF9222BEF}"/>
              </a:ext>
            </a:extLst>
          </p:cNvPr>
          <p:cNvSpPr/>
          <p:nvPr/>
        </p:nvSpPr>
        <p:spPr>
          <a:xfrm>
            <a:off x="406976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B37D45C-E3F8-4F0E-BD60-9E22F7637BEF}"/>
              </a:ext>
            </a:extLst>
          </p:cNvPr>
          <p:cNvSpPr/>
          <p:nvPr/>
        </p:nvSpPr>
        <p:spPr>
          <a:xfrm>
            <a:off x="8439584" y="554706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148D6B5-7709-4AA6-9B22-ECD5941592FB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212976" y="4670134"/>
            <a:ext cx="496608" cy="87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730C3D0-E6F8-4A30-A4DC-33525D6B2053}"/>
              </a:ext>
            </a:extLst>
          </p:cNvPr>
          <p:cNvSpPr/>
          <p:nvPr/>
        </p:nvSpPr>
        <p:spPr>
          <a:xfrm>
            <a:off x="2782005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021F837-69F5-4910-AE1C-940D8844D19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8845" y="4683262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9AD176D-9217-4E5D-8EBB-12900B25E5C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531776" y="3671958"/>
            <a:ext cx="498580" cy="50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74427F6-D07A-474B-841B-7EB9D7D99CE6}"/>
              </a:ext>
            </a:extLst>
          </p:cNvPr>
          <p:cNvSpPr/>
          <p:nvPr/>
        </p:nvSpPr>
        <p:spPr>
          <a:xfrm>
            <a:off x="1256646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C10DC60-8181-4344-8835-0526A7143DF2}"/>
              </a:ext>
            </a:extLst>
          </p:cNvPr>
          <p:cNvSpPr/>
          <p:nvPr/>
        </p:nvSpPr>
        <p:spPr>
          <a:xfrm>
            <a:off x="7074534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263357D-A301-41EC-824C-19FB8EA1DB03}"/>
              </a:ext>
            </a:extLst>
          </p:cNvPr>
          <p:cNvSpPr/>
          <p:nvPr/>
        </p:nvSpPr>
        <p:spPr>
          <a:xfrm>
            <a:off x="4613244" y="557092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0422541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38</a:t>
            </a:r>
            <a:r>
              <a:rPr lang="es-EC" dirty="0"/>
              <a:t> </a:t>
            </a:r>
            <a:r>
              <a:rPr lang="es-EC" strike="sngStrike" dirty="0"/>
              <a:t>19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35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22</a:t>
            </a:r>
            <a:r>
              <a:rPr lang="es-EC" dirty="0"/>
              <a:t>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619575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191113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70000" y="4761322"/>
            <a:ext cx="683293" cy="78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598441" y="4709404"/>
            <a:ext cx="70246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8232521" y="41591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0660461" y="4727529"/>
            <a:ext cx="280082" cy="83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5145271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283068" y="4756701"/>
            <a:ext cx="132203" cy="80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</p:cNvCxnSpPr>
          <p:nvPr/>
        </p:nvCxnSpPr>
        <p:spPr>
          <a:xfrm>
            <a:off x="3344904" y="3705752"/>
            <a:ext cx="1392138" cy="507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 flipH="1">
            <a:off x="8232521" y="3655118"/>
            <a:ext cx="744033" cy="47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929958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681206" y="415320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976553" y="313691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</p:cNvCxnSpPr>
          <p:nvPr/>
        </p:nvCxnSpPr>
        <p:spPr>
          <a:xfrm>
            <a:off x="8797231" y="4699355"/>
            <a:ext cx="1052435" cy="88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670543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855125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399264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2811924" y="315734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69264" y="4756701"/>
            <a:ext cx="512122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959222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</p:cNvCxnSpPr>
          <p:nvPr/>
        </p:nvCxnSpPr>
        <p:spPr>
          <a:xfrm flipH="1">
            <a:off x="1271312" y="4728038"/>
            <a:ext cx="226270" cy="82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710176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0647524" y="416500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187524" y="4739840"/>
            <a:ext cx="675458" cy="81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646418" y="3688712"/>
            <a:ext cx="1271106" cy="47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39342" y="2560131"/>
            <a:ext cx="3007211" cy="57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081924" y="2560131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2008845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>
            <a:off x="2805085" y="4705003"/>
            <a:ext cx="252843" cy="8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2261776" y="417705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5258752" y="4199840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339765" y="4713872"/>
            <a:ext cx="384862" cy="85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6388451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14522A9-B592-41F5-996A-D6B2D85D38BC}"/>
              </a:ext>
            </a:extLst>
          </p:cNvPr>
          <p:cNvSpPr/>
          <p:nvPr/>
        </p:nvSpPr>
        <p:spPr>
          <a:xfrm>
            <a:off x="9849666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81C31-CCF7-4CE8-97D8-37AFF9222BEF}"/>
              </a:ext>
            </a:extLst>
          </p:cNvPr>
          <p:cNvSpPr/>
          <p:nvPr/>
        </p:nvSpPr>
        <p:spPr>
          <a:xfrm>
            <a:off x="406976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B37D45C-E3F8-4F0E-BD60-9E22F7637BEF}"/>
              </a:ext>
            </a:extLst>
          </p:cNvPr>
          <p:cNvSpPr/>
          <p:nvPr/>
        </p:nvSpPr>
        <p:spPr>
          <a:xfrm>
            <a:off x="8439584" y="554706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148D6B5-7709-4AA6-9B22-ECD5941592FB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212976" y="4670134"/>
            <a:ext cx="496608" cy="87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730C3D0-E6F8-4A30-A4DC-33525D6B2053}"/>
              </a:ext>
            </a:extLst>
          </p:cNvPr>
          <p:cNvSpPr/>
          <p:nvPr/>
        </p:nvSpPr>
        <p:spPr>
          <a:xfrm>
            <a:off x="2782005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021F837-69F5-4910-AE1C-940D8844D19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8845" y="4683262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9AD176D-9217-4E5D-8EBB-12900B25E5C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531776" y="3671958"/>
            <a:ext cx="498580" cy="50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74427F6-D07A-474B-841B-7EB9D7D99CE6}"/>
              </a:ext>
            </a:extLst>
          </p:cNvPr>
          <p:cNvSpPr/>
          <p:nvPr/>
        </p:nvSpPr>
        <p:spPr>
          <a:xfrm>
            <a:off x="1256646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C10DC60-8181-4344-8835-0526A7143DF2}"/>
              </a:ext>
            </a:extLst>
          </p:cNvPr>
          <p:cNvSpPr/>
          <p:nvPr/>
        </p:nvSpPr>
        <p:spPr>
          <a:xfrm>
            <a:off x="7074534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263357D-A301-41EC-824C-19FB8EA1DB03}"/>
              </a:ext>
            </a:extLst>
          </p:cNvPr>
          <p:cNvSpPr/>
          <p:nvPr/>
        </p:nvSpPr>
        <p:spPr>
          <a:xfrm>
            <a:off x="4711813" y="419984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22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970368F-56C5-4632-89BC-7E8FC7C2EE18}"/>
              </a:ext>
            </a:extLst>
          </p:cNvPr>
          <p:cNvCxnSpPr>
            <a:cxnSpLocks/>
          </p:cNvCxnSpPr>
          <p:nvPr/>
        </p:nvCxnSpPr>
        <p:spPr>
          <a:xfrm>
            <a:off x="5772918" y="4722439"/>
            <a:ext cx="635075" cy="84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23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14</a:t>
            </a:r>
            <a:r>
              <a:rPr lang="es-EC" dirty="0"/>
              <a:t> 21 36 41 25 32 44 36 88 96 31 21 20 2 5 7 99 14 18 25 31 44 22 38 19 14 35 22 36 44 22 1 0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86C25A0-16C1-47C9-AB93-D8693BDAE7E1}"/>
              </a:ext>
            </a:extLst>
          </p:cNvPr>
          <p:cNvSpPr/>
          <p:nvPr/>
        </p:nvSpPr>
        <p:spPr>
          <a:xfrm>
            <a:off x="5291091" y="3693111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4241886-424E-483E-A09C-4868E600325B}"/>
              </a:ext>
            </a:extLst>
          </p:cNvPr>
          <p:cNvSpPr/>
          <p:nvPr/>
        </p:nvSpPr>
        <p:spPr>
          <a:xfrm>
            <a:off x="4145872" y="3693111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0307207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38</a:t>
            </a:r>
            <a:r>
              <a:rPr lang="es-EC" dirty="0"/>
              <a:t> </a:t>
            </a:r>
            <a:r>
              <a:rPr lang="es-EC" strike="sngStrike" dirty="0"/>
              <a:t>19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35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22</a:t>
            </a:r>
            <a:r>
              <a:rPr lang="es-EC" dirty="0"/>
              <a:t>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619575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191113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70000" y="4761322"/>
            <a:ext cx="683293" cy="78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598441" y="4709404"/>
            <a:ext cx="70246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8232521" y="41591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0660461" y="4727529"/>
            <a:ext cx="280082" cy="83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5145271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283068" y="4756701"/>
            <a:ext cx="132203" cy="80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44904" y="3705752"/>
            <a:ext cx="1101040" cy="49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 flipH="1">
            <a:off x="8232521" y="3655118"/>
            <a:ext cx="744033" cy="47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929958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681206" y="415320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976553" y="313691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</p:cNvCxnSpPr>
          <p:nvPr/>
        </p:nvCxnSpPr>
        <p:spPr>
          <a:xfrm>
            <a:off x="8797231" y="4699355"/>
            <a:ext cx="1052435" cy="88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670543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855125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399264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2811924" y="315734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69264" y="4756701"/>
            <a:ext cx="512122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959222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</p:cNvCxnSpPr>
          <p:nvPr/>
        </p:nvCxnSpPr>
        <p:spPr>
          <a:xfrm flipH="1">
            <a:off x="1271312" y="4728038"/>
            <a:ext cx="226270" cy="82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710176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0647524" y="416500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187524" y="4739840"/>
            <a:ext cx="675458" cy="81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646418" y="3688712"/>
            <a:ext cx="1271106" cy="47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39342" y="2560131"/>
            <a:ext cx="3007211" cy="57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3081924" y="2560131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2008845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>
            <a:off x="2805085" y="4705003"/>
            <a:ext cx="252843" cy="8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2261776" y="417705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5258752" y="4199840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339765" y="4713872"/>
            <a:ext cx="384862" cy="85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6388451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14522A9-B592-41F5-996A-D6B2D85D38BC}"/>
              </a:ext>
            </a:extLst>
          </p:cNvPr>
          <p:cNvSpPr/>
          <p:nvPr/>
        </p:nvSpPr>
        <p:spPr>
          <a:xfrm>
            <a:off x="9849666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81C31-CCF7-4CE8-97D8-37AFF9222BEF}"/>
              </a:ext>
            </a:extLst>
          </p:cNvPr>
          <p:cNvSpPr/>
          <p:nvPr/>
        </p:nvSpPr>
        <p:spPr>
          <a:xfrm>
            <a:off x="406976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B37D45C-E3F8-4F0E-BD60-9E22F7637BEF}"/>
              </a:ext>
            </a:extLst>
          </p:cNvPr>
          <p:cNvSpPr/>
          <p:nvPr/>
        </p:nvSpPr>
        <p:spPr>
          <a:xfrm>
            <a:off x="8439584" y="554706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148D6B5-7709-4AA6-9B22-ECD5941592FB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212976" y="4670134"/>
            <a:ext cx="496608" cy="87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730C3D0-E6F8-4A30-A4DC-33525D6B2053}"/>
              </a:ext>
            </a:extLst>
          </p:cNvPr>
          <p:cNvSpPr/>
          <p:nvPr/>
        </p:nvSpPr>
        <p:spPr>
          <a:xfrm>
            <a:off x="2782005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021F837-69F5-4910-AE1C-940D8844D19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8845" y="4683262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9AD176D-9217-4E5D-8EBB-12900B25E5C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531776" y="3671958"/>
            <a:ext cx="498580" cy="505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74427F6-D07A-474B-841B-7EB9D7D99CE6}"/>
              </a:ext>
            </a:extLst>
          </p:cNvPr>
          <p:cNvSpPr/>
          <p:nvPr/>
        </p:nvSpPr>
        <p:spPr>
          <a:xfrm>
            <a:off x="1256646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C10DC60-8181-4344-8835-0526A7143DF2}"/>
              </a:ext>
            </a:extLst>
          </p:cNvPr>
          <p:cNvSpPr/>
          <p:nvPr/>
        </p:nvSpPr>
        <p:spPr>
          <a:xfrm>
            <a:off x="7074534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263357D-A301-41EC-824C-19FB8EA1DB03}"/>
              </a:ext>
            </a:extLst>
          </p:cNvPr>
          <p:cNvSpPr/>
          <p:nvPr/>
        </p:nvSpPr>
        <p:spPr>
          <a:xfrm>
            <a:off x="3351924" y="315917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970368F-56C5-4632-89BC-7E8FC7C2EE18}"/>
              </a:ext>
            </a:extLst>
          </p:cNvPr>
          <p:cNvCxnSpPr>
            <a:cxnSpLocks/>
          </p:cNvCxnSpPr>
          <p:nvPr/>
        </p:nvCxnSpPr>
        <p:spPr>
          <a:xfrm>
            <a:off x="5772918" y="4722439"/>
            <a:ext cx="635075" cy="84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A9CC50E-572F-41FF-AECE-2186F766435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892819" y="3699472"/>
            <a:ext cx="1620764" cy="50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3227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38</a:t>
            </a:r>
            <a:r>
              <a:rPr lang="es-EC" dirty="0"/>
              <a:t> </a:t>
            </a:r>
            <a:r>
              <a:rPr lang="es-EC" strike="sngStrike" dirty="0"/>
              <a:t>19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35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22</a:t>
            </a:r>
            <a:r>
              <a:rPr lang="es-EC" dirty="0"/>
              <a:t>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619575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191113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70000" y="4761322"/>
            <a:ext cx="683293" cy="78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598441" y="4709404"/>
            <a:ext cx="70246" cy="87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8232521" y="41591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0660461" y="4727529"/>
            <a:ext cx="280082" cy="830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5145271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283068" y="4756701"/>
            <a:ext cx="132203" cy="80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44904" y="3705752"/>
            <a:ext cx="1101040" cy="49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 flipH="1">
            <a:off x="8232521" y="3655118"/>
            <a:ext cx="744033" cy="475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929958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7681206" y="415320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8976553" y="313691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</p:cNvCxnSpPr>
          <p:nvPr/>
        </p:nvCxnSpPr>
        <p:spPr>
          <a:xfrm>
            <a:off x="8797231" y="4699355"/>
            <a:ext cx="1052435" cy="88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670543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855125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399264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5142660" y="20206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69264" y="4756701"/>
            <a:ext cx="512122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959222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</p:cNvCxnSpPr>
          <p:nvPr/>
        </p:nvCxnSpPr>
        <p:spPr>
          <a:xfrm flipH="1">
            <a:off x="1271312" y="4728038"/>
            <a:ext cx="226270" cy="82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710176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0647524" y="416500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187524" y="4739840"/>
            <a:ext cx="675458" cy="81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646418" y="3688712"/>
            <a:ext cx="1271106" cy="47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39342" y="2560131"/>
            <a:ext cx="3007211" cy="576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</p:cNvCxnSpPr>
          <p:nvPr/>
        </p:nvCxnSpPr>
        <p:spPr>
          <a:xfrm flipH="1">
            <a:off x="2554763" y="2551646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2008845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>
            <a:off x="2805085" y="4705003"/>
            <a:ext cx="252843" cy="8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2261776" y="417705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5258752" y="4199840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339765" y="4713872"/>
            <a:ext cx="384862" cy="85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6388451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14522A9-B592-41F5-996A-D6B2D85D38BC}"/>
              </a:ext>
            </a:extLst>
          </p:cNvPr>
          <p:cNvSpPr/>
          <p:nvPr/>
        </p:nvSpPr>
        <p:spPr>
          <a:xfrm>
            <a:off x="9849666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81C31-CCF7-4CE8-97D8-37AFF9222BEF}"/>
              </a:ext>
            </a:extLst>
          </p:cNvPr>
          <p:cNvSpPr/>
          <p:nvPr/>
        </p:nvSpPr>
        <p:spPr>
          <a:xfrm>
            <a:off x="406976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B37D45C-E3F8-4F0E-BD60-9E22F7637BEF}"/>
              </a:ext>
            </a:extLst>
          </p:cNvPr>
          <p:cNvSpPr/>
          <p:nvPr/>
        </p:nvSpPr>
        <p:spPr>
          <a:xfrm>
            <a:off x="8439584" y="554706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148D6B5-7709-4AA6-9B22-ECD5941592FB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212976" y="4670134"/>
            <a:ext cx="496608" cy="87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730C3D0-E6F8-4A30-A4DC-33525D6B2053}"/>
              </a:ext>
            </a:extLst>
          </p:cNvPr>
          <p:cNvSpPr/>
          <p:nvPr/>
        </p:nvSpPr>
        <p:spPr>
          <a:xfrm>
            <a:off x="2782005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021F837-69F5-4910-AE1C-940D8844D19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8845" y="4683262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9AD176D-9217-4E5D-8EBB-12900B25E5C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531776" y="3699178"/>
            <a:ext cx="266128" cy="47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74427F6-D07A-474B-841B-7EB9D7D99CE6}"/>
              </a:ext>
            </a:extLst>
          </p:cNvPr>
          <p:cNvSpPr/>
          <p:nvPr/>
        </p:nvSpPr>
        <p:spPr>
          <a:xfrm>
            <a:off x="1256646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C10DC60-8181-4344-8835-0526A7143DF2}"/>
              </a:ext>
            </a:extLst>
          </p:cNvPr>
          <p:cNvSpPr/>
          <p:nvPr/>
        </p:nvSpPr>
        <p:spPr>
          <a:xfrm>
            <a:off x="7074534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263357D-A301-41EC-824C-19FB8EA1DB03}"/>
              </a:ext>
            </a:extLst>
          </p:cNvPr>
          <p:cNvSpPr/>
          <p:nvPr/>
        </p:nvSpPr>
        <p:spPr>
          <a:xfrm>
            <a:off x="3351924" y="315917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970368F-56C5-4632-89BC-7E8FC7C2EE18}"/>
              </a:ext>
            </a:extLst>
          </p:cNvPr>
          <p:cNvCxnSpPr>
            <a:cxnSpLocks/>
          </p:cNvCxnSpPr>
          <p:nvPr/>
        </p:nvCxnSpPr>
        <p:spPr>
          <a:xfrm>
            <a:off x="5772918" y="4722439"/>
            <a:ext cx="635075" cy="84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A9CC50E-572F-41FF-AECE-2186F766435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892819" y="3699472"/>
            <a:ext cx="1620764" cy="50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3303E22-1242-4A49-99CF-81B45221BCD4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3621924" y="2545072"/>
            <a:ext cx="2060736" cy="6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343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38</a:t>
            </a:r>
            <a:r>
              <a:rPr lang="es-EC" dirty="0"/>
              <a:t> </a:t>
            </a:r>
            <a:r>
              <a:rPr lang="es-EC" strike="sngStrike" dirty="0"/>
              <a:t>19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35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36</a:t>
            </a:r>
            <a:r>
              <a:rPr lang="es-EC" dirty="0"/>
              <a:t>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402023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191113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70000" y="4761322"/>
            <a:ext cx="683293" cy="78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598441" y="4699355"/>
            <a:ext cx="714481" cy="88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8846915" y="4203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1055147" y="4756701"/>
            <a:ext cx="122295" cy="8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764248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034248" y="4739840"/>
            <a:ext cx="242548" cy="82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44904" y="3705752"/>
            <a:ext cx="1101040" cy="49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 flipH="1">
            <a:off x="8846915" y="3639442"/>
            <a:ext cx="412115" cy="53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929958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8295600" y="419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923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</p:cNvCxnSpPr>
          <p:nvPr/>
        </p:nvCxnSpPr>
        <p:spPr>
          <a:xfrm>
            <a:off x="9386915" y="4756701"/>
            <a:ext cx="462751" cy="8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90744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456940" y="55852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399264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5142660" y="20206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69264" y="4756701"/>
            <a:ext cx="512122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959222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</p:cNvCxnSpPr>
          <p:nvPr/>
        </p:nvCxnSpPr>
        <p:spPr>
          <a:xfrm flipH="1">
            <a:off x="1271312" y="4728038"/>
            <a:ext cx="226270" cy="82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710176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1055147" y="41824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592982" y="4731139"/>
            <a:ext cx="270000" cy="82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775184" y="3639442"/>
            <a:ext cx="1549963" cy="5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60266" y="2560131"/>
            <a:ext cx="3244918" cy="53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</p:cNvCxnSpPr>
          <p:nvPr/>
        </p:nvCxnSpPr>
        <p:spPr>
          <a:xfrm flipH="1">
            <a:off x="2554763" y="2551646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2008845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>
            <a:off x="2805085" y="4705003"/>
            <a:ext cx="252843" cy="8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2261776" y="417705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5258752" y="4199840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339765" y="4713872"/>
            <a:ext cx="384862" cy="85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5990266" y="55852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14522A9-B592-41F5-996A-D6B2D85D38BC}"/>
              </a:ext>
            </a:extLst>
          </p:cNvPr>
          <p:cNvSpPr/>
          <p:nvPr/>
        </p:nvSpPr>
        <p:spPr>
          <a:xfrm>
            <a:off x="9849666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81C31-CCF7-4CE8-97D8-37AFF9222BEF}"/>
              </a:ext>
            </a:extLst>
          </p:cNvPr>
          <p:cNvSpPr/>
          <p:nvPr/>
        </p:nvSpPr>
        <p:spPr>
          <a:xfrm>
            <a:off x="406976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B37D45C-E3F8-4F0E-BD60-9E22F7637BEF}"/>
              </a:ext>
            </a:extLst>
          </p:cNvPr>
          <p:cNvSpPr/>
          <p:nvPr/>
        </p:nvSpPr>
        <p:spPr>
          <a:xfrm>
            <a:off x="8652940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148D6B5-7709-4AA6-9B22-ECD5941592FB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846915" y="4683262"/>
            <a:ext cx="76025" cy="87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730C3D0-E6F8-4A30-A4DC-33525D6B2053}"/>
              </a:ext>
            </a:extLst>
          </p:cNvPr>
          <p:cNvSpPr/>
          <p:nvPr/>
        </p:nvSpPr>
        <p:spPr>
          <a:xfrm>
            <a:off x="2782005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021F837-69F5-4910-AE1C-940D8844D19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8845" y="4683262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9AD176D-9217-4E5D-8EBB-12900B25E5C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531776" y="3699178"/>
            <a:ext cx="266128" cy="47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74427F6-D07A-474B-841B-7EB9D7D99CE6}"/>
              </a:ext>
            </a:extLst>
          </p:cNvPr>
          <p:cNvSpPr/>
          <p:nvPr/>
        </p:nvSpPr>
        <p:spPr>
          <a:xfrm>
            <a:off x="1256646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C10DC60-8181-4344-8835-0526A7143DF2}"/>
              </a:ext>
            </a:extLst>
          </p:cNvPr>
          <p:cNvSpPr/>
          <p:nvPr/>
        </p:nvSpPr>
        <p:spPr>
          <a:xfrm>
            <a:off x="6856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263357D-A301-41EC-824C-19FB8EA1DB03}"/>
              </a:ext>
            </a:extLst>
          </p:cNvPr>
          <p:cNvSpPr/>
          <p:nvPr/>
        </p:nvSpPr>
        <p:spPr>
          <a:xfrm>
            <a:off x="3351924" y="315917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970368F-56C5-4632-89BC-7E8FC7C2EE18}"/>
              </a:ext>
            </a:extLst>
          </p:cNvPr>
          <p:cNvCxnSpPr>
            <a:cxnSpLocks/>
          </p:cNvCxnSpPr>
          <p:nvPr/>
        </p:nvCxnSpPr>
        <p:spPr>
          <a:xfrm>
            <a:off x="5772918" y="4722439"/>
            <a:ext cx="635075" cy="84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A9CC50E-572F-41FF-AECE-2186F766435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892819" y="3699472"/>
            <a:ext cx="1620764" cy="50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3303E22-1242-4A49-99CF-81B45221BCD4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3621924" y="2545072"/>
            <a:ext cx="2060736" cy="6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38D540-5A76-4C61-B7D2-8CE7C5BF2AEF}"/>
              </a:ext>
            </a:extLst>
          </p:cNvPr>
          <p:cNvSpPr/>
          <p:nvPr/>
        </p:nvSpPr>
        <p:spPr>
          <a:xfrm>
            <a:off x="7942023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036641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38</a:t>
            </a:r>
            <a:r>
              <a:rPr lang="es-EC" dirty="0"/>
              <a:t> </a:t>
            </a:r>
            <a:r>
              <a:rPr lang="es-EC" strike="sngStrike" dirty="0"/>
              <a:t>19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35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36</a:t>
            </a:r>
            <a:r>
              <a:rPr lang="es-EC" dirty="0"/>
              <a:t>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763944" y="4199845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191113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70000" y="4761322"/>
            <a:ext cx="683293" cy="78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082002" y="4718247"/>
            <a:ext cx="714481" cy="88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8846915" y="4203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1055147" y="4756701"/>
            <a:ext cx="122295" cy="8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764248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034248" y="4739840"/>
            <a:ext cx="242548" cy="82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44904" y="3705752"/>
            <a:ext cx="1101040" cy="49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 flipH="1">
            <a:off x="8846915" y="3639442"/>
            <a:ext cx="412115" cy="537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929958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8309919" y="419984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923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</p:cNvCxnSpPr>
          <p:nvPr/>
        </p:nvCxnSpPr>
        <p:spPr>
          <a:xfrm>
            <a:off x="9386915" y="4756701"/>
            <a:ext cx="462751" cy="8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90744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456940" y="55852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399264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5142660" y="20206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69264" y="4756701"/>
            <a:ext cx="512122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959222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</p:cNvCxnSpPr>
          <p:nvPr/>
        </p:nvCxnSpPr>
        <p:spPr>
          <a:xfrm flipH="1">
            <a:off x="1271312" y="4728038"/>
            <a:ext cx="226270" cy="82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710176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1055147" y="41824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592982" y="4731139"/>
            <a:ext cx="270000" cy="82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775184" y="3639442"/>
            <a:ext cx="1549963" cy="5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60266" y="2560131"/>
            <a:ext cx="3244918" cy="53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</p:cNvCxnSpPr>
          <p:nvPr/>
        </p:nvCxnSpPr>
        <p:spPr>
          <a:xfrm flipH="1">
            <a:off x="2554763" y="2551646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2008845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>
            <a:off x="2805085" y="4705003"/>
            <a:ext cx="252843" cy="8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2261776" y="417705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5258752" y="4199840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339765" y="4713872"/>
            <a:ext cx="384862" cy="85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5990266" y="55852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14522A9-B592-41F5-996A-D6B2D85D38BC}"/>
              </a:ext>
            </a:extLst>
          </p:cNvPr>
          <p:cNvSpPr/>
          <p:nvPr/>
        </p:nvSpPr>
        <p:spPr>
          <a:xfrm>
            <a:off x="9849666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81C31-CCF7-4CE8-97D8-37AFF9222BEF}"/>
              </a:ext>
            </a:extLst>
          </p:cNvPr>
          <p:cNvSpPr/>
          <p:nvPr/>
        </p:nvSpPr>
        <p:spPr>
          <a:xfrm>
            <a:off x="406976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B37D45C-E3F8-4F0E-BD60-9E22F7637BEF}"/>
              </a:ext>
            </a:extLst>
          </p:cNvPr>
          <p:cNvSpPr/>
          <p:nvPr/>
        </p:nvSpPr>
        <p:spPr>
          <a:xfrm>
            <a:off x="8652940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148D6B5-7709-4AA6-9B22-ECD5941592FB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846915" y="4683262"/>
            <a:ext cx="76025" cy="87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730C3D0-E6F8-4A30-A4DC-33525D6B2053}"/>
              </a:ext>
            </a:extLst>
          </p:cNvPr>
          <p:cNvSpPr/>
          <p:nvPr/>
        </p:nvSpPr>
        <p:spPr>
          <a:xfrm>
            <a:off x="2782005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021F837-69F5-4910-AE1C-940D8844D19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8845" y="4683262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9AD176D-9217-4E5D-8EBB-12900B25E5C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531776" y="3699178"/>
            <a:ext cx="266128" cy="47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74427F6-D07A-474B-841B-7EB9D7D99CE6}"/>
              </a:ext>
            </a:extLst>
          </p:cNvPr>
          <p:cNvSpPr/>
          <p:nvPr/>
        </p:nvSpPr>
        <p:spPr>
          <a:xfrm>
            <a:off x="1256646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C10DC60-8181-4344-8835-0526A7143DF2}"/>
              </a:ext>
            </a:extLst>
          </p:cNvPr>
          <p:cNvSpPr/>
          <p:nvPr/>
        </p:nvSpPr>
        <p:spPr>
          <a:xfrm>
            <a:off x="6856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263357D-A301-41EC-824C-19FB8EA1DB03}"/>
              </a:ext>
            </a:extLst>
          </p:cNvPr>
          <p:cNvSpPr/>
          <p:nvPr/>
        </p:nvSpPr>
        <p:spPr>
          <a:xfrm>
            <a:off x="3351924" y="315917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970368F-56C5-4632-89BC-7E8FC7C2EE18}"/>
              </a:ext>
            </a:extLst>
          </p:cNvPr>
          <p:cNvCxnSpPr>
            <a:cxnSpLocks/>
          </p:cNvCxnSpPr>
          <p:nvPr/>
        </p:nvCxnSpPr>
        <p:spPr>
          <a:xfrm>
            <a:off x="5772918" y="4722439"/>
            <a:ext cx="635075" cy="84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A9CC50E-572F-41FF-AECE-2186F766435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892819" y="3699472"/>
            <a:ext cx="1620764" cy="50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3303E22-1242-4A49-99CF-81B45221BCD4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3621924" y="2545072"/>
            <a:ext cx="2060736" cy="6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38D540-5A76-4C61-B7D2-8CE7C5BF2AEF}"/>
              </a:ext>
            </a:extLst>
          </p:cNvPr>
          <p:cNvSpPr/>
          <p:nvPr/>
        </p:nvSpPr>
        <p:spPr>
          <a:xfrm>
            <a:off x="7942023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D525A8A-BD49-466A-9397-72BDC9998F91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8212023" y="4739840"/>
            <a:ext cx="109782" cy="817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381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38</a:t>
            </a:r>
            <a:r>
              <a:rPr lang="es-EC" dirty="0"/>
              <a:t> </a:t>
            </a:r>
            <a:r>
              <a:rPr lang="es-EC" strike="sngStrike" dirty="0"/>
              <a:t>19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35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36</a:t>
            </a:r>
            <a:r>
              <a:rPr lang="es-EC" dirty="0"/>
              <a:t>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763944" y="4199845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191113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70000" y="4761322"/>
            <a:ext cx="683293" cy="78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082002" y="4718247"/>
            <a:ext cx="714481" cy="88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8846915" y="4203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1055147" y="4756701"/>
            <a:ext cx="122295" cy="8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764248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034248" y="4739840"/>
            <a:ext cx="242548" cy="82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44904" y="3705752"/>
            <a:ext cx="1101040" cy="49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116915" y="3648561"/>
            <a:ext cx="118269" cy="55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929958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869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923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</p:cNvCxnSpPr>
          <p:nvPr/>
        </p:nvCxnSpPr>
        <p:spPr>
          <a:xfrm>
            <a:off x="9386915" y="4756701"/>
            <a:ext cx="462751" cy="8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90744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456940" y="55852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399264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5142660" y="20206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69264" y="4756701"/>
            <a:ext cx="512122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959222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</p:cNvCxnSpPr>
          <p:nvPr/>
        </p:nvCxnSpPr>
        <p:spPr>
          <a:xfrm flipH="1">
            <a:off x="1271312" y="4728038"/>
            <a:ext cx="226270" cy="82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710176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1055147" y="41824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592982" y="4731139"/>
            <a:ext cx="270000" cy="82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775184" y="3639442"/>
            <a:ext cx="1549963" cy="5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</p:cNvCxnSpPr>
          <p:nvPr/>
        </p:nvCxnSpPr>
        <p:spPr>
          <a:xfrm>
            <a:off x="6260266" y="2560131"/>
            <a:ext cx="2974918" cy="56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</p:cNvCxnSpPr>
          <p:nvPr/>
        </p:nvCxnSpPr>
        <p:spPr>
          <a:xfrm flipH="1">
            <a:off x="2554763" y="2551646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2008845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>
            <a:off x="2805085" y="4705003"/>
            <a:ext cx="252843" cy="8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2261776" y="417705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5258752" y="4199840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339765" y="4713872"/>
            <a:ext cx="384862" cy="85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5990266" y="55852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14522A9-B592-41F5-996A-D6B2D85D38BC}"/>
              </a:ext>
            </a:extLst>
          </p:cNvPr>
          <p:cNvSpPr/>
          <p:nvPr/>
        </p:nvSpPr>
        <p:spPr>
          <a:xfrm>
            <a:off x="9849666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81C31-CCF7-4CE8-97D8-37AFF9222BEF}"/>
              </a:ext>
            </a:extLst>
          </p:cNvPr>
          <p:cNvSpPr/>
          <p:nvPr/>
        </p:nvSpPr>
        <p:spPr>
          <a:xfrm>
            <a:off x="406976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B37D45C-E3F8-4F0E-BD60-9E22F7637BEF}"/>
              </a:ext>
            </a:extLst>
          </p:cNvPr>
          <p:cNvSpPr/>
          <p:nvPr/>
        </p:nvSpPr>
        <p:spPr>
          <a:xfrm>
            <a:off x="8652940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148D6B5-7709-4AA6-9B22-ECD5941592FB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846915" y="4683262"/>
            <a:ext cx="76025" cy="87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730C3D0-E6F8-4A30-A4DC-33525D6B2053}"/>
              </a:ext>
            </a:extLst>
          </p:cNvPr>
          <p:cNvSpPr/>
          <p:nvPr/>
        </p:nvSpPr>
        <p:spPr>
          <a:xfrm>
            <a:off x="2782005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021F837-69F5-4910-AE1C-940D8844D19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8845" y="4683262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9AD176D-9217-4E5D-8EBB-12900B25E5C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531776" y="3699178"/>
            <a:ext cx="266128" cy="47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74427F6-D07A-474B-841B-7EB9D7D99CE6}"/>
              </a:ext>
            </a:extLst>
          </p:cNvPr>
          <p:cNvSpPr/>
          <p:nvPr/>
        </p:nvSpPr>
        <p:spPr>
          <a:xfrm>
            <a:off x="1256646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C10DC60-8181-4344-8835-0526A7143DF2}"/>
              </a:ext>
            </a:extLst>
          </p:cNvPr>
          <p:cNvSpPr/>
          <p:nvPr/>
        </p:nvSpPr>
        <p:spPr>
          <a:xfrm>
            <a:off x="6856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263357D-A301-41EC-824C-19FB8EA1DB03}"/>
              </a:ext>
            </a:extLst>
          </p:cNvPr>
          <p:cNvSpPr/>
          <p:nvPr/>
        </p:nvSpPr>
        <p:spPr>
          <a:xfrm>
            <a:off x="3351924" y="315917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970368F-56C5-4632-89BC-7E8FC7C2EE18}"/>
              </a:ext>
            </a:extLst>
          </p:cNvPr>
          <p:cNvCxnSpPr>
            <a:cxnSpLocks/>
          </p:cNvCxnSpPr>
          <p:nvPr/>
        </p:nvCxnSpPr>
        <p:spPr>
          <a:xfrm>
            <a:off x="5772918" y="4722439"/>
            <a:ext cx="635075" cy="84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A9CC50E-572F-41FF-AECE-2186F766435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892819" y="3699472"/>
            <a:ext cx="1620764" cy="50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3303E22-1242-4A49-99CF-81B45221BCD4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3621924" y="2545072"/>
            <a:ext cx="2060736" cy="6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38D540-5A76-4C61-B7D2-8CE7C5BF2AEF}"/>
              </a:ext>
            </a:extLst>
          </p:cNvPr>
          <p:cNvSpPr/>
          <p:nvPr/>
        </p:nvSpPr>
        <p:spPr>
          <a:xfrm>
            <a:off x="7942023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D525A8A-BD49-466A-9397-72BDC9998F91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8212023" y="4756701"/>
            <a:ext cx="90352" cy="8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C8A7B11-7DE5-4A39-A294-B7E7ABE8F45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033944" y="3648561"/>
            <a:ext cx="661242" cy="551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457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38</a:t>
            </a:r>
            <a:r>
              <a:rPr lang="es-EC" dirty="0"/>
              <a:t> </a:t>
            </a:r>
            <a:r>
              <a:rPr lang="es-EC" strike="sngStrike" dirty="0"/>
              <a:t>19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35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44</a:t>
            </a:r>
            <a:r>
              <a:rPr lang="es-EC" dirty="0"/>
              <a:t>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365209" y="414870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191113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70000" y="4761322"/>
            <a:ext cx="683293" cy="78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082003" y="4699992"/>
            <a:ext cx="311004" cy="90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8846915" y="4203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1055147" y="4756701"/>
            <a:ext cx="122295" cy="8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764248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034248" y="4739840"/>
            <a:ext cx="242548" cy="82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44904" y="3705752"/>
            <a:ext cx="1101040" cy="49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116915" y="3648561"/>
            <a:ext cx="118269" cy="55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9066850" y="553234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869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923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</p:cNvCxnSpPr>
          <p:nvPr/>
        </p:nvCxnSpPr>
        <p:spPr>
          <a:xfrm>
            <a:off x="9386915" y="4756701"/>
            <a:ext cx="462751" cy="8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90744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456940" y="55852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399264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5142660" y="20206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69264" y="4756701"/>
            <a:ext cx="512122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959222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</p:cNvCxnSpPr>
          <p:nvPr/>
        </p:nvCxnSpPr>
        <p:spPr>
          <a:xfrm flipH="1">
            <a:off x="1271312" y="4728038"/>
            <a:ext cx="226270" cy="82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710176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1055147" y="41824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592982" y="4731139"/>
            <a:ext cx="270000" cy="82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775184" y="3639442"/>
            <a:ext cx="1549963" cy="5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</p:cNvCxnSpPr>
          <p:nvPr/>
        </p:nvCxnSpPr>
        <p:spPr>
          <a:xfrm>
            <a:off x="6260266" y="2560131"/>
            <a:ext cx="2974918" cy="56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</p:cNvCxnSpPr>
          <p:nvPr/>
        </p:nvCxnSpPr>
        <p:spPr>
          <a:xfrm flipH="1">
            <a:off x="2554763" y="2551646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2008845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>
            <a:off x="2805085" y="4705003"/>
            <a:ext cx="252843" cy="8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2261776" y="417705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5258752" y="4199840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339765" y="4713872"/>
            <a:ext cx="384862" cy="85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5990266" y="55852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14522A9-B592-41F5-996A-D6B2D85D38BC}"/>
              </a:ext>
            </a:extLst>
          </p:cNvPr>
          <p:cNvSpPr/>
          <p:nvPr/>
        </p:nvSpPr>
        <p:spPr>
          <a:xfrm>
            <a:off x="9616932" y="553234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44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81C31-CCF7-4CE8-97D8-37AFF9222BEF}"/>
              </a:ext>
            </a:extLst>
          </p:cNvPr>
          <p:cNvSpPr/>
          <p:nvPr/>
        </p:nvSpPr>
        <p:spPr>
          <a:xfrm>
            <a:off x="406976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B37D45C-E3F8-4F0E-BD60-9E22F7637BEF}"/>
              </a:ext>
            </a:extLst>
          </p:cNvPr>
          <p:cNvSpPr/>
          <p:nvPr/>
        </p:nvSpPr>
        <p:spPr>
          <a:xfrm>
            <a:off x="8332463" y="554600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148D6B5-7709-4AA6-9B22-ECD5941592FB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8602463" y="4731139"/>
            <a:ext cx="266342" cy="81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730C3D0-E6F8-4A30-A4DC-33525D6B2053}"/>
              </a:ext>
            </a:extLst>
          </p:cNvPr>
          <p:cNvSpPr/>
          <p:nvPr/>
        </p:nvSpPr>
        <p:spPr>
          <a:xfrm>
            <a:off x="2782005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021F837-69F5-4910-AE1C-940D8844D19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8845" y="4683262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9AD176D-9217-4E5D-8EBB-12900B25E5C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531776" y="3699178"/>
            <a:ext cx="266128" cy="47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74427F6-D07A-474B-841B-7EB9D7D99CE6}"/>
              </a:ext>
            </a:extLst>
          </p:cNvPr>
          <p:cNvSpPr/>
          <p:nvPr/>
        </p:nvSpPr>
        <p:spPr>
          <a:xfrm>
            <a:off x="1256646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C10DC60-8181-4344-8835-0526A7143DF2}"/>
              </a:ext>
            </a:extLst>
          </p:cNvPr>
          <p:cNvSpPr/>
          <p:nvPr/>
        </p:nvSpPr>
        <p:spPr>
          <a:xfrm>
            <a:off x="6856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263357D-A301-41EC-824C-19FB8EA1DB03}"/>
              </a:ext>
            </a:extLst>
          </p:cNvPr>
          <p:cNvSpPr/>
          <p:nvPr/>
        </p:nvSpPr>
        <p:spPr>
          <a:xfrm>
            <a:off x="3351924" y="315917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970368F-56C5-4632-89BC-7E8FC7C2EE18}"/>
              </a:ext>
            </a:extLst>
          </p:cNvPr>
          <p:cNvCxnSpPr>
            <a:cxnSpLocks/>
          </p:cNvCxnSpPr>
          <p:nvPr/>
        </p:nvCxnSpPr>
        <p:spPr>
          <a:xfrm>
            <a:off x="5772918" y="4722439"/>
            <a:ext cx="635075" cy="84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A9CC50E-572F-41FF-AECE-2186F766435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892819" y="3699472"/>
            <a:ext cx="1620764" cy="50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3303E22-1242-4A49-99CF-81B45221BCD4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3621924" y="2545072"/>
            <a:ext cx="2060736" cy="6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38D540-5A76-4C61-B7D2-8CE7C5BF2AEF}"/>
              </a:ext>
            </a:extLst>
          </p:cNvPr>
          <p:cNvSpPr/>
          <p:nvPr/>
        </p:nvSpPr>
        <p:spPr>
          <a:xfrm>
            <a:off x="7663007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D525A8A-BD49-466A-9397-72BDC9998F91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905209" y="4683262"/>
            <a:ext cx="27798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C8A7B11-7DE5-4A39-A294-B7E7ABE8F45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35209" y="3629586"/>
            <a:ext cx="1045955" cy="51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B1BDCBE4-2ABB-439E-9191-86D89902AE76}"/>
              </a:ext>
            </a:extLst>
          </p:cNvPr>
          <p:cNvSpPr/>
          <p:nvPr/>
        </p:nvSpPr>
        <p:spPr>
          <a:xfrm>
            <a:off x="10159672" y="553234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18964507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38</a:t>
            </a:r>
            <a:r>
              <a:rPr lang="es-EC" dirty="0"/>
              <a:t> </a:t>
            </a:r>
            <a:r>
              <a:rPr lang="es-EC" strike="sngStrike" dirty="0"/>
              <a:t>19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35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44</a:t>
            </a:r>
            <a:r>
              <a:rPr lang="es-EC" dirty="0"/>
              <a:t>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365209" y="414870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191113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70000" y="4761322"/>
            <a:ext cx="683293" cy="78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</p:cNvCxnSpPr>
          <p:nvPr/>
        </p:nvCxnSpPr>
        <p:spPr>
          <a:xfrm flipH="1">
            <a:off x="7082003" y="4699992"/>
            <a:ext cx="311004" cy="904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8846915" y="4203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1055147" y="4756701"/>
            <a:ext cx="122295" cy="8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4764248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034248" y="4739840"/>
            <a:ext cx="242548" cy="826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344904" y="3705752"/>
            <a:ext cx="1101040" cy="49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116915" y="3648561"/>
            <a:ext cx="118269" cy="55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9066850" y="553234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869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923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336850" y="4756701"/>
            <a:ext cx="50066" cy="77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90744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456940" y="55852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399264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5142660" y="20206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69264" y="4756701"/>
            <a:ext cx="512122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959222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</p:cNvCxnSpPr>
          <p:nvPr/>
        </p:nvCxnSpPr>
        <p:spPr>
          <a:xfrm flipH="1">
            <a:off x="1271312" y="4728038"/>
            <a:ext cx="226270" cy="82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710176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1055147" y="41824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592982" y="4731139"/>
            <a:ext cx="270000" cy="82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775184" y="3639442"/>
            <a:ext cx="1549963" cy="5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</p:cNvCxnSpPr>
          <p:nvPr/>
        </p:nvCxnSpPr>
        <p:spPr>
          <a:xfrm>
            <a:off x="6260266" y="2560131"/>
            <a:ext cx="2974918" cy="56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</p:cNvCxnSpPr>
          <p:nvPr/>
        </p:nvCxnSpPr>
        <p:spPr>
          <a:xfrm flipH="1">
            <a:off x="2554763" y="2551646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2008845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>
            <a:off x="2805085" y="4705003"/>
            <a:ext cx="252843" cy="8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2261776" y="417705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5258752" y="4199840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339765" y="4713872"/>
            <a:ext cx="384862" cy="85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5990266" y="55852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14522A9-B592-41F5-996A-D6B2D85D38BC}"/>
              </a:ext>
            </a:extLst>
          </p:cNvPr>
          <p:cNvSpPr/>
          <p:nvPr/>
        </p:nvSpPr>
        <p:spPr>
          <a:xfrm>
            <a:off x="9386915" y="420991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81C31-CCF7-4CE8-97D8-37AFF9222BEF}"/>
              </a:ext>
            </a:extLst>
          </p:cNvPr>
          <p:cNvSpPr/>
          <p:nvPr/>
        </p:nvSpPr>
        <p:spPr>
          <a:xfrm>
            <a:off x="406976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B37D45C-E3F8-4F0E-BD60-9E22F7637BEF}"/>
              </a:ext>
            </a:extLst>
          </p:cNvPr>
          <p:cNvSpPr/>
          <p:nvPr/>
        </p:nvSpPr>
        <p:spPr>
          <a:xfrm>
            <a:off x="8332463" y="554600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148D6B5-7709-4AA6-9B22-ECD5941592FB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8602463" y="4731139"/>
            <a:ext cx="266342" cy="81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730C3D0-E6F8-4A30-A4DC-33525D6B2053}"/>
              </a:ext>
            </a:extLst>
          </p:cNvPr>
          <p:cNvSpPr/>
          <p:nvPr/>
        </p:nvSpPr>
        <p:spPr>
          <a:xfrm>
            <a:off x="2782005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021F837-69F5-4910-AE1C-940D8844D19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8845" y="4683262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9AD176D-9217-4E5D-8EBB-12900B25E5C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531776" y="3699178"/>
            <a:ext cx="266128" cy="47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74427F6-D07A-474B-841B-7EB9D7D99CE6}"/>
              </a:ext>
            </a:extLst>
          </p:cNvPr>
          <p:cNvSpPr/>
          <p:nvPr/>
        </p:nvSpPr>
        <p:spPr>
          <a:xfrm>
            <a:off x="1256646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C10DC60-8181-4344-8835-0526A7143DF2}"/>
              </a:ext>
            </a:extLst>
          </p:cNvPr>
          <p:cNvSpPr/>
          <p:nvPr/>
        </p:nvSpPr>
        <p:spPr>
          <a:xfrm>
            <a:off x="6856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263357D-A301-41EC-824C-19FB8EA1DB03}"/>
              </a:ext>
            </a:extLst>
          </p:cNvPr>
          <p:cNvSpPr/>
          <p:nvPr/>
        </p:nvSpPr>
        <p:spPr>
          <a:xfrm>
            <a:off x="3351924" y="315917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970368F-56C5-4632-89BC-7E8FC7C2EE18}"/>
              </a:ext>
            </a:extLst>
          </p:cNvPr>
          <p:cNvCxnSpPr>
            <a:cxnSpLocks/>
          </p:cNvCxnSpPr>
          <p:nvPr/>
        </p:nvCxnSpPr>
        <p:spPr>
          <a:xfrm>
            <a:off x="5772918" y="4722439"/>
            <a:ext cx="635075" cy="84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A9CC50E-572F-41FF-AECE-2186F766435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3892819" y="3699472"/>
            <a:ext cx="1620764" cy="500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3303E22-1242-4A49-99CF-81B45221BCD4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3621924" y="2545072"/>
            <a:ext cx="2060736" cy="614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38D540-5A76-4C61-B7D2-8CE7C5BF2AEF}"/>
              </a:ext>
            </a:extLst>
          </p:cNvPr>
          <p:cNvSpPr/>
          <p:nvPr/>
        </p:nvSpPr>
        <p:spPr>
          <a:xfrm>
            <a:off x="7663007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D525A8A-BD49-466A-9397-72BDC9998F91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7905209" y="4683262"/>
            <a:ext cx="27798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C8A7B11-7DE5-4A39-A294-B7E7ABE8F45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635209" y="3629586"/>
            <a:ext cx="1045955" cy="51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B1BDCBE4-2ABB-439E-9191-86D89902AE76}"/>
              </a:ext>
            </a:extLst>
          </p:cNvPr>
          <p:cNvSpPr/>
          <p:nvPr/>
        </p:nvSpPr>
        <p:spPr>
          <a:xfrm>
            <a:off x="10159672" y="553234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4A948EA-CBE0-4CD9-83EC-15B8270E6CEB}"/>
              </a:ext>
            </a:extLst>
          </p:cNvPr>
          <p:cNvCxnSpPr>
            <a:cxnSpLocks/>
          </p:cNvCxnSpPr>
          <p:nvPr/>
        </p:nvCxnSpPr>
        <p:spPr>
          <a:xfrm>
            <a:off x="9913155" y="4731139"/>
            <a:ext cx="462751" cy="8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744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38</a:t>
            </a:r>
            <a:r>
              <a:rPr lang="es-EC" dirty="0"/>
              <a:t> </a:t>
            </a:r>
            <a:r>
              <a:rPr lang="es-EC" strike="sngStrike" dirty="0"/>
              <a:t>19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35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22</a:t>
            </a:r>
            <a:r>
              <a:rPr lang="es-EC" dirty="0"/>
              <a:t>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695909" y="416337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191113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270000" y="4761322"/>
            <a:ext cx="683293" cy="78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7365209" y="4713872"/>
            <a:ext cx="320516" cy="83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8846915" y="4203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1055147" y="4756701"/>
            <a:ext cx="122295" cy="8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523460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504605" y="4704937"/>
            <a:ext cx="241446" cy="86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445944" y="3655008"/>
            <a:ext cx="477700" cy="54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>
            <a:off x="9235185" y="3648561"/>
            <a:ext cx="128956" cy="56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9369497" y="556014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869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923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420083" y="4784500"/>
            <a:ext cx="219414" cy="77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90744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5926195" y="555033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399264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5142660" y="20206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669264" y="4756701"/>
            <a:ext cx="512122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0" y="555082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959222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</p:cNvCxnSpPr>
          <p:nvPr/>
        </p:nvCxnSpPr>
        <p:spPr>
          <a:xfrm flipH="1">
            <a:off x="1271312" y="4728038"/>
            <a:ext cx="226270" cy="82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710176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1055147" y="41824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592982" y="4731139"/>
            <a:ext cx="270000" cy="82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775184" y="3639442"/>
            <a:ext cx="1549963" cy="5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</p:cNvCxnSpPr>
          <p:nvPr/>
        </p:nvCxnSpPr>
        <p:spPr>
          <a:xfrm>
            <a:off x="6260266" y="2560131"/>
            <a:ext cx="2974918" cy="56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</p:cNvCxnSpPr>
          <p:nvPr/>
        </p:nvCxnSpPr>
        <p:spPr>
          <a:xfrm flipH="1">
            <a:off x="2554763" y="2551646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2008845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>
            <a:off x="2805085" y="4705003"/>
            <a:ext cx="252843" cy="82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2261776" y="417705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5728007" y="4164937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</p:cNvCxnSpPr>
          <p:nvPr/>
        </p:nvCxnSpPr>
        <p:spPr>
          <a:xfrm flipH="1">
            <a:off x="4601968" y="4713872"/>
            <a:ext cx="122659" cy="85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6459521" y="555033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14522A9-B592-41F5-996A-D6B2D85D38BC}"/>
              </a:ext>
            </a:extLst>
          </p:cNvPr>
          <p:cNvSpPr/>
          <p:nvPr/>
        </p:nvSpPr>
        <p:spPr>
          <a:xfrm>
            <a:off x="9386915" y="420991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81C31-CCF7-4CE8-97D8-37AFF9222BEF}"/>
              </a:ext>
            </a:extLst>
          </p:cNvPr>
          <p:cNvSpPr/>
          <p:nvPr/>
        </p:nvSpPr>
        <p:spPr>
          <a:xfrm>
            <a:off x="406976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B37D45C-E3F8-4F0E-BD60-9E22F7637BEF}"/>
              </a:ext>
            </a:extLst>
          </p:cNvPr>
          <p:cNvSpPr/>
          <p:nvPr/>
        </p:nvSpPr>
        <p:spPr>
          <a:xfrm>
            <a:off x="850042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148D6B5-7709-4AA6-9B22-ECD5941592FB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8770422" y="4784500"/>
            <a:ext cx="104291" cy="773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730C3D0-E6F8-4A30-A4DC-33525D6B2053}"/>
              </a:ext>
            </a:extLst>
          </p:cNvPr>
          <p:cNvSpPr/>
          <p:nvPr/>
        </p:nvSpPr>
        <p:spPr>
          <a:xfrm>
            <a:off x="2782005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021F837-69F5-4910-AE1C-940D8844D19F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2278845" y="4683262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9AD176D-9217-4E5D-8EBB-12900B25E5C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531776" y="3699178"/>
            <a:ext cx="266128" cy="47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74427F6-D07A-474B-841B-7EB9D7D99CE6}"/>
              </a:ext>
            </a:extLst>
          </p:cNvPr>
          <p:cNvSpPr/>
          <p:nvPr/>
        </p:nvSpPr>
        <p:spPr>
          <a:xfrm>
            <a:off x="1256646" y="553799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C10DC60-8181-4344-8835-0526A7143DF2}"/>
              </a:ext>
            </a:extLst>
          </p:cNvPr>
          <p:cNvSpPr/>
          <p:nvPr/>
        </p:nvSpPr>
        <p:spPr>
          <a:xfrm>
            <a:off x="7095209" y="554596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263357D-A301-41EC-824C-19FB8EA1DB03}"/>
              </a:ext>
            </a:extLst>
          </p:cNvPr>
          <p:cNvSpPr/>
          <p:nvPr/>
        </p:nvSpPr>
        <p:spPr>
          <a:xfrm>
            <a:off x="4926531" y="3121325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970368F-56C5-4632-89BC-7E8FC7C2EE18}"/>
              </a:ext>
            </a:extLst>
          </p:cNvPr>
          <p:cNvCxnSpPr>
            <a:cxnSpLocks/>
          </p:cNvCxnSpPr>
          <p:nvPr/>
        </p:nvCxnSpPr>
        <p:spPr>
          <a:xfrm>
            <a:off x="6242173" y="4687536"/>
            <a:ext cx="635075" cy="84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A9CC50E-572F-41FF-AECE-2186F766435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449884" y="3655008"/>
            <a:ext cx="532954" cy="50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3303E22-1242-4A49-99CF-81B45221BCD4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5196531" y="2567784"/>
            <a:ext cx="493320" cy="55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38D540-5A76-4C61-B7D2-8CE7C5BF2AEF}"/>
              </a:ext>
            </a:extLst>
          </p:cNvPr>
          <p:cNvSpPr/>
          <p:nvPr/>
        </p:nvSpPr>
        <p:spPr>
          <a:xfrm>
            <a:off x="7849961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D525A8A-BD49-466A-9397-72BDC9998F91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8119961" y="4695064"/>
            <a:ext cx="116606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C8A7B11-7DE5-4A39-A294-B7E7ABE8F45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65909" y="3644248"/>
            <a:ext cx="1045955" cy="51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B1BDCBE4-2ABB-439E-9191-86D89902AE76}"/>
              </a:ext>
            </a:extLst>
          </p:cNvPr>
          <p:cNvSpPr/>
          <p:nvPr/>
        </p:nvSpPr>
        <p:spPr>
          <a:xfrm>
            <a:off x="10159672" y="553234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4A948EA-CBE0-4CD9-83EC-15B8270E6CEB}"/>
              </a:ext>
            </a:extLst>
          </p:cNvPr>
          <p:cNvCxnSpPr>
            <a:cxnSpLocks/>
          </p:cNvCxnSpPr>
          <p:nvPr/>
        </p:nvCxnSpPr>
        <p:spPr>
          <a:xfrm>
            <a:off x="9913155" y="4731139"/>
            <a:ext cx="462751" cy="8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id="{6A14CDE4-4110-4CD0-93D6-0C281D1A41DE}"/>
              </a:ext>
            </a:extLst>
          </p:cNvPr>
          <p:cNvSpPr/>
          <p:nvPr/>
        </p:nvSpPr>
        <p:spPr>
          <a:xfrm>
            <a:off x="460014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8012932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38</a:t>
            </a:r>
            <a:r>
              <a:rPr lang="es-EC" dirty="0"/>
              <a:t> </a:t>
            </a:r>
            <a:r>
              <a:rPr lang="es-EC" strike="sngStrike" dirty="0"/>
              <a:t>19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35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1</a:t>
            </a:r>
            <a:r>
              <a:rPr lang="es-EC" dirty="0"/>
              <a:t>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7695909" y="4163370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191113" y="4200852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</p:cNvCxnSpPr>
          <p:nvPr/>
        </p:nvCxnSpPr>
        <p:spPr>
          <a:xfrm flipH="1">
            <a:off x="537315" y="4784500"/>
            <a:ext cx="426714" cy="8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7718683" y="4718939"/>
            <a:ext cx="21145" cy="84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8846915" y="4203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1055147" y="4756701"/>
            <a:ext cx="122295" cy="8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5571760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765369" y="4749916"/>
            <a:ext cx="76391" cy="81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445944" y="3655008"/>
            <a:ext cx="477700" cy="54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>
            <a:off x="9235185" y="3648561"/>
            <a:ext cx="128956" cy="56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9553032" y="556014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869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923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403134" y="4749916"/>
            <a:ext cx="419898" cy="81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90744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6257320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3700255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5142660" y="20206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970255" y="4784500"/>
            <a:ext cx="226889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549799" y="558864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959222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</p:cNvCxnSpPr>
          <p:nvPr/>
        </p:nvCxnSpPr>
        <p:spPr>
          <a:xfrm>
            <a:off x="1497582" y="4728038"/>
            <a:ext cx="241328" cy="85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1179922" y="558864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1055147" y="41824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592982" y="4731139"/>
            <a:ext cx="270000" cy="82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775184" y="3639442"/>
            <a:ext cx="1549963" cy="5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</p:cNvCxnSpPr>
          <p:nvPr/>
        </p:nvCxnSpPr>
        <p:spPr>
          <a:xfrm>
            <a:off x="6260266" y="2560131"/>
            <a:ext cx="2974918" cy="56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</p:cNvCxnSpPr>
          <p:nvPr/>
        </p:nvCxnSpPr>
        <p:spPr>
          <a:xfrm flipH="1">
            <a:off x="2554763" y="2551646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2399783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>
            <a:off x="3170273" y="4695948"/>
            <a:ext cx="145191" cy="8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2661711" y="41911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5728007" y="4164937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</p:cNvCxnSpPr>
          <p:nvPr/>
        </p:nvCxnSpPr>
        <p:spPr>
          <a:xfrm>
            <a:off x="4728680" y="4740852"/>
            <a:ext cx="172579" cy="8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6790646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14522A9-B592-41F5-996A-D6B2D85D38BC}"/>
              </a:ext>
            </a:extLst>
          </p:cNvPr>
          <p:cNvSpPr/>
          <p:nvPr/>
        </p:nvSpPr>
        <p:spPr>
          <a:xfrm>
            <a:off x="9386915" y="420991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81C31-CCF7-4CE8-97D8-37AFF9222BEF}"/>
              </a:ext>
            </a:extLst>
          </p:cNvPr>
          <p:cNvSpPr/>
          <p:nvPr/>
        </p:nvSpPr>
        <p:spPr>
          <a:xfrm>
            <a:off x="4396154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B37D45C-E3F8-4F0E-BD60-9E22F7637BEF}"/>
              </a:ext>
            </a:extLst>
          </p:cNvPr>
          <p:cNvSpPr/>
          <p:nvPr/>
        </p:nvSpPr>
        <p:spPr>
          <a:xfrm>
            <a:off x="8863134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148D6B5-7709-4AA6-9B22-ECD5941592FB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873791" y="4734509"/>
            <a:ext cx="259343" cy="82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730C3D0-E6F8-4A30-A4DC-33525D6B2053}"/>
              </a:ext>
            </a:extLst>
          </p:cNvPr>
          <p:cNvSpPr/>
          <p:nvPr/>
        </p:nvSpPr>
        <p:spPr>
          <a:xfrm>
            <a:off x="3065365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021F837-69F5-4910-AE1C-940D8844D19F}"/>
              </a:ext>
            </a:extLst>
          </p:cNvPr>
          <p:cNvCxnSpPr>
            <a:cxnSpLocks/>
          </p:cNvCxnSpPr>
          <p:nvPr/>
        </p:nvCxnSpPr>
        <p:spPr>
          <a:xfrm flipH="1">
            <a:off x="2651811" y="4734509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9AD176D-9217-4E5D-8EBB-12900B25E5C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782920" y="3679837"/>
            <a:ext cx="148791" cy="51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74427F6-D07A-474B-841B-7EB9D7D99CE6}"/>
              </a:ext>
            </a:extLst>
          </p:cNvPr>
          <p:cNvSpPr/>
          <p:nvPr/>
        </p:nvSpPr>
        <p:spPr>
          <a:xfrm>
            <a:off x="1726392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C10DC60-8181-4344-8835-0526A7143DF2}"/>
              </a:ext>
            </a:extLst>
          </p:cNvPr>
          <p:cNvSpPr/>
          <p:nvPr/>
        </p:nvSpPr>
        <p:spPr>
          <a:xfrm>
            <a:off x="7448683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263357D-A301-41EC-824C-19FB8EA1DB03}"/>
              </a:ext>
            </a:extLst>
          </p:cNvPr>
          <p:cNvSpPr/>
          <p:nvPr/>
        </p:nvSpPr>
        <p:spPr>
          <a:xfrm>
            <a:off x="4926531" y="3121325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970368F-56C5-4632-89BC-7E8FC7C2EE18}"/>
              </a:ext>
            </a:extLst>
          </p:cNvPr>
          <p:cNvCxnSpPr>
            <a:cxnSpLocks/>
          </p:cNvCxnSpPr>
          <p:nvPr/>
        </p:nvCxnSpPr>
        <p:spPr>
          <a:xfrm>
            <a:off x="6242173" y="4687536"/>
            <a:ext cx="594857" cy="88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A9CC50E-572F-41FF-AECE-2186F766435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449884" y="3655008"/>
            <a:ext cx="532954" cy="50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3303E22-1242-4A49-99CF-81B45221BCD4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5196531" y="2567784"/>
            <a:ext cx="493320" cy="55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38D540-5A76-4C61-B7D2-8CE7C5BF2AEF}"/>
              </a:ext>
            </a:extLst>
          </p:cNvPr>
          <p:cNvSpPr/>
          <p:nvPr/>
        </p:nvSpPr>
        <p:spPr>
          <a:xfrm>
            <a:off x="8195098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D525A8A-BD49-466A-9397-72BDC9998F91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8258683" y="4695948"/>
            <a:ext cx="206415" cy="87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C8A7B11-7DE5-4A39-A294-B7E7ABE8F45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65909" y="3644248"/>
            <a:ext cx="1045955" cy="51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B1BDCBE4-2ABB-439E-9191-86D89902AE76}"/>
              </a:ext>
            </a:extLst>
          </p:cNvPr>
          <p:cNvSpPr/>
          <p:nvPr/>
        </p:nvSpPr>
        <p:spPr>
          <a:xfrm>
            <a:off x="1023857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4A948EA-CBE0-4CD9-83EC-15B8270E6CEB}"/>
              </a:ext>
            </a:extLst>
          </p:cNvPr>
          <p:cNvCxnSpPr>
            <a:cxnSpLocks/>
          </p:cNvCxnSpPr>
          <p:nvPr/>
        </p:nvCxnSpPr>
        <p:spPr>
          <a:xfrm>
            <a:off x="9913155" y="4731139"/>
            <a:ext cx="462751" cy="82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id="{6A14CDE4-4110-4CD0-93D6-0C281D1A41DE}"/>
              </a:ext>
            </a:extLst>
          </p:cNvPr>
          <p:cNvSpPr/>
          <p:nvPr/>
        </p:nvSpPr>
        <p:spPr>
          <a:xfrm>
            <a:off x="4926531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E87B5D2F-D261-423A-968B-2B65D9B1A76B}"/>
              </a:ext>
            </a:extLst>
          </p:cNvPr>
          <p:cNvSpPr/>
          <p:nvPr/>
        </p:nvSpPr>
        <p:spPr>
          <a:xfrm>
            <a:off x="25193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s-EC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7623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38</a:t>
            </a:r>
            <a:r>
              <a:rPr lang="es-EC" dirty="0"/>
              <a:t> </a:t>
            </a:r>
            <a:r>
              <a:rPr lang="es-EC" strike="sngStrike" dirty="0"/>
              <a:t>19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35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1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0</a:t>
            </a:r>
            <a:r>
              <a:rPr lang="es-EC" dirty="0"/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8121734" y="417083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609559" y="4228503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792338" y="4784500"/>
            <a:ext cx="171692" cy="80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047833" y="4710834"/>
            <a:ext cx="93558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9362377" y="418531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1055147" y="4756701"/>
            <a:ext cx="122295" cy="8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5997732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267732" y="4732098"/>
            <a:ext cx="76392" cy="84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864390" y="3658711"/>
            <a:ext cx="506157" cy="56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>
            <a:off x="9235185" y="3648561"/>
            <a:ext cx="656230" cy="54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965991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869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923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909218" y="4784500"/>
            <a:ext cx="20696" cy="78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90744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6618075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4183088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5142660" y="20206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</p:cNvCxnSpPr>
          <p:nvPr/>
        </p:nvCxnSpPr>
        <p:spPr>
          <a:xfrm flipH="1">
            <a:off x="4397193" y="4766023"/>
            <a:ext cx="226889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1039482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959222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</p:cNvCxnSpPr>
          <p:nvPr/>
        </p:nvCxnSpPr>
        <p:spPr>
          <a:xfrm>
            <a:off x="1497582" y="4728038"/>
            <a:ext cx="674703" cy="85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1648690" y="558864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1055147" y="41824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592982" y="4731139"/>
            <a:ext cx="270000" cy="82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775184" y="3639442"/>
            <a:ext cx="1549963" cy="5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</p:cNvCxnSpPr>
          <p:nvPr/>
        </p:nvCxnSpPr>
        <p:spPr>
          <a:xfrm>
            <a:off x="6180547" y="2539252"/>
            <a:ext cx="3054637" cy="58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</p:cNvCxnSpPr>
          <p:nvPr/>
        </p:nvCxnSpPr>
        <p:spPr>
          <a:xfrm flipH="1">
            <a:off x="2554763" y="2551646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2861746" y="559721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>
            <a:off x="3649828" y="4731433"/>
            <a:ext cx="145191" cy="8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3107314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6332110" y="4191139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</p:cNvCxnSpPr>
          <p:nvPr/>
        </p:nvCxnSpPr>
        <p:spPr>
          <a:xfrm>
            <a:off x="5136260" y="4749687"/>
            <a:ext cx="172579" cy="8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7151401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14522A9-B592-41F5-996A-D6B2D85D38BC}"/>
              </a:ext>
            </a:extLst>
          </p:cNvPr>
          <p:cNvSpPr/>
          <p:nvPr/>
        </p:nvSpPr>
        <p:spPr>
          <a:xfrm>
            <a:off x="9902377" y="419209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81C31-CCF7-4CE8-97D8-37AFF9222BEF}"/>
              </a:ext>
            </a:extLst>
          </p:cNvPr>
          <p:cNvSpPr/>
          <p:nvPr/>
        </p:nvSpPr>
        <p:spPr>
          <a:xfrm>
            <a:off x="4840170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B37D45C-E3F8-4F0E-BD60-9E22F7637BEF}"/>
              </a:ext>
            </a:extLst>
          </p:cNvPr>
          <p:cNvSpPr/>
          <p:nvPr/>
        </p:nvSpPr>
        <p:spPr>
          <a:xfrm>
            <a:off x="9006755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148D6B5-7709-4AA6-9B22-ECD5941592FB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9276755" y="4710834"/>
            <a:ext cx="107480" cy="8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730C3D0-E6F8-4A30-A4DC-33525D6B2053}"/>
              </a:ext>
            </a:extLst>
          </p:cNvPr>
          <p:cNvSpPr/>
          <p:nvPr/>
        </p:nvSpPr>
        <p:spPr>
          <a:xfrm>
            <a:off x="3513917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021F837-69F5-4910-AE1C-940D8844D19F}"/>
              </a:ext>
            </a:extLst>
          </p:cNvPr>
          <p:cNvCxnSpPr>
            <a:cxnSpLocks/>
          </p:cNvCxnSpPr>
          <p:nvPr/>
        </p:nvCxnSpPr>
        <p:spPr>
          <a:xfrm flipH="1">
            <a:off x="3104680" y="4734509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9AD176D-9217-4E5D-8EBB-12900B25E5C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813495" y="3701790"/>
            <a:ext cx="563819" cy="49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74427F6-D07A-474B-841B-7EB9D7D99CE6}"/>
              </a:ext>
            </a:extLst>
          </p:cNvPr>
          <p:cNvSpPr/>
          <p:nvPr/>
        </p:nvSpPr>
        <p:spPr>
          <a:xfrm>
            <a:off x="2195160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C10DC60-8181-4344-8835-0526A7143DF2}"/>
              </a:ext>
            </a:extLst>
          </p:cNvPr>
          <p:cNvSpPr/>
          <p:nvPr/>
        </p:nvSpPr>
        <p:spPr>
          <a:xfrm>
            <a:off x="7777833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263357D-A301-41EC-824C-19FB8EA1DB03}"/>
              </a:ext>
            </a:extLst>
          </p:cNvPr>
          <p:cNvSpPr/>
          <p:nvPr/>
        </p:nvSpPr>
        <p:spPr>
          <a:xfrm>
            <a:off x="5370547" y="311871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970368F-56C5-4632-89BC-7E8FC7C2EE18}"/>
              </a:ext>
            </a:extLst>
          </p:cNvPr>
          <p:cNvCxnSpPr>
            <a:cxnSpLocks/>
          </p:cNvCxnSpPr>
          <p:nvPr/>
        </p:nvCxnSpPr>
        <p:spPr>
          <a:xfrm>
            <a:off x="6854093" y="4732098"/>
            <a:ext cx="293280" cy="86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A9CC50E-572F-41FF-AECE-2186F766435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910546" y="3658711"/>
            <a:ext cx="676395" cy="53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3303E22-1242-4A49-99CF-81B45221BCD4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5640547" y="2551646"/>
            <a:ext cx="42113" cy="56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38D540-5A76-4C61-B7D2-8CE7C5BF2AEF}"/>
              </a:ext>
            </a:extLst>
          </p:cNvPr>
          <p:cNvSpPr/>
          <p:nvPr/>
        </p:nvSpPr>
        <p:spPr>
          <a:xfrm>
            <a:off x="837465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D525A8A-BD49-466A-9397-72BDC9998F91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8644652" y="4689956"/>
            <a:ext cx="14881" cy="87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C8A7B11-7DE5-4A39-A294-B7E7ABE8F45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391734" y="3609017"/>
            <a:ext cx="323879" cy="56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B1BDCBE4-2ABB-439E-9191-86D89902AE76}"/>
              </a:ext>
            </a:extLst>
          </p:cNvPr>
          <p:cNvSpPr/>
          <p:nvPr/>
        </p:nvSpPr>
        <p:spPr>
          <a:xfrm>
            <a:off x="1029467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4A948EA-CBE0-4CD9-83EC-15B8270E6CEB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0427360" y="4710834"/>
            <a:ext cx="137312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id="{6A14CDE4-4110-4CD0-93D6-0C281D1A41DE}"/>
              </a:ext>
            </a:extLst>
          </p:cNvPr>
          <p:cNvSpPr/>
          <p:nvPr/>
        </p:nvSpPr>
        <p:spPr>
          <a:xfrm>
            <a:off x="5370547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E87B5D2F-D261-423A-968B-2B65D9B1A76B}"/>
              </a:ext>
            </a:extLst>
          </p:cNvPr>
          <p:cNvSpPr/>
          <p:nvPr/>
        </p:nvSpPr>
        <p:spPr>
          <a:xfrm>
            <a:off x="522338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s-EC" dirty="0">
              <a:solidFill>
                <a:srgbClr val="FF0000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A414F1DA-EDA3-431A-8BF1-C8373A9E1541}"/>
              </a:ext>
            </a:extLst>
          </p:cNvPr>
          <p:cNvSpPr/>
          <p:nvPr/>
        </p:nvSpPr>
        <p:spPr>
          <a:xfrm>
            <a:off x="-5920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5457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21</a:t>
            </a:r>
            <a:r>
              <a:rPr lang="es-EC" dirty="0"/>
              <a:t> 36 41 25 32 44 36 88 96 31 21 20 2 5 7 99 14 18 25 31 44 22 38 19 14 35 22 36 44 22 1 0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BD48616-16A3-4D1B-AAC1-068D99705FDE}"/>
              </a:ext>
            </a:extLst>
          </p:cNvPr>
          <p:cNvSpPr/>
          <p:nvPr/>
        </p:nvSpPr>
        <p:spPr>
          <a:xfrm>
            <a:off x="5291091" y="3693111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9D28A82-107C-4B92-A66A-736E5702CAAC}"/>
              </a:ext>
            </a:extLst>
          </p:cNvPr>
          <p:cNvSpPr/>
          <p:nvPr/>
        </p:nvSpPr>
        <p:spPr>
          <a:xfrm>
            <a:off x="4145872" y="3693111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9ADDF37-C9B6-41F4-9197-0C4300143229}"/>
              </a:ext>
            </a:extLst>
          </p:cNvPr>
          <p:cNvSpPr/>
          <p:nvPr/>
        </p:nvSpPr>
        <p:spPr>
          <a:xfrm>
            <a:off x="6436310" y="3693111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</p:spTree>
    <p:extLst>
      <p:ext uri="{BB962C8B-B14F-4D97-AF65-F5344CB8AC3E}">
        <p14:creationId xmlns:p14="http://schemas.microsoft.com/office/powerpoint/2010/main" val="3070595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41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32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88</a:t>
            </a:r>
            <a:r>
              <a:rPr lang="es-EC" dirty="0"/>
              <a:t> </a:t>
            </a:r>
            <a:r>
              <a:rPr lang="es-EC" strike="sngStrike" dirty="0"/>
              <a:t>96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>
                <a:solidFill>
                  <a:srgbClr val="FF0000"/>
                </a:solidFill>
              </a:rPr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20 2 5</a:t>
            </a:r>
            <a:r>
              <a:rPr lang="es-EC" dirty="0"/>
              <a:t> </a:t>
            </a:r>
            <a:r>
              <a:rPr lang="es-EC" strike="sngStrike" dirty="0"/>
              <a:t>7</a:t>
            </a:r>
            <a:r>
              <a:rPr lang="es-EC" dirty="0"/>
              <a:t> </a:t>
            </a:r>
            <a:r>
              <a:rPr lang="es-EC" strike="sngStrike" dirty="0"/>
              <a:t>99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18</a:t>
            </a:r>
            <a:r>
              <a:rPr lang="es-EC" dirty="0"/>
              <a:t> </a:t>
            </a:r>
            <a:r>
              <a:rPr lang="es-EC" strike="sngStrike" dirty="0"/>
              <a:t>25</a:t>
            </a:r>
            <a:r>
              <a:rPr lang="es-EC" dirty="0"/>
              <a:t> </a:t>
            </a:r>
            <a:r>
              <a:rPr lang="es-EC" strike="sngStrike" dirty="0"/>
              <a:t>31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38</a:t>
            </a:r>
            <a:r>
              <a:rPr lang="es-EC" dirty="0"/>
              <a:t> </a:t>
            </a:r>
            <a:r>
              <a:rPr lang="es-EC" strike="sngStrike" dirty="0"/>
              <a:t>19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35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strike="sngStrike" dirty="0"/>
              <a:t>44</a:t>
            </a:r>
            <a:r>
              <a:rPr lang="es-EC" dirty="0"/>
              <a:t> </a:t>
            </a:r>
            <a:r>
              <a:rPr lang="es-EC" strike="sngStrike" dirty="0"/>
              <a:t>22</a:t>
            </a:r>
            <a:r>
              <a:rPr lang="es-EC" dirty="0"/>
              <a:t> </a:t>
            </a:r>
            <a:r>
              <a:rPr lang="es-EC" strike="sngStrike" dirty="0"/>
              <a:t>1</a:t>
            </a:r>
            <a:r>
              <a:rPr lang="es-EC" dirty="0"/>
              <a:t> </a:t>
            </a:r>
            <a:r>
              <a:rPr lang="es-EC" strike="sngStrike" dirty="0"/>
              <a:t>0</a:t>
            </a:r>
            <a:r>
              <a:rPr lang="es-EC" dirty="0"/>
              <a:t>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8121734" y="417083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4609559" y="4228503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</p:cNvCxnSpPr>
          <p:nvPr/>
        </p:nvCxnSpPr>
        <p:spPr>
          <a:xfrm flipH="1">
            <a:off x="277874" y="4731139"/>
            <a:ext cx="449616" cy="82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047833" y="4710834"/>
            <a:ext cx="93558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9362377" y="418531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D872FEF-BF52-4180-BD39-75DF8D6E25B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1055147" y="4756701"/>
            <a:ext cx="122295" cy="8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91CD5F8-F678-485A-B79A-DB0BC84CF105}"/>
              </a:ext>
            </a:extLst>
          </p:cNvPr>
          <p:cNvSpPr/>
          <p:nvPr/>
        </p:nvSpPr>
        <p:spPr>
          <a:xfrm>
            <a:off x="5997732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5472A85-D09B-4A81-AA17-FFD0E74944B0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C6F74E4D-E3DF-48AB-B32B-84FBDE810042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267732" y="4732098"/>
            <a:ext cx="76392" cy="84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9E2EF8E-FED5-4A63-A5EA-497143A0B01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864390" y="3658711"/>
            <a:ext cx="506157" cy="56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049AC67-6440-471A-B53E-E76C9DE6C5D3}"/>
              </a:ext>
            </a:extLst>
          </p:cNvPr>
          <p:cNvCxnSpPr>
            <a:cxnSpLocks/>
          </p:cNvCxnSpPr>
          <p:nvPr/>
        </p:nvCxnSpPr>
        <p:spPr>
          <a:xfrm>
            <a:off x="9235185" y="3648561"/>
            <a:ext cx="656230" cy="54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E8AE7B7-F7C2-4BA6-B8CF-3E33A9C69B34}"/>
              </a:ext>
            </a:extLst>
          </p:cNvPr>
          <p:cNvSpPr/>
          <p:nvPr/>
        </p:nvSpPr>
        <p:spPr>
          <a:xfrm>
            <a:off x="965991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07F35B9-9C4E-4321-92E5-53E35DE1362E}"/>
              </a:ext>
            </a:extLst>
          </p:cNvPr>
          <p:cNvSpPr/>
          <p:nvPr/>
        </p:nvSpPr>
        <p:spPr>
          <a:xfrm>
            <a:off x="869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58F4BF-7F48-4148-8CAA-F504360B5984}"/>
              </a:ext>
            </a:extLst>
          </p:cNvPr>
          <p:cNvSpPr/>
          <p:nvPr/>
        </p:nvSpPr>
        <p:spPr>
          <a:xfrm>
            <a:off x="923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122D87D-0EE3-4F30-8FB4-81ACDD9C861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909218" y="4784500"/>
            <a:ext cx="20696" cy="78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8D6B9B6-19F9-49DA-9684-0E138A216628}"/>
              </a:ext>
            </a:extLst>
          </p:cNvPr>
          <p:cNvSpPr/>
          <p:nvPr/>
        </p:nvSpPr>
        <p:spPr>
          <a:xfrm>
            <a:off x="1090744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E454BCD-C6FF-4191-8AB2-81D412F882C8}"/>
              </a:ext>
            </a:extLst>
          </p:cNvPr>
          <p:cNvSpPr/>
          <p:nvPr/>
        </p:nvSpPr>
        <p:spPr>
          <a:xfrm>
            <a:off x="6618075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7B99FBF-7636-4796-A795-7CF55BBAC2CB}"/>
              </a:ext>
            </a:extLst>
          </p:cNvPr>
          <p:cNvSpPr/>
          <p:nvPr/>
        </p:nvSpPr>
        <p:spPr>
          <a:xfrm>
            <a:off x="4183088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BEC82AB-C64C-4158-8E70-DEAD98A979B1}"/>
              </a:ext>
            </a:extLst>
          </p:cNvPr>
          <p:cNvSpPr/>
          <p:nvPr/>
        </p:nvSpPr>
        <p:spPr>
          <a:xfrm>
            <a:off x="5142660" y="20206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CE1BF0D-ABCD-48FA-BAC2-390C1C9C536A}"/>
              </a:ext>
            </a:extLst>
          </p:cNvPr>
          <p:cNvCxnSpPr>
            <a:cxnSpLocks/>
          </p:cNvCxnSpPr>
          <p:nvPr/>
        </p:nvCxnSpPr>
        <p:spPr>
          <a:xfrm flipH="1">
            <a:off x="4397193" y="4766023"/>
            <a:ext cx="226889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A33C467-8EDB-4692-AE71-42B9EAFD2579}"/>
              </a:ext>
            </a:extLst>
          </p:cNvPr>
          <p:cNvSpPr/>
          <p:nvPr/>
        </p:nvSpPr>
        <p:spPr>
          <a:xfrm>
            <a:off x="844423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9F67BF-43D6-4C59-8282-801C3F743A99}"/>
              </a:ext>
            </a:extLst>
          </p:cNvPr>
          <p:cNvSpPr/>
          <p:nvPr/>
        </p:nvSpPr>
        <p:spPr>
          <a:xfrm>
            <a:off x="1268057" y="4209687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06CCBD6-0FC6-44B2-99AB-96A2DB2433BD}"/>
              </a:ext>
            </a:extLst>
          </p:cNvPr>
          <p:cNvCxnSpPr>
            <a:cxnSpLocks/>
          </p:cNvCxnSpPr>
          <p:nvPr/>
        </p:nvCxnSpPr>
        <p:spPr>
          <a:xfrm>
            <a:off x="1818754" y="4749687"/>
            <a:ext cx="353531" cy="83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AAFF4AB-B1A1-4CD6-A85A-C0C0EE4878AE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3A82E7-9338-47FA-8379-6E6BB7A683C3}"/>
              </a:ext>
            </a:extLst>
          </p:cNvPr>
          <p:cNvSpPr/>
          <p:nvPr/>
        </p:nvSpPr>
        <p:spPr>
          <a:xfrm>
            <a:off x="1648690" y="558864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FF382A3-95D2-405F-A83E-34ADE8F3D21F}"/>
              </a:ext>
            </a:extLst>
          </p:cNvPr>
          <p:cNvSpPr/>
          <p:nvPr/>
        </p:nvSpPr>
        <p:spPr>
          <a:xfrm>
            <a:off x="11055147" y="41824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DC797F3-DB96-4BDF-9830-649C04328BA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1592982" y="4731139"/>
            <a:ext cx="270000" cy="82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E5D8CC3-B235-4EFB-B906-7DB9D0F1DAD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9775184" y="3639442"/>
            <a:ext cx="1549963" cy="5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08C679-BF23-43CC-B307-4E8F224D902C}"/>
              </a:ext>
            </a:extLst>
          </p:cNvPr>
          <p:cNvCxnSpPr>
            <a:cxnSpLocks/>
          </p:cNvCxnSpPr>
          <p:nvPr/>
        </p:nvCxnSpPr>
        <p:spPr>
          <a:xfrm>
            <a:off x="6180547" y="2539252"/>
            <a:ext cx="3054637" cy="58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AE937B8-7E28-4446-8170-4575D2661E00}"/>
              </a:ext>
            </a:extLst>
          </p:cNvPr>
          <p:cNvCxnSpPr>
            <a:cxnSpLocks/>
          </p:cNvCxnSpPr>
          <p:nvPr/>
        </p:nvCxnSpPr>
        <p:spPr>
          <a:xfrm flipH="1">
            <a:off x="2554763" y="2551646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38257C8-5A71-4050-BE76-6DD2804D26AB}"/>
              </a:ext>
            </a:extLst>
          </p:cNvPr>
          <p:cNvSpPr/>
          <p:nvPr/>
        </p:nvSpPr>
        <p:spPr>
          <a:xfrm>
            <a:off x="2861746" y="559721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5ECD08-EC12-4EBD-BCA9-9DD720D3DE22}"/>
              </a:ext>
            </a:extLst>
          </p:cNvPr>
          <p:cNvCxnSpPr>
            <a:cxnSpLocks/>
          </p:cNvCxnSpPr>
          <p:nvPr/>
        </p:nvCxnSpPr>
        <p:spPr>
          <a:xfrm>
            <a:off x="3649828" y="4731433"/>
            <a:ext cx="145191" cy="8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9F8B828-85C1-4178-A0C6-107347A7B94A}"/>
              </a:ext>
            </a:extLst>
          </p:cNvPr>
          <p:cNvSpPr/>
          <p:nvPr/>
        </p:nvSpPr>
        <p:spPr>
          <a:xfrm>
            <a:off x="3107314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6771EA-4D99-4874-BBA0-27DE359830A5}"/>
              </a:ext>
            </a:extLst>
          </p:cNvPr>
          <p:cNvSpPr/>
          <p:nvPr/>
        </p:nvSpPr>
        <p:spPr>
          <a:xfrm>
            <a:off x="6332110" y="4191139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01138C4E-69DF-40BE-BAA4-A19853F2350A}"/>
              </a:ext>
            </a:extLst>
          </p:cNvPr>
          <p:cNvCxnSpPr>
            <a:cxnSpLocks/>
          </p:cNvCxnSpPr>
          <p:nvPr/>
        </p:nvCxnSpPr>
        <p:spPr>
          <a:xfrm>
            <a:off x="5136260" y="4749687"/>
            <a:ext cx="172579" cy="8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90CB239-A269-4CCE-861F-0B1FEB3B1332}"/>
              </a:ext>
            </a:extLst>
          </p:cNvPr>
          <p:cNvSpPr/>
          <p:nvPr/>
        </p:nvSpPr>
        <p:spPr>
          <a:xfrm>
            <a:off x="7151401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14522A9-B592-41F5-996A-D6B2D85D38BC}"/>
              </a:ext>
            </a:extLst>
          </p:cNvPr>
          <p:cNvSpPr/>
          <p:nvPr/>
        </p:nvSpPr>
        <p:spPr>
          <a:xfrm>
            <a:off x="9902377" y="419209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4E81C31-CCF7-4CE8-97D8-37AFF9222BEF}"/>
              </a:ext>
            </a:extLst>
          </p:cNvPr>
          <p:cNvSpPr/>
          <p:nvPr/>
        </p:nvSpPr>
        <p:spPr>
          <a:xfrm>
            <a:off x="4840170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B37D45C-E3F8-4F0E-BD60-9E22F7637BEF}"/>
              </a:ext>
            </a:extLst>
          </p:cNvPr>
          <p:cNvSpPr/>
          <p:nvPr/>
        </p:nvSpPr>
        <p:spPr>
          <a:xfrm>
            <a:off x="9006755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148D6B5-7709-4AA6-9B22-ECD5941592FB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9276755" y="4710834"/>
            <a:ext cx="107480" cy="8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A730C3D0-E6F8-4A30-A4DC-33525D6B2053}"/>
              </a:ext>
            </a:extLst>
          </p:cNvPr>
          <p:cNvSpPr/>
          <p:nvPr/>
        </p:nvSpPr>
        <p:spPr>
          <a:xfrm>
            <a:off x="3513917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021F837-69F5-4910-AE1C-940D8844D19F}"/>
              </a:ext>
            </a:extLst>
          </p:cNvPr>
          <p:cNvCxnSpPr>
            <a:cxnSpLocks/>
          </p:cNvCxnSpPr>
          <p:nvPr/>
        </p:nvCxnSpPr>
        <p:spPr>
          <a:xfrm flipH="1">
            <a:off x="3104680" y="4734509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9AD176D-9217-4E5D-8EBB-12900B25E5C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813495" y="3701790"/>
            <a:ext cx="563819" cy="49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74427F6-D07A-474B-841B-7EB9D7D99CE6}"/>
              </a:ext>
            </a:extLst>
          </p:cNvPr>
          <p:cNvSpPr/>
          <p:nvPr/>
        </p:nvSpPr>
        <p:spPr>
          <a:xfrm>
            <a:off x="2195160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C10DC60-8181-4344-8835-0526A7143DF2}"/>
              </a:ext>
            </a:extLst>
          </p:cNvPr>
          <p:cNvSpPr/>
          <p:nvPr/>
        </p:nvSpPr>
        <p:spPr>
          <a:xfrm>
            <a:off x="7777833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B263357D-A301-41EC-824C-19FB8EA1DB03}"/>
              </a:ext>
            </a:extLst>
          </p:cNvPr>
          <p:cNvSpPr/>
          <p:nvPr/>
        </p:nvSpPr>
        <p:spPr>
          <a:xfrm>
            <a:off x="5370547" y="311871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B970368F-56C5-4632-89BC-7E8FC7C2EE18}"/>
              </a:ext>
            </a:extLst>
          </p:cNvPr>
          <p:cNvCxnSpPr>
            <a:cxnSpLocks/>
          </p:cNvCxnSpPr>
          <p:nvPr/>
        </p:nvCxnSpPr>
        <p:spPr>
          <a:xfrm>
            <a:off x="6854093" y="4732098"/>
            <a:ext cx="293280" cy="86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A9CC50E-572F-41FF-AECE-2186F766435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910546" y="3658711"/>
            <a:ext cx="676395" cy="53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F3303E22-1242-4A49-99CF-81B45221BCD4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5640547" y="2551646"/>
            <a:ext cx="42113" cy="56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38D540-5A76-4C61-B7D2-8CE7C5BF2AEF}"/>
              </a:ext>
            </a:extLst>
          </p:cNvPr>
          <p:cNvSpPr/>
          <p:nvPr/>
        </p:nvSpPr>
        <p:spPr>
          <a:xfrm>
            <a:off x="837465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FD525A8A-BD49-466A-9397-72BDC9998F91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8644652" y="4689956"/>
            <a:ext cx="14881" cy="87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C8A7B11-7DE5-4A39-A294-B7E7ABE8F45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391734" y="3609017"/>
            <a:ext cx="323879" cy="56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B1BDCBE4-2ABB-439E-9191-86D89902AE76}"/>
              </a:ext>
            </a:extLst>
          </p:cNvPr>
          <p:cNvSpPr/>
          <p:nvPr/>
        </p:nvSpPr>
        <p:spPr>
          <a:xfrm>
            <a:off x="1029467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4A948EA-CBE0-4CD9-83EC-15B8270E6CEB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0427360" y="4710834"/>
            <a:ext cx="137312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id="{6A14CDE4-4110-4CD0-93D6-0C281D1A41DE}"/>
              </a:ext>
            </a:extLst>
          </p:cNvPr>
          <p:cNvSpPr/>
          <p:nvPr/>
        </p:nvSpPr>
        <p:spPr>
          <a:xfrm>
            <a:off x="5370547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E87B5D2F-D261-423A-968B-2B65D9B1A76B}"/>
              </a:ext>
            </a:extLst>
          </p:cNvPr>
          <p:cNvSpPr/>
          <p:nvPr/>
        </p:nvSpPr>
        <p:spPr>
          <a:xfrm>
            <a:off x="728057" y="4209687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A414F1DA-EDA3-431A-8BF1-C8373A9E1541}"/>
              </a:ext>
            </a:extLst>
          </p:cNvPr>
          <p:cNvSpPr/>
          <p:nvPr/>
        </p:nvSpPr>
        <p:spPr>
          <a:xfrm>
            <a:off x="-5920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3EB1046E-B235-4DE9-BB8A-CA7658CBF733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114423" y="4749687"/>
            <a:ext cx="181413" cy="83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487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626E2-F3A8-4A10-A214-62BF06B1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Arbol B </a:t>
            </a:r>
            <a:r>
              <a:rPr lang="en-US" dirty="0" err="1"/>
              <a:t>Inser</a:t>
            </a:r>
            <a:r>
              <a:rPr lang="es-EC" dirty="0" err="1"/>
              <a:t>ción</a:t>
            </a:r>
            <a:r>
              <a:rPr lang="en-US" dirty="0"/>
              <a:t> Final</a:t>
            </a:r>
            <a:endParaRPr lang="es-EC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B1BF42F-AFDA-48D1-9380-304CFE753BDD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8F7CCD8-861B-4921-803D-820EA5CD5D35}"/>
              </a:ext>
            </a:extLst>
          </p:cNvPr>
          <p:cNvSpPr/>
          <p:nvPr/>
        </p:nvSpPr>
        <p:spPr>
          <a:xfrm>
            <a:off x="8121734" y="417083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6E32EC8-C15F-4EFD-8790-C76D6396738F}"/>
              </a:ext>
            </a:extLst>
          </p:cNvPr>
          <p:cNvSpPr/>
          <p:nvPr/>
        </p:nvSpPr>
        <p:spPr>
          <a:xfrm>
            <a:off x="4609559" y="4228503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73703A4-E6D8-48A4-A2CC-166AD1427C47}"/>
              </a:ext>
            </a:extLst>
          </p:cNvPr>
          <p:cNvCxnSpPr>
            <a:cxnSpLocks/>
          </p:cNvCxnSpPr>
          <p:nvPr/>
        </p:nvCxnSpPr>
        <p:spPr>
          <a:xfrm flipH="1">
            <a:off x="277874" y="4731139"/>
            <a:ext cx="449616" cy="82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AFA14AB-2893-4F8C-B162-7D08E0A961E9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8047833" y="4710834"/>
            <a:ext cx="93558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EE61DD64-61FC-400E-969E-1C446782A268}"/>
              </a:ext>
            </a:extLst>
          </p:cNvPr>
          <p:cNvSpPr/>
          <p:nvPr/>
        </p:nvSpPr>
        <p:spPr>
          <a:xfrm>
            <a:off x="9362377" y="418531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439AD94-34C6-45B5-AD40-79BD0E03069B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B95A9D3C-242D-4842-B2F6-5232AEC81F2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1055147" y="4756701"/>
            <a:ext cx="122295" cy="8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E4FCE56-A911-4F24-AAA4-D62F35C75FDF}"/>
              </a:ext>
            </a:extLst>
          </p:cNvPr>
          <p:cNvSpPr/>
          <p:nvPr/>
        </p:nvSpPr>
        <p:spPr>
          <a:xfrm>
            <a:off x="5997732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A550A7D-F511-49F0-A54C-9E43480B3C68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91F951E-81CF-4ECD-BF37-04A9FBF007ED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267732" y="4732098"/>
            <a:ext cx="76392" cy="84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BED844D-5AB5-45E1-BEBA-C7AA73FA38B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864390" y="3658711"/>
            <a:ext cx="506157" cy="56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807380E-ABF1-4764-B527-7D3E0AD72230}"/>
              </a:ext>
            </a:extLst>
          </p:cNvPr>
          <p:cNvCxnSpPr>
            <a:cxnSpLocks/>
          </p:cNvCxnSpPr>
          <p:nvPr/>
        </p:nvCxnSpPr>
        <p:spPr>
          <a:xfrm>
            <a:off x="9235185" y="3648561"/>
            <a:ext cx="656230" cy="54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0C0DEBB-0148-465E-B3BB-E0B5671CE2B8}"/>
              </a:ext>
            </a:extLst>
          </p:cNvPr>
          <p:cNvSpPr/>
          <p:nvPr/>
        </p:nvSpPr>
        <p:spPr>
          <a:xfrm>
            <a:off x="965991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8B96F23-6FCB-4F8C-8CBE-060AE8A6BDEB}"/>
              </a:ext>
            </a:extLst>
          </p:cNvPr>
          <p:cNvSpPr/>
          <p:nvPr/>
        </p:nvSpPr>
        <p:spPr>
          <a:xfrm>
            <a:off x="869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CAB2C97-1344-45ED-81A0-F780437A91BC}"/>
              </a:ext>
            </a:extLst>
          </p:cNvPr>
          <p:cNvSpPr/>
          <p:nvPr/>
        </p:nvSpPr>
        <p:spPr>
          <a:xfrm>
            <a:off x="923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E858EC6-C70E-4066-97C2-11846090FF83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909218" y="4784500"/>
            <a:ext cx="20696" cy="78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5279D9A-B679-47C1-AFAD-7B5C33CD753B}"/>
              </a:ext>
            </a:extLst>
          </p:cNvPr>
          <p:cNvSpPr/>
          <p:nvPr/>
        </p:nvSpPr>
        <p:spPr>
          <a:xfrm>
            <a:off x="1090744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2568DEB-99E9-4AFE-8C67-C44BCFB9E74E}"/>
              </a:ext>
            </a:extLst>
          </p:cNvPr>
          <p:cNvSpPr/>
          <p:nvPr/>
        </p:nvSpPr>
        <p:spPr>
          <a:xfrm>
            <a:off x="6618075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21DEA31-36E4-48EA-AAAC-FE62CF82BD0B}"/>
              </a:ext>
            </a:extLst>
          </p:cNvPr>
          <p:cNvSpPr/>
          <p:nvPr/>
        </p:nvSpPr>
        <p:spPr>
          <a:xfrm>
            <a:off x="4183088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C50EC39-CCF3-482B-A27F-9EC5DC7BE5A4}"/>
              </a:ext>
            </a:extLst>
          </p:cNvPr>
          <p:cNvSpPr/>
          <p:nvPr/>
        </p:nvSpPr>
        <p:spPr>
          <a:xfrm>
            <a:off x="5142660" y="20206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F8BC4F6-B5DC-4F46-8375-74FC9A4A4D9D}"/>
              </a:ext>
            </a:extLst>
          </p:cNvPr>
          <p:cNvCxnSpPr>
            <a:cxnSpLocks/>
          </p:cNvCxnSpPr>
          <p:nvPr/>
        </p:nvCxnSpPr>
        <p:spPr>
          <a:xfrm flipH="1">
            <a:off x="4397193" y="4766023"/>
            <a:ext cx="226889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C0361BB-1956-46AC-80E1-3B59E434DC82}"/>
              </a:ext>
            </a:extLst>
          </p:cNvPr>
          <p:cNvSpPr/>
          <p:nvPr/>
        </p:nvSpPr>
        <p:spPr>
          <a:xfrm>
            <a:off x="844423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C52FE5A-0294-4340-BF1D-0E5F2CDBB388}"/>
              </a:ext>
            </a:extLst>
          </p:cNvPr>
          <p:cNvSpPr/>
          <p:nvPr/>
        </p:nvSpPr>
        <p:spPr>
          <a:xfrm>
            <a:off x="1268057" y="4209687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72D6CAF-BEF1-4F4E-8FBC-B28827F46110}"/>
              </a:ext>
            </a:extLst>
          </p:cNvPr>
          <p:cNvCxnSpPr>
            <a:cxnSpLocks/>
          </p:cNvCxnSpPr>
          <p:nvPr/>
        </p:nvCxnSpPr>
        <p:spPr>
          <a:xfrm>
            <a:off x="1818754" y="4749687"/>
            <a:ext cx="353531" cy="83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A0199CAC-73AD-4343-8938-90005AA7CA4F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16F716F-DBE8-43FC-9E4C-FC73202242EE}"/>
              </a:ext>
            </a:extLst>
          </p:cNvPr>
          <p:cNvSpPr/>
          <p:nvPr/>
        </p:nvSpPr>
        <p:spPr>
          <a:xfrm>
            <a:off x="1648690" y="558864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47EEB8CF-38E7-4A1F-AE79-6487770F6D55}"/>
              </a:ext>
            </a:extLst>
          </p:cNvPr>
          <p:cNvSpPr/>
          <p:nvPr/>
        </p:nvSpPr>
        <p:spPr>
          <a:xfrm>
            <a:off x="11055147" y="41824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A21EC91-E58F-4B40-8202-F912D3F63AA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1592982" y="4731139"/>
            <a:ext cx="270000" cy="82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6457917-8CDB-4C89-B6E2-B3C9E006FE0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775184" y="3639442"/>
            <a:ext cx="1549963" cy="5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52B5FC92-E402-4652-94FD-8689056F8DD6}"/>
              </a:ext>
            </a:extLst>
          </p:cNvPr>
          <p:cNvCxnSpPr>
            <a:cxnSpLocks/>
          </p:cNvCxnSpPr>
          <p:nvPr/>
        </p:nvCxnSpPr>
        <p:spPr>
          <a:xfrm>
            <a:off x="6180547" y="2539252"/>
            <a:ext cx="3054637" cy="58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17AEF29A-A19B-4434-A13F-DF536FAD1CEA}"/>
              </a:ext>
            </a:extLst>
          </p:cNvPr>
          <p:cNvCxnSpPr>
            <a:cxnSpLocks/>
          </p:cNvCxnSpPr>
          <p:nvPr/>
        </p:nvCxnSpPr>
        <p:spPr>
          <a:xfrm flipH="1">
            <a:off x="2554763" y="2551646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C0150FA-3755-48C0-A532-828F258427A2}"/>
              </a:ext>
            </a:extLst>
          </p:cNvPr>
          <p:cNvSpPr/>
          <p:nvPr/>
        </p:nvSpPr>
        <p:spPr>
          <a:xfrm>
            <a:off x="2861746" y="559721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CCD9C54-9143-42AD-86C6-E97E134B431D}"/>
              </a:ext>
            </a:extLst>
          </p:cNvPr>
          <p:cNvCxnSpPr>
            <a:cxnSpLocks/>
          </p:cNvCxnSpPr>
          <p:nvPr/>
        </p:nvCxnSpPr>
        <p:spPr>
          <a:xfrm>
            <a:off x="3649828" y="4731433"/>
            <a:ext cx="145191" cy="8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83F6575-E6F3-4E64-BECA-1B2D258459F1}"/>
              </a:ext>
            </a:extLst>
          </p:cNvPr>
          <p:cNvSpPr/>
          <p:nvPr/>
        </p:nvSpPr>
        <p:spPr>
          <a:xfrm>
            <a:off x="3107314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05140CF-83FD-4EB5-B386-8E8F382F54CF}"/>
              </a:ext>
            </a:extLst>
          </p:cNvPr>
          <p:cNvSpPr/>
          <p:nvPr/>
        </p:nvSpPr>
        <p:spPr>
          <a:xfrm>
            <a:off x="6332110" y="4191139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2888173-BC79-40CC-A81A-2A404E1F0994}"/>
              </a:ext>
            </a:extLst>
          </p:cNvPr>
          <p:cNvCxnSpPr>
            <a:cxnSpLocks/>
          </p:cNvCxnSpPr>
          <p:nvPr/>
        </p:nvCxnSpPr>
        <p:spPr>
          <a:xfrm>
            <a:off x="5136260" y="4749687"/>
            <a:ext cx="172579" cy="8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C6454BA-D60B-4948-8A10-7A75A91BBE33}"/>
              </a:ext>
            </a:extLst>
          </p:cNvPr>
          <p:cNvSpPr/>
          <p:nvPr/>
        </p:nvSpPr>
        <p:spPr>
          <a:xfrm>
            <a:off x="7151401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EA3D232E-CC52-4BE0-88A3-CE837DDC6CF2}"/>
              </a:ext>
            </a:extLst>
          </p:cNvPr>
          <p:cNvSpPr/>
          <p:nvPr/>
        </p:nvSpPr>
        <p:spPr>
          <a:xfrm>
            <a:off x="9902377" y="419209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CADB3CA3-44A5-47C9-8DE0-AD2B0DBC9786}"/>
              </a:ext>
            </a:extLst>
          </p:cNvPr>
          <p:cNvSpPr/>
          <p:nvPr/>
        </p:nvSpPr>
        <p:spPr>
          <a:xfrm>
            <a:off x="4840170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EE679A35-B105-44DF-AFD0-7438B12C7BA6}"/>
              </a:ext>
            </a:extLst>
          </p:cNvPr>
          <p:cNvSpPr/>
          <p:nvPr/>
        </p:nvSpPr>
        <p:spPr>
          <a:xfrm>
            <a:off x="9006755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55C79BC-C3C3-498B-A352-7246948FF81F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9276755" y="4710834"/>
            <a:ext cx="107480" cy="8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CB694CB-FB6A-4A32-830C-1F150F54AA31}"/>
              </a:ext>
            </a:extLst>
          </p:cNvPr>
          <p:cNvSpPr/>
          <p:nvPr/>
        </p:nvSpPr>
        <p:spPr>
          <a:xfrm>
            <a:off x="3513917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E9EDC9F3-FCB7-4E9C-9DB2-0D6B958157F5}"/>
              </a:ext>
            </a:extLst>
          </p:cNvPr>
          <p:cNvCxnSpPr>
            <a:cxnSpLocks/>
          </p:cNvCxnSpPr>
          <p:nvPr/>
        </p:nvCxnSpPr>
        <p:spPr>
          <a:xfrm flipH="1">
            <a:off x="3104680" y="4734509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9C42DA2B-72EA-4650-914D-748F2B706B9F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813495" y="3701790"/>
            <a:ext cx="563819" cy="49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2EBE646E-F81C-487A-90ED-9EEA5FB5655E}"/>
              </a:ext>
            </a:extLst>
          </p:cNvPr>
          <p:cNvSpPr/>
          <p:nvPr/>
        </p:nvSpPr>
        <p:spPr>
          <a:xfrm>
            <a:off x="2195160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E488F174-172D-42A5-982B-7169D4C2CB5F}"/>
              </a:ext>
            </a:extLst>
          </p:cNvPr>
          <p:cNvSpPr/>
          <p:nvPr/>
        </p:nvSpPr>
        <p:spPr>
          <a:xfrm>
            <a:off x="7777833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205E949-45DD-4F7E-9520-CBD0066983F1}"/>
              </a:ext>
            </a:extLst>
          </p:cNvPr>
          <p:cNvSpPr/>
          <p:nvPr/>
        </p:nvSpPr>
        <p:spPr>
          <a:xfrm>
            <a:off x="5370547" y="311871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82A4BC40-FB29-4350-80BC-0EA949055A97}"/>
              </a:ext>
            </a:extLst>
          </p:cNvPr>
          <p:cNvCxnSpPr>
            <a:cxnSpLocks/>
          </p:cNvCxnSpPr>
          <p:nvPr/>
        </p:nvCxnSpPr>
        <p:spPr>
          <a:xfrm>
            <a:off x="6854093" y="4732098"/>
            <a:ext cx="293280" cy="86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0251BA8-6D44-41FC-B767-B798822E5A6D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910546" y="3658711"/>
            <a:ext cx="676395" cy="53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7C66B41E-B41A-4764-A9A9-2BB33457AE39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5640547" y="2551646"/>
            <a:ext cx="42113" cy="56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9F564FB2-957B-4E30-B870-0300CD7096A3}"/>
              </a:ext>
            </a:extLst>
          </p:cNvPr>
          <p:cNvSpPr/>
          <p:nvPr/>
        </p:nvSpPr>
        <p:spPr>
          <a:xfrm>
            <a:off x="837465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1E807691-AA7E-437D-90A3-66F11EA84ECA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8644652" y="4689956"/>
            <a:ext cx="14881" cy="87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BEB4990-AFE4-4B3A-8356-AB8576F06C6B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8391734" y="3609017"/>
            <a:ext cx="323879" cy="56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F9860B4-2DCB-4470-9A49-0923CAADA04B}"/>
              </a:ext>
            </a:extLst>
          </p:cNvPr>
          <p:cNvSpPr/>
          <p:nvPr/>
        </p:nvSpPr>
        <p:spPr>
          <a:xfrm>
            <a:off x="1029467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AF371751-8C04-49FE-AD01-3F188D1F71A2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0427360" y="4710834"/>
            <a:ext cx="137312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2DE40F4-7859-4A43-AA64-D0B9B20D41FA}"/>
              </a:ext>
            </a:extLst>
          </p:cNvPr>
          <p:cNvSpPr/>
          <p:nvPr/>
        </p:nvSpPr>
        <p:spPr>
          <a:xfrm>
            <a:off x="5370547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319CA1D3-FD54-46DA-98FB-B10718842D94}"/>
              </a:ext>
            </a:extLst>
          </p:cNvPr>
          <p:cNvSpPr/>
          <p:nvPr/>
        </p:nvSpPr>
        <p:spPr>
          <a:xfrm>
            <a:off x="728057" y="4209687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EE3070A9-9970-4561-BBB0-2190255BCB72}"/>
              </a:ext>
            </a:extLst>
          </p:cNvPr>
          <p:cNvSpPr/>
          <p:nvPr/>
        </p:nvSpPr>
        <p:spPr>
          <a:xfrm>
            <a:off x="-5920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39FFF6D3-200E-438F-96EB-A545E2BA6EEC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1114423" y="4749687"/>
            <a:ext cx="181413" cy="83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83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D28DC-2B9A-4105-B2CB-1C60CB85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Eliminar 14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52C6B31-C6C1-4790-86B3-DD3586FF24E1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6CB30E0-8E27-4487-80B3-E8113DC65760}"/>
              </a:ext>
            </a:extLst>
          </p:cNvPr>
          <p:cNvSpPr/>
          <p:nvPr/>
        </p:nvSpPr>
        <p:spPr>
          <a:xfrm>
            <a:off x="8121734" y="417083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3D51531-2D84-4B75-B43A-A16570D86F82}"/>
              </a:ext>
            </a:extLst>
          </p:cNvPr>
          <p:cNvSpPr/>
          <p:nvPr/>
        </p:nvSpPr>
        <p:spPr>
          <a:xfrm>
            <a:off x="4609559" y="4228503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310B6AB-6A99-49CE-A784-C3BD6E31ECAC}"/>
              </a:ext>
            </a:extLst>
          </p:cNvPr>
          <p:cNvCxnSpPr>
            <a:cxnSpLocks/>
          </p:cNvCxnSpPr>
          <p:nvPr/>
        </p:nvCxnSpPr>
        <p:spPr>
          <a:xfrm flipH="1">
            <a:off x="277874" y="4731139"/>
            <a:ext cx="449616" cy="82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D9D738F-6047-43F6-BE8D-9FD0C94EBB10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8047833" y="4710834"/>
            <a:ext cx="93558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44AE6364-1A0C-4304-ACEA-52027FCFF615}"/>
              </a:ext>
            </a:extLst>
          </p:cNvPr>
          <p:cNvSpPr/>
          <p:nvPr/>
        </p:nvSpPr>
        <p:spPr>
          <a:xfrm>
            <a:off x="9362377" y="418531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CECDB48-1D7F-4EB6-A7C7-9305A46CD074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18DDF4C-530A-48ED-84D7-D5ACA6EF1CA4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11055147" y="4756701"/>
            <a:ext cx="122295" cy="8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D8CDBA6-276A-40AF-88A7-7AA3471CDDAA}"/>
              </a:ext>
            </a:extLst>
          </p:cNvPr>
          <p:cNvSpPr/>
          <p:nvPr/>
        </p:nvSpPr>
        <p:spPr>
          <a:xfrm>
            <a:off x="5997732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536DA95-55EB-4C61-9868-D610579C3F06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62A89E0-2B9E-470A-86A0-D344838BBB9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267732" y="4732098"/>
            <a:ext cx="76392" cy="84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0626260-D74C-4E8A-B923-F358A0A79378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864390" y="3658711"/>
            <a:ext cx="506157" cy="56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06C2A05-BA74-4DD8-BD79-873D7A74F4C9}"/>
              </a:ext>
            </a:extLst>
          </p:cNvPr>
          <p:cNvCxnSpPr>
            <a:cxnSpLocks/>
          </p:cNvCxnSpPr>
          <p:nvPr/>
        </p:nvCxnSpPr>
        <p:spPr>
          <a:xfrm>
            <a:off x="9235185" y="3648561"/>
            <a:ext cx="656230" cy="54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22A1560-E2AE-4E35-BFE8-195B5737E094}"/>
              </a:ext>
            </a:extLst>
          </p:cNvPr>
          <p:cNvSpPr/>
          <p:nvPr/>
        </p:nvSpPr>
        <p:spPr>
          <a:xfrm>
            <a:off x="965991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5436206-4B62-43BE-9756-47E4B32A0D81}"/>
              </a:ext>
            </a:extLst>
          </p:cNvPr>
          <p:cNvSpPr/>
          <p:nvPr/>
        </p:nvSpPr>
        <p:spPr>
          <a:xfrm>
            <a:off x="869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7574997-E1E6-447D-9CF9-2B3FF1B567B7}"/>
              </a:ext>
            </a:extLst>
          </p:cNvPr>
          <p:cNvSpPr/>
          <p:nvPr/>
        </p:nvSpPr>
        <p:spPr>
          <a:xfrm>
            <a:off x="923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FABE9C1-5EDE-4B36-9326-FA368301E65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909218" y="4784500"/>
            <a:ext cx="20696" cy="78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840851C-1D3F-418E-B7CE-33F86224EA54}"/>
              </a:ext>
            </a:extLst>
          </p:cNvPr>
          <p:cNvSpPr/>
          <p:nvPr/>
        </p:nvSpPr>
        <p:spPr>
          <a:xfrm>
            <a:off x="1090744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5E0D357-071F-48DF-BC5C-7F06542A725D}"/>
              </a:ext>
            </a:extLst>
          </p:cNvPr>
          <p:cNvSpPr/>
          <p:nvPr/>
        </p:nvSpPr>
        <p:spPr>
          <a:xfrm>
            <a:off x="6618075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C8ED2E4-3B43-450E-81BA-32BBC9C3C00D}"/>
              </a:ext>
            </a:extLst>
          </p:cNvPr>
          <p:cNvSpPr/>
          <p:nvPr/>
        </p:nvSpPr>
        <p:spPr>
          <a:xfrm>
            <a:off x="4183088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083860E-F42B-46CF-B677-133201478908}"/>
              </a:ext>
            </a:extLst>
          </p:cNvPr>
          <p:cNvSpPr/>
          <p:nvPr/>
        </p:nvSpPr>
        <p:spPr>
          <a:xfrm>
            <a:off x="5142660" y="20206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DA227D5-C3C0-4769-B240-C3E0D7CD2A8E}"/>
              </a:ext>
            </a:extLst>
          </p:cNvPr>
          <p:cNvCxnSpPr>
            <a:cxnSpLocks/>
          </p:cNvCxnSpPr>
          <p:nvPr/>
        </p:nvCxnSpPr>
        <p:spPr>
          <a:xfrm flipH="1">
            <a:off x="4397193" y="4766023"/>
            <a:ext cx="226889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E2F28E0-4B52-4B10-8D0F-EC3744516E62}"/>
              </a:ext>
            </a:extLst>
          </p:cNvPr>
          <p:cNvSpPr/>
          <p:nvPr/>
        </p:nvSpPr>
        <p:spPr>
          <a:xfrm>
            <a:off x="844423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EDC20C2-6AED-4ADD-8999-E98DCBF0105D}"/>
              </a:ext>
            </a:extLst>
          </p:cNvPr>
          <p:cNvSpPr/>
          <p:nvPr/>
        </p:nvSpPr>
        <p:spPr>
          <a:xfrm>
            <a:off x="1268057" y="4209687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D3558E1-6C8E-4468-83AA-332C17E8F4CE}"/>
              </a:ext>
            </a:extLst>
          </p:cNvPr>
          <p:cNvCxnSpPr>
            <a:cxnSpLocks/>
          </p:cNvCxnSpPr>
          <p:nvPr/>
        </p:nvCxnSpPr>
        <p:spPr>
          <a:xfrm>
            <a:off x="1818754" y="4749687"/>
            <a:ext cx="353531" cy="83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640E32F-6556-4654-81BF-CA97818D7881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2FC7E2C3-1882-41D9-8BC7-E9AD9066D012}"/>
              </a:ext>
            </a:extLst>
          </p:cNvPr>
          <p:cNvSpPr/>
          <p:nvPr/>
        </p:nvSpPr>
        <p:spPr>
          <a:xfrm>
            <a:off x="1648690" y="558864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0C975FD-7DE8-4ACA-A06E-C3C2801C16F1}"/>
              </a:ext>
            </a:extLst>
          </p:cNvPr>
          <p:cNvSpPr/>
          <p:nvPr/>
        </p:nvSpPr>
        <p:spPr>
          <a:xfrm>
            <a:off x="11055147" y="41824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419A47F9-58BC-42F8-9B6D-666B19FDF41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1592982" y="4731139"/>
            <a:ext cx="270000" cy="82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03780093-ECC3-41FE-BACB-3589ACE7A282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775184" y="3639442"/>
            <a:ext cx="1549963" cy="5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6ADBF22-52A4-4498-8EAA-83D081268FCB}"/>
              </a:ext>
            </a:extLst>
          </p:cNvPr>
          <p:cNvCxnSpPr>
            <a:cxnSpLocks/>
          </p:cNvCxnSpPr>
          <p:nvPr/>
        </p:nvCxnSpPr>
        <p:spPr>
          <a:xfrm>
            <a:off x="6180547" y="2539252"/>
            <a:ext cx="3054637" cy="58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C4F7290-C35C-45A9-B37D-C9D8046B169F}"/>
              </a:ext>
            </a:extLst>
          </p:cNvPr>
          <p:cNvCxnSpPr>
            <a:cxnSpLocks/>
          </p:cNvCxnSpPr>
          <p:nvPr/>
        </p:nvCxnSpPr>
        <p:spPr>
          <a:xfrm flipH="1">
            <a:off x="2554763" y="2551646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3C40EA57-9AE4-4B9F-88C3-152E050AF034}"/>
              </a:ext>
            </a:extLst>
          </p:cNvPr>
          <p:cNvSpPr/>
          <p:nvPr/>
        </p:nvSpPr>
        <p:spPr>
          <a:xfrm>
            <a:off x="2861746" y="559721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AA76499-9771-4BD1-812B-688E149CF5F9}"/>
              </a:ext>
            </a:extLst>
          </p:cNvPr>
          <p:cNvCxnSpPr>
            <a:cxnSpLocks/>
          </p:cNvCxnSpPr>
          <p:nvPr/>
        </p:nvCxnSpPr>
        <p:spPr>
          <a:xfrm>
            <a:off x="3649828" y="4731433"/>
            <a:ext cx="145191" cy="8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E4C1575-B36C-4BD6-B8C1-9CB5F935A502}"/>
              </a:ext>
            </a:extLst>
          </p:cNvPr>
          <p:cNvSpPr/>
          <p:nvPr/>
        </p:nvSpPr>
        <p:spPr>
          <a:xfrm>
            <a:off x="3107314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CB437FC-75E1-4BB1-A875-9F40E4690A57}"/>
              </a:ext>
            </a:extLst>
          </p:cNvPr>
          <p:cNvSpPr/>
          <p:nvPr/>
        </p:nvSpPr>
        <p:spPr>
          <a:xfrm>
            <a:off x="6332110" y="4191139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68FCF8AA-26E4-429A-976C-84D35C795D58}"/>
              </a:ext>
            </a:extLst>
          </p:cNvPr>
          <p:cNvCxnSpPr>
            <a:cxnSpLocks/>
          </p:cNvCxnSpPr>
          <p:nvPr/>
        </p:nvCxnSpPr>
        <p:spPr>
          <a:xfrm>
            <a:off x="5136260" y="4749687"/>
            <a:ext cx="172579" cy="8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4FCF271-DCA6-4B54-ADB9-52462EB5AADD}"/>
              </a:ext>
            </a:extLst>
          </p:cNvPr>
          <p:cNvSpPr/>
          <p:nvPr/>
        </p:nvSpPr>
        <p:spPr>
          <a:xfrm>
            <a:off x="7151401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75C2E35-F857-4069-A61A-C2B0E64B645D}"/>
              </a:ext>
            </a:extLst>
          </p:cNvPr>
          <p:cNvSpPr/>
          <p:nvPr/>
        </p:nvSpPr>
        <p:spPr>
          <a:xfrm>
            <a:off x="9902377" y="419209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DE95E86-4BCF-40E2-8CF5-FFE77BC05E02}"/>
              </a:ext>
            </a:extLst>
          </p:cNvPr>
          <p:cNvSpPr/>
          <p:nvPr/>
        </p:nvSpPr>
        <p:spPr>
          <a:xfrm>
            <a:off x="4840170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8C96478-EFCB-4894-83F3-01EC26D1204C}"/>
              </a:ext>
            </a:extLst>
          </p:cNvPr>
          <p:cNvSpPr/>
          <p:nvPr/>
        </p:nvSpPr>
        <p:spPr>
          <a:xfrm>
            <a:off x="9006755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909605E-8402-482F-9324-91511BED043B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9276755" y="4710834"/>
            <a:ext cx="107480" cy="8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BD6A7566-7410-4363-AE2D-C8535593A7E7}"/>
              </a:ext>
            </a:extLst>
          </p:cNvPr>
          <p:cNvSpPr/>
          <p:nvPr/>
        </p:nvSpPr>
        <p:spPr>
          <a:xfrm>
            <a:off x="3513917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221804C8-2B9E-449E-8F49-5CDF716D0829}"/>
              </a:ext>
            </a:extLst>
          </p:cNvPr>
          <p:cNvCxnSpPr>
            <a:cxnSpLocks/>
          </p:cNvCxnSpPr>
          <p:nvPr/>
        </p:nvCxnSpPr>
        <p:spPr>
          <a:xfrm flipH="1">
            <a:off x="3104680" y="4734509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557DD264-5764-4D25-8B10-5D4AC3A63945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813495" y="3701790"/>
            <a:ext cx="563819" cy="49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2CBB311E-AECB-4F55-8AC9-8137F4845BF5}"/>
              </a:ext>
            </a:extLst>
          </p:cNvPr>
          <p:cNvSpPr/>
          <p:nvPr/>
        </p:nvSpPr>
        <p:spPr>
          <a:xfrm>
            <a:off x="2195160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F0B32E3A-121A-45B6-98F4-B39F7728332E}"/>
              </a:ext>
            </a:extLst>
          </p:cNvPr>
          <p:cNvSpPr/>
          <p:nvPr/>
        </p:nvSpPr>
        <p:spPr>
          <a:xfrm>
            <a:off x="7777833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93244338-67A7-409A-B49B-AD635ABDCF8F}"/>
              </a:ext>
            </a:extLst>
          </p:cNvPr>
          <p:cNvSpPr/>
          <p:nvPr/>
        </p:nvSpPr>
        <p:spPr>
          <a:xfrm>
            <a:off x="5370547" y="311871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BEE4C59-DBA1-460B-A649-8AE00BCED83F}"/>
              </a:ext>
            </a:extLst>
          </p:cNvPr>
          <p:cNvCxnSpPr>
            <a:cxnSpLocks/>
          </p:cNvCxnSpPr>
          <p:nvPr/>
        </p:nvCxnSpPr>
        <p:spPr>
          <a:xfrm>
            <a:off x="6854093" y="4732098"/>
            <a:ext cx="293280" cy="86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5C6A042D-AD7D-4CA3-A08E-8316EBECC012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910546" y="3658711"/>
            <a:ext cx="676395" cy="53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413139F5-80B3-4127-8ADE-6C8BB989CF39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5640547" y="2551646"/>
            <a:ext cx="42113" cy="56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730BBA3-74A7-468E-BC57-7DFF6E5968D5}"/>
              </a:ext>
            </a:extLst>
          </p:cNvPr>
          <p:cNvSpPr/>
          <p:nvPr/>
        </p:nvSpPr>
        <p:spPr>
          <a:xfrm>
            <a:off x="837465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7448AD92-8DE8-4C53-8B5B-A14B3AA36E3E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8644652" y="4689956"/>
            <a:ext cx="14881" cy="87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1BF5425D-F3F1-4FCA-85D7-059329ECD8C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8391734" y="3609017"/>
            <a:ext cx="323879" cy="56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9E5189F-5FE1-4DC7-9748-FD5662420FED}"/>
              </a:ext>
            </a:extLst>
          </p:cNvPr>
          <p:cNvSpPr/>
          <p:nvPr/>
        </p:nvSpPr>
        <p:spPr>
          <a:xfrm>
            <a:off x="1029467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4DE71F4E-4348-497F-ABF0-603B96F68F29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10427360" y="4710834"/>
            <a:ext cx="137312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C04915AD-89E7-475A-8D3B-487E927ABF60}"/>
              </a:ext>
            </a:extLst>
          </p:cNvPr>
          <p:cNvSpPr/>
          <p:nvPr/>
        </p:nvSpPr>
        <p:spPr>
          <a:xfrm>
            <a:off x="5370547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151957F2-2728-4E85-8A1B-CCA71F1FDF50}"/>
              </a:ext>
            </a:extLst>
          </p:cNvPr>
          <p:cNvSpPr/>
          <p:nvPr/>
        </p:nvSpPr>
        <p:spPr>
          <a:xfrm>
            <a:off x="728057" y="4209687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s-EC" dirty="0">
              <a:solidFill>
                <a:schemeClr val="bg1"/>
              </a:solidFill>
            </a:endParaRP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9B581E55-1C52-4C97-A8B1-E70FD7F71C51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1114423" y="4749687"/>
            <a:ext cx="181413" cy="83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E3A7F7AC-2F47-4746-9E0B-46C46BF74105}"/>
              </a:ext>
            </a:extLst>
          </p:cNvPr>
          <p:cNvSpPr/>
          <p:nvPr/>
        </p:nvSpPr>
        <p:spPr>
          <a:xfrm>
            <a:off x="-5920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05533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8F766-17AA-47AB-B88E-23DD63F25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14 Eliminado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A28639B-03DE-4145-9798-81FB44006953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ED96CEF-1313-4A6A-A91C-331BC5D4A2A4}"/>
              </a:ext>
            </a:extLst>
          </p:cNvPr>
          <p:cNvSpPr/>
          <p:nvPr/>
        </p:nvSpPr>
        <p:spPr>
          <a:xfrm>
            <a:off x="8121734" y="417083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EA62FC2-185E-4F3A-9FBC-4FA24518F3A1}"/>
              </a:ext>
            </a:extLst>
          </p:cNvPr>
          <p:cNvSpPr/>
          <p:nvPr/>
        </p:nvSpPr>
        <p:spPr>
          <a:xfrm>
            <a:off x="4609559" y="4228503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1678749-BA77-466D-B1A6-197DF3A233D4}"/>
              </a:ext>
            </a:extLst>
          </p:cNvPr>
          <p:cNvCxnSpPr>
            <a:cxnSpLocks/>
          </p:cNvCxnSpPr>
          <p:nvPr/>
        </p:nvCxnSpPr>
        <p:spPr>
          <a:xfrm flipH="1">
            <a:off x="277874" y="4731139"/>
            <a:ext cx="449616" cy="82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43FAEC3-491B-47C0-A71D-E07A589B1CC9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8047833" y="4710834"/>
            <a:ext cx="93558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8265AED8-4C1F-42D6-A6C9-DFF04933761D}"/>
              </a:ext>
            </a:extLst>
          </p:cNvPr>
          <p:cNvSpPr/>
          <p:nvPr/>
        </p:nvSpPr>
        <p:spPr>
          <a:xfrm>
            <a:off x="9362377" y="418531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A50E303-E287-43F7-8222-AA86D494BB7A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1055147" y="4756701"/>
            <a:ext cx="122295" cy="8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83A807C-3B69-458A-8BB7-427162492ECC}"/>
              </a:ext>
            </a:extLst>
          </p:cNvPr>
          <p:cNvSpPr/>
          <p:nvPr/>
        </p:nvSpPr>
        <p:spPr>
          <a:xfrm>
            <a:off x="5997732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20FAA13-9CDD-4983-B6C8-C50E0ECB8956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EA30ABF-7186-4F89-9721-855E40DCAF64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267732" y="4732098"/>
            <a:ext cx="76392" cy="84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A7559E0-B19E-451C-9928-C3C2E66998E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864390" y="3658711"/>
            <a:ext cx="506157" cy="56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E9429C7-4EB7-475B-A1D7-AE9FC6F3B781}"/>
              </a:ext>
            </a:extLst>
          </p:cNvPr>
          <p:cNvCxnSpPr>
            <a:cxnSpLocks/>
          </p:cNvCxnSpPr>
          <p:nvPr/>
        </p:nvCxnSpPr>
        <p:spPr>
          <a:xfrm>
            <a:off x="9235185" y="3648561"/>
            <a:ext cx="656230" cy="54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5B13CDA-0C15-4EFE-AF60-D5BE1BE96848}"/>
              </a:ext>
            </a:extLst>
          </p:cNvPr>
          <p:cNvSpPr/>
          <p:nvPr/>
        </p:nvSpPr>
        <p:spPr>
          <a:xfrm>
            <a:off x="965991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7434E09-2BAE-4466-9947-4D6D105E14FE}"/>
              </a:ext>
            </a:extLst>
          </p:cNvPr>
          <p:cNvSpPr/>
          <p:nvPr/>
        </p:nvSpPr>
        <p:spPr>
          <a:xfrm>
            <a:off x="869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4BE2CCF-5153-462A-B397-1EF9CC0DE853}"/>
              </a:ext>
            </a:extLst>
          </p:cNvPr>
          <p:cNvSpPr/>
          <p:nvPr/>
        </p:nvSpPr>
        <p:spPr>
          <a:xfrm>
            <a:off x="923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D6AB044-A4A9-4266-A228-302BBEADCA9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909218" y="4784500"/>
            <a:ext cx="20696" cy="78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E6B5DFB-4CA7-4A59-A987-BF431BB74281}"/>
              </a:ext>
            </a:extLst>
          </p:cNvPr>
          <p:cNvSpPr/>
          <p:nvPr/>
        </p:nvSpPr>
        <p:spPr>
          <a:xfrm>
            <a:off x="1090744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5E38834-E3B2-4FC2-86B0-A19F4A54F6DF}"/>
              </a:ext>
            </a:extLst>
          </p:cNvPr>
          <p:cNvSpPr/>
          <p:nvPr/>
        </p:nvSpPr>
        <p:spPr>
          <a:xfrm>
            <a:off x="6618075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5485602-785F-4FEA-B48A-7F082F3D4708}"/>
              </a:ext>
            </a:extLst>
          </p:cNvPr>
          <p:cNvSpPr/>
          <p:nvPr/>
        </p:nvSpPr>
        <p:spPr>
          <a:xfrm>
            <a:off x="4183088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A5692A6-3E4C-46E5-A0BD-F63C60296B96}"/>
              </a:ext>
            </a:extLst>
          </p:cNvPr>
          <p:cNvSpPr/>
          <p:nvPr/>
        </p:nvSpPr>
        <p:spPr>
          <a:xfrm>
            <a:off x="5142660" y="20206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9B70A3C-4294-45E1-9DAC-CF30B51B2407}"/>
              </a:ext>
            </a:extLst>
          </p:cNvPr>
          <p:cNvCxnSpPr>
            <a:cxnSpLocks/>
          </p:cNvCxnSpPr>
          <p:nvPr/>
        </p:nvCxnSpPr>
        <p:spPr>
          <a:xfrm flipH="1">
            <a:off x="4397193" y="4766023"/>
            <a:ext cx="226889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82C3AC5-3A34-4CBF-98DA-BA7C45C7CF91}"/>
              </a:ext>
            </a:extLst>
          </p:cNvPr>
          <p:cNvSpPr/>
          <p:nvPr/>
        </p:nvSpPr>
        <p:spPr>
          <a:xfrm>
            <a:off x="844423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81CEBA6-83EF-409F-BBF2-929385E4D593}"/>
              </a:ext>
            </a:extLst>
          </p:cNvPr>
          <p:cNvSpPr/>
          <p:nvPr/>
        </p:nvSpPr>
        <p:spPr>
          <a:xfrm>
            <a:off x="1268057" y="4209687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9261C9E-9ACC-44CB-A6E9-E64C8D74E861}"/>
              </a:ext>
            </a:extLst>
          </p:cNvPr>
          <p:cNvCxnSpPr>
            <a:cxnSpLocks/>
          </p:cNvCxnSpPr>
          <p:nvPr/>
        </p:nvCxnSpPr>
        <p:spPr>
          <a:xfrm>
            <a:off x="1818754" y="4749687"/>
            <a:ext cx="353531" cy="83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EFD7595-3F40-4D9D-9FC7-AD738D6E9B87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E8E9CE2-10B3-49FA-A97F-F4E3A8E81A25}"/>
              </a:ext>
            </a:extLst>
          </p:cNvPr>
          <p:cNvSpPr/>
          <p:nvPr/>
        </p:nvSpPr>
        <p:spPr>
          <a:xfrm>
            <a:off x="1853084" y="559721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384DB46-8D28-4D86-B9BC-CE32CDC9674F}"/>
              </a:ext>
            </a:extLst>
          </p:cNvPr>
          <p:cNvSpPr/>
          <p:nvPr/>
        </p:nvSpPr>
        <p:spPr>
          <a:xfrm>
            <a:off x="11055147" y="41824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A34417AD-FA1E-4104-9B38-AD18665C50A4}"/>
              </a:ext>
            </a:extLst>
          </p:cNvPr>
          <p:cNvCxnSpPr>
            <a:cxnSpLocks/>
          </p:cNvCxnSpPr>
          <p:nvPr/>
        </p:nvCxnSpPr>
        <p:spPr>
          <a:xfrm>
            <a:off x="11592982" y="4731139"/>
            <a:ext cx="270000" cy="82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FF4B0F4-DE28-42C8-B95A-0ABAC40AE131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9775184" y="3639442"/>
            <a:ext cx="1549963" cy="5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2E032D0-66DB-49AE-8AE8-61D5BE4712E0}"/>
              </a:ext>
            </a:extLst>
          </p:cNvPr>
          <p:cNvCxnSpPr>
            <a:cxnSpLocks/>
          </p:cNvCxnSpPr>
          <p:nvPr/>
        </p:nvCxnSpPr>
        <p:spPr>
          <a:xfrm>
            <a:off x="6180547" y="2539252"/>
            <a:ext cx="3054637" cy="58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A7B9C8B-5B7F-4CDF-9C3F-C72CBBEDCE12}"/>
              </a:ext>
            </a:extLst>
          </p:cNvPr>
          <p:cNvCxnSpPr>
            <a:cxnSpLocks/>
          </p:cNvCxnSpPr>
          <p:nvPr/>
        </p:nvCxnSpPr>
        <p:spPr>
          <a:xfrm flipH="1">
            <a:off x="2554763" y="2551646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060A72D3-C9F9-4742-828F-0EAFEB8C37A8}"/>
              </a:ext>
            </a:extLst>
          </p:cNvPr>
          <p:cNvSpPr/>
          <p:nvPr/>
        </p:nvSpPr>
        <p:spPr>
          <a:xfrm>
            <a:off x="2861746" y="559721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D49F8F1-1976-4A87-838C-4B01F02E108C}"/>
              </a:ext>
            </a:extLst>
          </p:cNvPr>
          <p:cNvCxnSpPr>
            <a:cxnSpLocks/>
          </p:cNvCxnSpPr>
          <p:nvPr/>
        </p:nvCxnSpPr>
        <p:spPr>
          <a:xfrm>
            <a:off x="3649828" y="4731433"/>
            <a:ext cx="145191" cy="8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466B1EF-E652-40F5-90F0-DA6844F26BB0}"/>
              </a:ext>
            </a:extLst>
          </p:cNvPr>
          <p:cNvSpPr/>
          <p:nvPr/>
        </p:nvSpPr>
        <p:spPr>
          <a:xfrm>
            <a:off x="3107314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461035B-3A8A-4674-9B5B-9E7123B5F166}"/>
              </a:ext>
            </a:extLst>
          </p:cNvPr>
          <p:cNvSpPr/>
          <p:nvPr/>
        </p:nvSpPr>
        <p:spPr>
          <a:xfrm>
            <a:off x="6332110" y="4191139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30F3A4FC-98F1-4E7B-A892-626097CFA0F6}"/>
              </a:ext>
            </a:extLst>
          </p:cNvPr>
          <p:cNvCxnSpPr>
            <a:cxnSpLocks/>
          </p:cNvCxnSpPr>
          <p:nvPr/>
        </p:nvCxnSpPr>
        <p:spPr>
          <a:xfrm>
            <a:off x="5136260" y="4749687"/>
            <a:ext cx="172579" cy="8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A81C335-E914-4E72-96A7-D767FE9473D6}"/>
              </a:ext>
            </a:extLst>
          </p:cNvPr>
          <p:cNvSpPr/>
          <p:nvPr/>
        </p:nvSpPr>
        <p:spPr>
          <a:xfrm>
            <a:off x="7151401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44B26EBA-1064-4940-85AD-95939B691AB4}"/>
              </a:ext>
            </a:extLst>
          </p:cNvPr>
          <p:cNvSpPr/>
          <p:nvPr/>
        </p:nvSpPr>
        <p:spPr>
          <a:xfrm>
            <a:off x="9902377" y="419209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E9548A6-AE10-4FF8-A7AB-27215C1CBE52}"/>
              </a:ext>
            </a:extLst>
          </p:cNvPr>
          <p:cNvSpPr/>
          <p:nvPr/>
        </p:nvSpPr>
        <p:spPr>
          <a:xfrm>
            <a:off x="4840170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BD50FE31-9143-4EA2-B7DB-9F6F3997EBCA}"/>
              </a:ext>
            </a:extLst>
          </p:cNvPr>
          <p:cNvSpPr/>
          <p:nvPr/>
        </p:nvSpPr>
        <p:spPr>
          <a:xfrm>
            <a:off x="9006755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9E8420D-BCFC-42A8-80CB-C105D7FC78D7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9276755" y="4710834"/>
            <a:ext cx="107480" cy="8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14BA865-8E5E-4EDD-B719-9BE8467C42B8}"/>
              </a:ext>
            </a:extLst>
          </p:cNvPr>
          <p:cNvSpPr/>
          <p:nvPr/>
        </p:nvSpPr>
        <p:spPr>
          <a:xfrm>
            <a:off x="3513917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D823A09F-867E-4751-9CF0-04CE2FD2B675}"/>
              </a:ext>
            </a:extLst>
          </p:cNvPr>
          <p:cNvCxnSpPr>
            <a:cxnSpLocks/>
          </p:cNvCxnSpPr>
          <p:nvPr/>
        </p:nvCxnSpPr>
        <p:spPr>
          <a:xfrm flipH="1">
            <a:off x="3104680" y="4734509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AD858A0F-2B0F-4D11-BEB5-535D8824C922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813495" y="3701790"/>
            <a:ext cx="563819" cy="49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A1C8F2C3-22BC-4ADA-B1EF-19A71105371B}"/>
              </a:ext>
            </a:extLst>
          </p:cNvPr>
          <p:cNvSpPr/>
          <p:nvPr/>
        </p:nvSpPr>
        <p:spPr>
          <a:xfrm>
            <a:off x="7777833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FD474CFB-5D97-4608-97BF-8F23EF86AEFC}"/>
              </a:ext>
            </a:extLst>
          </p:cNvPr>
          <p:cNvSpPr/>
          <p:nvPr/>
        </p:nvSpPr>
        <p:spPr>
          <a:xfrm>
            <a:off x="5370547" y="311871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BB119AE4-45D4-48A9-9690-9870AA5FFB5D}"/>
              </a:ext>
            </a:extLst>
          </p:cNvPr>
          <p:cNvCxnSpPr>
            <a:cxnSpLocks/>
          </p:cNvCxnSpPr>
          <p:nvPr/>
        </p:nvCxnSpPr>
        <p:spPr>
          <a:xfrm>
            <a:off x="6854093" y="4732098"/>
            <a:ext cx="293280" cy="86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60FAF28-124B-4B97-882A-1B610D704EC3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910546" y="3658711"/>
            <a:ext cx="676395" cy="53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70AB2678-E8D7-4182-9016-E36830768229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5640547" y="2551646"/>
            <a:ext cx="42113" cy="56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76A02A8-D44E-41DB-BB55-F66B2AC8BCF4}"/>
              </a:ext>
            </a:extLst>
          </p:cNvPr>
          <p:cNvSpPr/>
          <p:nvPr/>
        </p:nvSpPr>
        <p:spPr>
          <a:xfrm>
            <a:off x="837465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99FEE45-17B3-446C-86AD-11AFDD80FB9C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8644652" y="4689956"/>
            <a:ext cx="14881" cy="87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9215F855-04C3-41EB-BA7E-272D1D2E2FB3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8391734" y="3609017"/>
            <a:ext cx="323879" cy="56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F3114021-1896-461B-9CBA-1F4A44317450}"/>
              </a:ext>
            </a:extLst>
          </p:cNvPr>
          <p:cNvSpPr/>
          <p:nvPr/>
        </p:nvSpPr>
        <p:spPr>
          <a:xfrm>
            <a:off x="1029467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4D589BD-DE89-4EC7-B3DC-1498086154B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427360" y="4710834"/>
            <a:ext cx="137312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>
            <a:extLst>
              <a:ext uri="{FF2B5EF4-FFF2-40B4-BE49-F238E27FC236}">
                <a16:creationId xmlns:a16="http://schemas.microsoft.com/office/drawing/2014/main" id="{8DFD781E-D7C9-4281-AD03-1876162BBEBC}"/>
              </a:ext>
            </a:extLst>
          </p:cNvPr>
          <p:cNvSpPr/>
          <p:nvPr/>
        </p:nvSpPr>
        <p:spPr>
          <a:xfrm>
            <a:off x="5370547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7BC19618-DB26-4943-A63A-81AF79C90780}"/>
              </a:ext>
            </a:extLst>
          </p:cNvPr>
          <p:cNvSpPr/>
          <p:nvPr/>
        </p:nvSpPr>
        <p:spPr>
          <a:xfrm>
            <a:off x="728057" y="4209687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BA0B559E-3277-454C-8259-030EA3AC217C}"/>
              </a:ext>
            </a:extLst>
          </p:cNvPr>
          <p:cNvSpPr/>
          <p:nvPr/>
        </p:nvSpPr>
        <p:spPr>
          <a:xfrm>
            <a:off x="-5920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182CE1F6-B0AE-4D51-92ED-A43F3C32AD3D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114423" y="4749687"/>
            <a:ext cx="181413" cy="83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AD37A1AC-18E8-4EC8-A90F-08817389E55F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</p:spTree>
    <p:extLst>
      <p:ext uri="{BB962C8B-B14F-4D97-AF65-F5344CB8AC3E}">
        <p14:creationId xmlns:p14="http://schemas.microsoft.com/office/powerpoint/2010/main" val="13092961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00705-80DE-46E9-88D0-D3EA58F5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Eliminar 22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099301E-FA9D-479A-B729-CB389DDE256B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4C35BCC-4371-4F07-8A40-65DF20C99693}"/>
              </a:ext>
            </a:extLst>
          </p:cNvPr>
          <p:cNvSpPr/>
          <p:nvPr/>
        </p:nvSpPr>
        <p:spPr>
          <a:xfrm>
            <a:off x="8121734" y="417083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186D09-7D95-47BE-AB5D-B8C9681D4646}"/>
              </a:ext>
            </a:extLst>
          </p:cNvPr>
          <p:cNvSpPr/>
          <p:nvPr/>
        </p:nvSpPr>
        <p:spPr>
          <a:xfrm>
            <a:off x="4609559" y="4228503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88ADEB7-B7C2-4E4A-BA36-4C31D5A91CF6}"/>
              </a:ext>
            </a:extLst>
          </p:cNvPr>
          <p:cNvCxnSpPr>
            <a:cxnSpLocks/>
          </p:cNvCxnSpPr>
          <p:nvPr/>
        </p:nvCxnSpPr>
        <p:spPr>
          <a:xfrm flipH="1">
            <a:off x="277874" y="4731139"/>
            <a:ext cx="449616" cy="82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8DD8AD9-50A9-452F-BDF1-1DDDD13ABA12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8047833" y="4710834"/>
            <a:ext cx="93558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8BD8E7B9-6958-4AB3-88C9-C9C05BFE8214}"/>
              </a:ext>
            </a:extLst>
          </p:cNvPr>
          <p:cNvSpPr/>
          <p:nvPr/>
        </p:nvSpPr>
        <p:spPr>
          <a:xfrm>
            <a:off x="9362377" y="418531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FCD3FBB-E90C-489B-8471-76E92B19520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1055147" y="4756701"/>
            <a:ext cx="122295" cy="8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C8EE1A8-5369-4E0E-A386-A5287E273444}"/>
              </a:ext>
            </a:extLst>
          </p:cNvPr>
          <p:cNvSpPr/>
          <p:nvPr/>
        </p:nvSpPr>
        <p:spPr>
          <a:xfrm>
            <a:off x="5997732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F40A8C7-2AE7-4206-A7B4-00B2CF603208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D08AF9D-18E1-47B0-8868-9D58A568AB8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267732" y="4732098"/>
            <a:ext cx="76392" cy="84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B14409A-02B0-4AE4-8D90-F9881E6FA00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864390" y="3658711"/>
            <a:ext cx="506157" cy="56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2C6C5A7-4F38-44BB-B1B6-64EA8835E0CA}"/>
              </a:ext>
            </a:extLst>
          </p:cNvPr>
          <p:cNvCxnSpPr>
            <a:cxnSpLocks/>
          </p:cNvCxnSpPr>
          <p:nvPr/>
        </p:nvCxnSpPr>
        <p:spPr>
          <a:xfrm>
            <a:off x="9235185" y="3648561"/>
            <a:ext cx="656230" cy="54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1FB3E15-8EA6-43A9-A067-E8EAAD71E4D0}"/>
              </a:ext>
            </a:extLst>
          </p:cNvPr>
          <p:cNvSpPr/>
          <p:nvPr/>
        </p:nvSpPr>
        <p:spPr>
          <a:xfrm>
            <a:off x="965991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5519388-B8BF-47DF-81AD-EEEA29EAB741}"/>
              </a:ext>
            </a:extLst>
          </p:cNvPr>
          <p:cNvSpPr/>
          <p:nvPr/>
        </p:nvSpPr>
        <p:spPr>
          <a:xfrm>
            <a:off x="869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204DEC4-8CEF-407A-8B70-BB5CB1FD885D}"/>
              </a:ext>
            </a:extLst>
          </p:cNvPr>
          <p:cNvSpPr/>
          <p:nvPr/>
        </p:nvSpPr>
        <p:spPr>
          <a:xfrm>
            <a:off x="923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8E2EEEE-AB52-41BE-A7E5-9CFD52DDBA1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909218" y="4784500"/>
            <a:ext cx="20696" cy="78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B8282BB-A55B-4963-BEFE-C35A814FFD23}"/>
              </a:ext>
            </a:extLst>
          </p:cNvPr>
          <p:cNvSpPr/>
          <p:nvPr/>
        </p:nvSpPr>
        <p:spPr>
          <a:xfrm>
            <a:off x="1090744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B33F0F4-48B5-4299-A19B-B751D70CD87E}"/>
              </a:ext>
            </a:extLst>
          </p:cNvPr>
          <p:cNvSpPr/>
          <p:nvPr/>
        </p:nvSpPr>
        <p:spPr>
          <a:xfrm>
            <a:off x="6618075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3A51051-DCE4-419F-AEC7-41D33704BBC8}"/>
              </a:ext>
            </a:extLst>
          </p:cNvPr>
          <p:cNvSpPr/>
          <p:nvPr/>
        </p:nvSpPr>
        <p:spPr>
          <a:xfrm>
            <a:off x="4183088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C19FA57-E765-4C7B-919D-96077A30A1C3}"/>
              </a:ext>
            </a:extLst>
          </p:cNvPr>
          <p:cNvSpPr/>
          <p:nvPr/>
        </p:nvSpPr>
        <p:spPr>
          <a:xfrm>
            <a:off x="5142660" y="20206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7B8506F-1C6B-407B-8FBC-FB06E660EC2B}"/>
              </a:ext>
            </a:extLst>
          </p:cNvPr>
          <p:cNvCxnSpPr>
            <a:cxnSpLocks/>
          </p:cNvCxnSpPr>
          <p:nvPr/>
        </p:nvCxnSpPr>
        <p:spPr>
          <a:xfrm flipH="1">
            <a:off x="4397193" y="4766023"/>
            <a:ext cx="226889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D906173-A750-4C4E-A580-A3EFEA53018C}"/>
              </a:ext>
            </a:extLst>
          </p:cNvPr>
          <p:cNvSpPr/>
          <p:nvPr/>
        </p:nvSpPr>
        <p:spPr>
          <a:xfrm>
            <a:off x="844423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7389EB51-7603-4FA0-A4D5-F7E11DDD2D7F}"/>
              </a:ext>
            </a:extLst>
          </p:cNvPr>
          <p:cNvSpPr/>
          <p:nvPr/>
        </p:nvSpPr>
        <p:spPr>
          <a:xfrm>
            <a:off x="1268057" y="4209687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590B7AA-4556-4D94-98D8-ABC598B5868E}"/>
              </a:ext>
            </a:extLst>
          </p:cNvPr>
          <p:cNvCxnSpPr>
            <a:cxnSpLocks/>
          </p:cNvCxnSpPr>
          <p:nvPr/>
        </p:nvCxnSpPr>
        <p:spPr>
          <a:xfrm>
            <a:off x="1818754" y="4749687"/>
            <a:ext cx="353531" cy="83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C0D9E07-86F7-44C9-9347-3439C31C7821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2C956D4-F31F-4DBB-88A0-23BA6867D6E1}"/>
              </a:ext>
            </a:extLst>
          </p:cNvPr>
          <p:cNvSpPr/>
          <p:nvPr/>
        </p:nvSpPr>
        <p:spPr>
          <a:xfrm>
            <a:off x="1853084" y="559721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3068897-91C3-43B9-8E60-18248D219C8B}"/>
              </a:ext>
            </a:extLst>
          </p:cNvPr>
          <p:cNvSpPr/>
          <p:nvPr/>
        </p:nvSpPr>
        <p:spPr>
          <a:xfrm>
            <a:off x="11055147" y="41824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80B3BC19-1D54-48D3-B70D-C7A723F149F2}"/>
              </a:ext>
            </a:extLst>
          </p:cNvPr>
          <p:cNvCxnSpPr>
            <a:cxnSpLocks/>
          </p:cNvCxnSpPr>
          <p:nvPr/>
        </p:nvCxnSpPr>
        <p:spPr>
          <a:xfrm>
            <a:off x="11592982" y="4731139"/>
            <a:ext cx="270000" cy="82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F649D4F-5AFB-4C96-9B3D-4349855FF4D8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9775184" y="3639442"/>
            <a:ext cx="1549963" cy="5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4B8369A-9E6D-4D3A-87E6-495D9431160E}"/>
              </a:ext>
            </a:extLst>
          </p:cNvPr>
          <p:cNvCxnSpPr>
            <a:cxnSpLocks/>
          </p:cNvCxnSpPr>
          <p:nvPr/>
        </p:nvCxnSpPr>
        <p:spPr>
          <a:xfrm>
            <a:off x="6180547" y="2539252"/>
            <a:ext cx="3054637" cy="58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4625631-F543-44C9-B741-3F7C6D48A387}"/>
              </a:ext>
            </a:extLst>
          </p:cNvPr>
          <p:cNvCxnSpPr>
            <a:cxnSpLocks/>
          </p:cNvCxnSpPr>
          <p:nvPr/>
        </p:nvCxnSpPr>
        <p:spPr>
          <a:xfrm flipH="1">
            <a:off x="2554763" y="2551646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6BA2B3F4-D1E8-4320-89F4-937412B41F3B}"/>
              </a:ext>
            </a:extLst>
          </p:cNvPr>
          <p:cNvSpPr/>
          <p:nvPr/>
        </p:nvSpPr>
        <p:spPr>
          <a:xfrm>
            <a:off x="2861746" y="559721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5D1DB6EF-CA82-4418-9BB7-955AFFE014AB}"/>
              </a:ext>
            </a:extLst>
          </p:cNvPr>
          <p:cNvCxnSpPr>
            <a:cxnSpLocks/>
          </p:cNvCxnSpPr>
          <p:nvPr/>
        </p:nvCxnSpPr>
        <p:spPr>
          <a:xfrm>
            <a:off x="3649828" y="4731433"/>
            <a:ext cx="145191" cy="8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1D25832-3CCA-43F5-A5AC-7B1BB533BCC1}"/>
              </a:ext>
            </a:extLst>
          </p:cNvPr>
          <p:cNvSpPr/>
          <p:nvPr/>
        </p:nvSpPr>
        <p:spPr>
          <a:xfrm>
            <a:off x="3107314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6E5FC77-87B6-4BFB-90A0-40F016D84526}"/>
              </a:ext>
            </a:extLst>
          </p:cNvPr>
          <p:cNvSpPr/>
          <p:nvPr/>
        </p:nvSpPr>
        <p:spPr>
          <a:xfrm>
            <a:off x="6332110" y="4191139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341DFF8-4F2A-4B14-97A4-E4C85476202A}"/>
              </a:ext>
            </a:extLst>
          </p:cNvPr>
          <p:cNvCxnSpPr>
            <a:cxnSpLocks/>
          </p:cNvCxnSpPr>
          <p:nvPr/>
        </p:nvCxnSpPr>
        <p:spPr>
          <a:xfrm>
            <a:off x="5136260" y="4749687"/>
            <a:ext cx="172579" cy="8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0596AA8-B8D9-44A4-BDF5-69696A039649}"/>
              </a:ext>
            </a:extLst>
          </p:cNvPr>
          <p:cNvSpPr/>
          <p:nvPr/>
        </p:nvSpPr>
        <p:spPr>
          <a:xfrm>
            <a:off x="7151401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55DBF2A6-AFBC-467A-8138-E09F3CA85EA7}"/>
              </a:ext>
            </a:extLst>
          </p:cNvPr>
          <p:cNvSpPr/>
          <p:nvPr/>
        </p:nvSpPr>
        <p:spPr>
          <a:xfrm>
            <a:off x="9902377" y="419209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457E9DB-D47F-46FD-A6BC-1BA0BEFDD8F4}"/>
              </a:ext>
            </a:extLst>
          </p:cNvPr>
          <p:cNvSpPr/>
          <p:nvPr/>
        </p:nvSpPr>
        <p:spPr>
          <a:xfrm>
            <a:off x="4840170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8A7E86D9-EF91-40A7-A881-B4425BBD2F3D}"/>
              </a:ext>
            </a:extLst>
          </p:cNvPr>
          <p:cNvSpPr/>
          <p:nvPr/>
        </p:nvSpPr>
        <p:spPr>
          <a:xfrm>
            <a:off x="9006755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101AAC72-8157-4E59-B154-9598CBCB017E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9276755" y="4710834"/>
            <a:ext cx="107480" cy="8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D394EAE7-D88E-4791-B2AA-697ABA4AE981}"/>
              </a:ext>
            </a:extLst>
          </p:cNvPr>
          <p:cNvSpPr/>
          <p:nvPr/>
        </p:nvSpPr>
        <p:spPr>
          <a:xfrm>
            <a:off x="3513917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06195F35-BCCE-484C-80A9-4C0E80D09DD3}"/>
              </a:ext>
            </a:extLst>
          </p:cNvPr>
          <p:cNvCxnSpPr>
            <a:cxnSpLocks/>
          </p:cNvCxnSpPr>
          <p:nvPr/>
        </p:nvCxnSpPr>
        <p:spPr>
          <a:xfrm flipH="1">
            <a:off x="3104680" y="4734509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25B3861-BC79-42BA-B5E7-BB481E65760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813495" y="3701790"/>
            <a:ext cx="563819" cy="49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6CBB4CA8-18ED-40D5-89DD-4BC148A0934F}"/>
              </a:ext>
            </a:extLst>
          </p:cNvPr>
          <p:cNvSpPr/>
          <p:nvPr/>
        </p:nvSpPr>
        <p:spPr>
          <a:xfrm>
            <a:off x="7777833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A1DFFF8F-AD18-4083-82FB-A263AD4F8E1E}"/>
              </a:ext>
            </a:extLst>
          </p:cNvPr>
          <p:cNvSpPr/>
          <p:nvPr/>
        </p:nvSpPr>
        <p:spPr>
          <a:xfrm>
            <a:off x="5370547" y="311871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22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3D7B793-BE52-4850-A5B1-80EF93DE965C}"/>
              </a:ext>
            </a:extLst>
          </p:cNvPr>
          <p:cNvCxnSpPr>
            <a:cxnSpLocks/>
          </p:cNvCxnSpPr>
          <p:nvPr/>
        </p:nvCxnSpPr>
        <p:spPr>
          <a:xfrm>
            <a:off x="6854093" y="4732098"/>
            <a:ext cx="293280" cy="86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ACE7C0FB-CE7F-4A38-B3E7-CF439325C27C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910546" y="3658711"/>
            <a:ext cx="676395" cy="53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2A5E9261-97AB-4F12-B790-73A8BF77AB2E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5640547" y="2551646"/>
            <a:ext cx="42113" cy="56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0DCEFCE1-D6D8-4E48-93F2-47C5CA64CF78}"/>
              </a:ext>
            </a:extLst>
          </p:cNvPr>
          <p:cNvSpPr/>
          <p:nvPr/>
        </p:nvSpPr>
        <p:spPr>
          <a:xfrm>
            <a:off x="837465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68F97412-1145-4193-AB73-B0EE58023345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644652" y="4689956"/>
            <a:ext cx="14881" cy="87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86B07871-11B1-42AF-9296-BA58472F01DB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8391734" y="3609017"/>
            <a:ext cx="323879" cy="56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id="{2D23AB50-943D-4AE6-82CA-5C233C335A7B}"/>
              </a:ext>
            </a:extLst>
          </p:cNvPr>
          <p:cNvSpPr/>
          <p:nvPr/>
        </p:nvSpPr>
        <p:spPr>
          <a:xfrm>
            <a:off x="1029467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23A2A21F-DB2E-4AAC-8FC2-AAA61B686E3F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0427360" y="4710834"/>
            <a:ext cx="137312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>
            <a:extLst>
              <a:ext uri="{FF2B5EF4-FFF2-40B4-BE49-F238E27FC236}">
                <a16:creationId xmlns:a16="http://schemas.microsoft.com/office/drawing/2014/main" id="{F0B100A4-8D19-49DB-A230-07EA0F0F929B}"/>
              </a:ext>
            </a:extLst>
          </p:cNvPr>
          <p:cNvSpPr/>
          <p:nvPr/>
        </p:nvSpPr>
        <p:spPr>
          <a:xfrm>
            <a:off x="5370547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F9A639BD-8D39-486D-A3F3-E08361A43296}"/>
              </a:ext>
            </a:extLst>
          </p:cNvPr>
          <p:cNvSpPr/>
          <p:nvPr/>
        </p:nvSpPr>
        <p:spPr>
          <a:xfrm>
            <a:off x="728057" y="4209687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2C9A1BE7-8A1C-4421-B9CD-34BCC6519CF6}"/>
              </a:ext>
            </a:extLst>
          </p:cNvPr>
          <p:cNvSpPr/>
          <p:nvPr/>
        </p:nvSpPr>
        <p:spPr>
          <a:xfrm>
            <a:off x="-5920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9FB10437-AA3D-44AB-96A4-E7E210150822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114423" y="4749687"/>
            <a:ext cx="181413" cy="83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id="{C56E8F0B-69C4-45C2-980C-609B8A9DBF2E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</p:spTree>
    <p:extLst>
      <p:ext uri="{BB962C8B-B14F-4D97-AF65-F5344CB8AC3E}">
        <p14:creationId xmlns:p14="http://schemas.microsoft.com/office/powerpoint/2010/main" val="6930379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5D72A-AE5D-442C-AEA9-1B24D773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22 Eliminado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9BC9B19-8E41-414F-AD42-28553F0DE1F0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1A82BB8-125F-4A20-B99E-0125C4763AD5}"/>
              </a:ext>
            </a:extLst>
          </p:cNvPr>
          <p:cNvSpPr/>
          <p:nvPr/>
        </p:nvSpPr>
        <p:spPr>
          <a:xfrm>
            <a:off x="8121734" y="417083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82331E2-762E-4D27-B8FC-774F74B02B5B}"/>
              </a:ext>
            </a:extLst>
          </p:cNvPr>
          <p:cNvSpPr/>
          <p:nvPr/>
        </p:nvSpPr>
        <p:spPr>
          <a:xfrm>
            <a:off x="4609559" y="4228503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BA6F934C-0F8B-4DBD-BD13-6CF246EBAE04}"/>
              </a:ext>
            </a:extLst>
          </p:cNvPr>
          <p:cNvCxnSpPr>
            <a:cxnSpLocks/>
          </p:cNvCxnSpPr>
          <p:nvPr/>
        </p:nvCxnSpPr>
        <p:spPr>
          <a:xfrm flipH="1">
            <a:off x="277874" y="4731139"/>
            <a:ext cx="449616" cy="82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F4C1A71-6D66-4107-BDF1-CC28A0A81DA2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8047833" y="4710834"/>
            <a:ext cx="93558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3864FBAB-12C1-453F-ACEB-C5533BAF1120}"/>
              </a:ext>
            </a:extLst>
          </p:cNvPr>
          <p:cNvSpPr/>
          <p:nvPr/>
        </p:nvSpPr>
        <p:spPr>
          <a:xfrm>
            <a:off x="9362377" y="418531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C9F44C3-9E26-43CA-91B8-C8BE5ACD962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1055147" y="4756701"/>
            <a:ext cx="122295" cy="8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7595914-2BEF-467C-BC29-22B6E595840D}"/>
              </a:ext>
            </a:extLst>
          </p:cNvPr>
          <p:cNvSpPr/>
          <p:nvPr/>
        </p:nvSpPr>
        <p:spPr>
          <a:xfrm>
            <a:off x="5997732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BF1B5F2-53DF-4702-84A2-E79711AB15ED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7C86304-47FD-4EFC-86C2-ADC15A5F2ACB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267732" y="4732098"/>
            <a:ext cx="76392" cy="84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FEF86F9-C931-467B-9657-1A874103E4E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864390" y="3658711"/>
            <a:ext cx="506157" cy="56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539E6E2-3FCB-498A-9D23-402552A5B8F8}"/>
              </a:ext>
            </a:extLst>
          </p:cNvPr>
          <p:cNvCxnSpPr>
            <a:cxnSpLocks/>
          </p:cNvCxnSpPr>
          <p:nvPr/>
        </p:nvCxnSpPr>
        <p:spPr>
          <a:xfrm>
            <a:off x="9235185" y="3648561"/>
            <a:ext cx="656230" cy="54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CB8139F-7F2F-49EF-BDCC-B705B7F7864F}"/>
              </a:ext>
            </a:extLst>
          </p:cNvPr>
          <p:cNvSpPr/>
          <p:nvPr/>
        </p:nvSpPr>
        <p:spPr>
          <a:xfrm>
            <a:off x="965991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B3C67F6-BD68-48EC-8CFF-7BF5884170BC}"/>
              </a:ext>
            </a:extLst>
          </p:cNvPr>
          <p:cNvSpPr/>
          <p:nvPr/>
        </p:nvSpPr>
        <p:spPr>
          <a:xfrm>
            <a:off x="869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3546D65-EB4E-46FC-8BD3-7332BF6B4333}"/>
              </a:ext>
            </a:extLst>
          </p:cNvPr>
          <p:cNvSpPr/>
          <p:nvPr/>
        </p:nvSpPr>
        <p:spPr>
          <a:xfrm>
            <a:off x="923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B8DD650-6F5F-4AAA-B345-CAB8322599B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909218" y="4784500"/>
            <a:ext cx="20696" cy="78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2F6C467-D1BE-4717-B2B0-C7FA689B0B86}"/>
              </a:ext>
            </a:extLst>
          </p:cNvPr>
          <p:cNvSpPr/>
          <p:nvPr/>
        </p:nvSpPr>
        <p:spPr>
          <a:xfrm>
            <a:off x="1090744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0881C22-B632-4B96-953F-B4AA82A9666C}"/>
              </a:ext>
            </a:extLst>
          </p:cNvPr>
          <p:cNvSpPr/>
          <p:nvPr/>
        </p:nvSpPr>
        <p:spPr>
          <a:xfrm>
            <a:off x="6618075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29B4749-599A-4B4A-B627-A78A1AC25EF2}"/>
              </a:ext>
            </a:extLst>
          </p:cNvPr>
          <p:cNvSpPr/>
          <p:nvPr/>
        </p:nvSpPr>
        <p:spPr>
          <a:xfrm>
            <a:off x="4183088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0048B90-FAEE-45C1-85E7-71BFFB413D27}"/>
              </a:ext>
            </a:extLst>
          </p:cNvPr>
          <p:cNvSpPr/>
          <p:nvPr/>
        </p:nvSpPr>
        <p:spPr>
          <a:xfrm>
            <a:off x="5142660" y="20206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680E308-69BB-4EF7-AA29-14EC3F118E89}"/>
              </a:ext>
            </a:extLst>
          </p:cNvPr>
          <p:cNvCxnSpPr>
            <a:cxnSpLocks/>
          </p:cNvCxnSpPr>
          <p:nvPr/>
        </p:nvCxnSpPr>
        <p:spPr>
          <a:xfrm flipH="1">
            <a:off x="4397193" y="4766023"/>
            <a:ext cx="226889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1ED1BFB0-E729-4A26-AB2F-15EEC11857FF}"/>
              </a:ext>
            </a:extLst>
          </p:cNvPr>
          <p:cNvSpPr/>
          <p:nvPr/>
        </p:nvSpPr>
        <p:spPr>
          <a:xfrm>
            <a:off x="844423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67367D1-DA04-4954-9D25-69C02186354F}"/>
              </a:ext>
            </a:extLst>
          </p:cNvPr>
          <p:cNvSpPr/>
          <p:nvPr/>
        </p:nvSpPr>
        <p:spPr>
          <a:xfrm>
            <a:off x="1268057" y="4209687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AA0434C-28B6-4A91-9B3F-40527499D734}"/>
              </a:ext>
            </a:extLst>
          </p:cNvPr>
          <p:cNvCxnSpPr>
            <a:cxnSpLocks/>
          </p:cNvCxnSpPr>
          <p:nvPr/>
        </p:nvCxnSpPr>
        <p:spPr>
          <a:xfrm>
            <a:off x="1818754" y="4749687"/>
            <a:ext cx="353531" cy="83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9C3BF099-D0D4-4BC8-8EC5-14D4744FF46C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2399AED-FBF5-470E-84BA-77858EBCA79C}"/>
              </a:ext>
            </a:extLst>
          </p:cNvPr>
          <p:cNvSpPr/>
          <p:nvPr/>
        </p:nvSpPr>
        <p:spPr>
          <a:xfrm>
            <a:off x="1853084" y="559721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E900173-3590-4AAB-A13B-F5673419E704}"/>
              </a:ext>
            </a:extLst>
          </p:cNvPr>
          <p:cNvSpPr/>
          <p:nvPr/>
        </p:nvSpPr>
        <p:spPr>
          <a:xfrm>
            <a:off x="11055147" y="41824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AA7E132-1CAA-4FFB-8961-37386A68E5AF}"/>
              </a:ext>
            </a:extLst>
          </p:cNvPr>
          <p:cNvCxnSpPr>
            <a:cxnSpLocks/>
          </p:cNvCxnSpPr>
          <p:nvPr/>
        </p:nvCxnSpPr>
        <p:spPr>
          <a:xfrm>
            <a:off x="11592982" y="4731139"/>
            <a:ext cx="270000" cy="82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BBC7AC4-29CD-4AE8-BB56-4B84416780F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9775184" y="3639442"/>
            <a:ext cx="1549963" cy="5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391ABA45-ABA4-43A7-8D33-C208D9477341}"/>
              </a:ext>
            </a:extLst>
          </p:cNvPr>
          <p:cNvCxnSpPr>
            <a:cxnSpLocks/>
          </p:cNvCxnSpPr>
          <p:nvPr/>
        </p:nvCxnSpPr>
        <p:spPr>
          <a:xfrm>
            <a:off x="6180547" y="2539252"/>
            <a:ext cx="3054637" cy="58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27E8245-A1BB-4917-9E46-77286DD648EE}"/>
              </a:ext>
            </a:extLst>
          </p:cNvPr>
          <p:cNvCxnSpPr>
            <a:cxnSpLocks/>
          </p:cNvCxnSpPr>
          <p:nvPr/>
        </p:nvCxnSpPr>
        <p:spPr>
          <a:xfrm flipH="1">
            <a:off x="2554763" y="2551646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CBD778A-0490-4CFA-B77D-39809F678068}"/>
              </a:ext>
            </a:extLst>
          </p:cNvPr>
          <p:cNvSpPr/>
          <p:nvPr/>
        </p:nvSpPr>
        <p:spPr>
          <a:xfrm>
            <a:off x="2861746" y="559721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3AA1BC43-75D4-4FB1-9E8A-0EECE11FD0DB}"/>
              </a:ext>
            </a:extLst>
          </p:cNvPr>
          <p:cNvCxnSpPr>
            <a:cxnSpLocks/>
          </p:cNvCxnSpPr>
          <p:nvPr/>
        </p:nvCxnSpPr>
        <p:spPr>
          <a:xfrm>
            <a:off x="3649828" y="4731433"/>
            <a:ext cx="145191" cy="8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E7D1093-5185-412A-94A6-C4B67BAAC636}"/>
              </a:ext>
            </a:extLst>
          </p:cNvPr>
          <p:cNvSpPr/>
          <p:nvPr/>
        </p:nvSpPr>
        <p:spPr>
          <a:xfrm>
            <a:off x="3107314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1A029CF-DE4F-467B-B306-1E8664A5F7C1}"/>
              </a:ext>
            </a:extLst>
          </p:cNvPr>
          <p:cNvSpPr/>
          <p:nvPr/>
        </p:nvSpPr>
        <p:spPr>
          <a:xfrm>
            <a:off x="6332110" y="4191139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D782ECE-CB44-432B-B6B0-37FB8265E5B8}"/>
              </a:ext>
            </a:extLst>
          </p:cNvPr>
          <p:cNvCxnSpPr>
            <a:cxnSpLocks/>
          </p:cNvCxnSpPr>
          <p:nvPr/>
        </p:nvCxnSpPr>
        <p:spPr>
          <a:xfrm>
            <a:off x="5136260" y="4749687"/>
            <a:ext cx="172579" cy="8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D887CBDC-95B3-4BF6-9E40-3DE5E802386C}"/>
              </a:ext>
            </a:extLst>
          </p:cNvPr>
          <p:cNvSpPr/>
          <p:nvPr/>
        </p:nvSpPr>
        <p:spPr>
          <a:xfrm>
            <a:off x="7151401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61077E5-62F4-4386-857C-E91A79416915}"/>
              </a:ext>
            </a:extLst>
          </p:cNvPr>
          <p:cNvSpPr/>
          <p:nvPr/>
        </p:nvSpPr>
        <p:spPr>
          <a:xfrm>
            <a:off x="9902377" y="419209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AC59449-1EC4-4604-A576-2E737EE03614}"/>
              </a:ext>
            </a:extLst>
          </p:cNvPr>
          <p:cNvSpPr/>
          <p:nvPr/>
        </p:nvSpPr>
        <p:spPr>
          <a:xfrm>
            <a:off x="505273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0EA3000B-D9F9-4EB7-9A24-270414C8F4AF}"/>
              </a:ext>
            </a:extLst>
          </p:cNvPr>
          <p:cNvSpPr/>
          <p:nvPr/>
        </p:nvSpPr>
        <p:spPr>
          <a:xfrm>
            <a:off x="9006755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F00038EB-FBAF-47CB-B9F3-6F3406F83530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9276755" y="4710834"/>
            <a:ext cx="107480" cy="8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540592B8-3E8C-4789-A5AF-CAD8AB76A2E1}"/>
              </a:ext>
            </a:extLst>
          </p:cNvPr>
          <p:cNvSpPr/>
          <p:nvPr/>
        </p:nvSpPr>
        <p:spPr>
          <a:xfrm>
            <a:off x="3513917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35EA611D-32AF-4A19-8986-93DDC5CDF2EF}"/>
              </a:ext>
            </a:extLst>
          </p:cNvPr>
          <p:cNvCxnSpPr>
            <a:cxnSpLocks/>
          </p:cNvCxnSpPr>
          <p:nvPr/>
        </p:nvCxnSpPr>
        <p:spPr>
          <a:xfrm flipH="1">
            <a:off x="3104680" y="4734509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B78774C3-F910-4096-87CB-CA52D3A752C0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813495" y="3701790"/>
            <a:ext cx="563819" cy="49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5F2DEED-0640-4244-B577-A99E6D1544AE}"/>
              </a:ext>
            </a:extLst>
          </p:cNvPr>
          <p:cNvSpPr/>
          <p:nvPr/>
        </p:nvSpPr>
        <p:spPr>
          <a:xfrm>
            <a:off x="7777833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9CB8D88-2CD4-4BC8-AFE6-17372C057D1A}"/>
              </a:ext>
            </a:extLst>
          </p:cNvPr>
          <p:cNvSpPr/>
          <p:nvPr/>
        </p:nvSpPr>
        <p:spPr>
          <a:xfrm>
            <a:off x="5370547" y="311871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0DA7A883-5881-47F8-B272-DC55E301BC4A}"/>
              </a:ext>
            </a:extLst>
          </p:cNvPr>
          <p:cNvCxnSpPr>
            <a:cxnSpLocks/>
          </p:cNvCxnSpPr>
          <p:nvPr/>
        </p:nvCxnSpPr>
        <p:spPr>
          <a:xfrm>
            <a:off x="6854093" y="4732098"/>
            <a:ext cx="293280" cy="86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67D9F653-AD80-40B4-B521-459D434C3ABF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910546" y="3658711"/>
            <a:ext cx="676395" cy="53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AA840B48-62F5-4C16-BB86-9288516E3780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5640547" y="2551646"/>
            <a:ext cx="42113" cy="56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63245544-3632-409A-9380-E294DA152E3A}"/>
              </a:ext>
            </a:extLst>
          </p:cNvPr>
          <p:cNvSpPr/>
          <p:nvPr/>
        </p:nvSpPr>
        <p:spPr>
          <a:xfrm>
            <a:off x="837465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16B3057-E652-470A-82C8-837AE6B33EB2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644652" y="4689956"/>
            <a:ext cx="14881" cy="87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B1B1F4E-EB01-4EA2-BE17-E075D6E60D7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8391734" y="3609017"/>
            <a:ext cx="323879" cy="56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id="{CDBEC832-DEE2-40C5-B1C3-B84316439D5F}"/>
              </a:ext>
            </a:extLst>
          </p:cNvPr>
          <p:cNvSpPr/>
          <p:nvPr/>
        </p:nvSpPr>
        <p:spPr>
          <a:xfrm>
            <a:off x="1029467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2A86A99C-CC0A-46EC-9D23-55AA21B26303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0427360" y="4710834"/>
            <a:ext cx="137312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 58">
            <a:extLst>
              <a:ext uri="{FF2B5EF4-FFF2-40B4-BE49-F238E27FC236}">
                <a16:creationId xmlns:a16="http://schemas.microsoft.com/office/drawing/2014/main" id="{867B90BF-BEF5-4B85-8AE1-AFC69AE5D264}"/>
              </a:ext>
            </a:extLst>
          </p:cNvPr>
          <p:cNvSpPr/>
          <p:nvPr/>
        </p:nvSpPr>
        <p:spPr>
          <a:xfrm>
            <a:off x="728057" y="4209687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04301B0C-9B8B-4F13-B4FC-6A63B295F01C}"/>
              </a:ext>
            </a:extLst>
          </p:cNvPr>
          <p:cNvSpPr/>
          <p:nvPr/>
        </p:nvSpPr>
        <p:spPr>
          <a:xfrm>
            <a:off x="-5920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5EE3A69-100E-479F-BE7D-18FDADB565D6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114423" y="4749687"/>
            <a:ext cx="181413" cy="83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id="{B5CC5D8C-53D0-47E7-B128-161DDD51BCE5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</p:spTree>
    <p:extLst>
      <p:ext uri="{BB962C8B-B14F-4D97-AF65-F5344CB8AC3E}">
        <p14:creationId xmlns:p14="http://schemas.microsoft.com/office/powerpoint/2010/main" val="24134194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7046E-17CD-4E70-9823-131107BC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Eliminar 31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5D97D05-323E-4133-9E6D-1FA28B709506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C020F7A-8C2F-4E1E-B019-77D7D794EDC2}"/>
              </a:ext>
            </a:extLst>
          </p:cNvPr>
          <p:cNvSpPr/>
          <p:nvPr/>
        </p:nvSpPr>
        <p:spPr>
          <a:xfrm>
            <a:off x="8121734" y="417083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52AA82F-FB02-4414-8AED-7E7F8F1C5B2E}"/>
              </a:ext>
            </a:extLst>
          </p:cNvPr>
          <p:cNvSpPr/>
          <p:nvPr/>
        </p:nvSpPr>
        <p:spPr>
          <a:xfrm>
            <a:off x="4609559" y="4228503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3B945D4-C9E6-42FD-99E6-97F35FDA4EDC}"/>
              </a:ext>
            </a:extLst>
          </p:cNvPr>
          <p:cNvCxnSpPr>
            <a:cxnSpLocks/>
          </p:cNvCxnSpPr>
          <p:nvPr/>
        </p:nvCxnSpPr>
        <p:spPr>
          <a:xfrm flipH="1">
            <a:off x="277874" y="4731139"/>
            <a:ext cx="449616" cy="82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2F79C242-F4A2-4D02-8543-42152A28E7BB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8047833" y="4710834"/>
            <a:ext cx="93558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2AB2250F-209B-402F-9224-F3F049AAE7C7}"/>
              </a:ext>
            </a:extLst>
          </p:cNvPr>
          <p:cNvSpPr/>
          <p:nvPr/>
        </p:nvSpPr>
        <p:spPr>
          <a:xfrm>
            <a:off x="9362377" y="418531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3E216C5-D868-4896-9703-761B5898031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1055147" y="4756701"/>
            <a:ext cx="122295" cy="8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84B829-2F23-434C-AC5B-F984AD7FF253}"/>
              </a:ext>
            </a:extLst>
          </p:cNvPr>
          <p:cNvSpPr/>
          <p:nvPr/>
        </p:nvSpPr>
        <p:spPr>
          <a:xfrm>
            <a:off x="5997732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B358FCE-51B5-49EC-8900-8E0E6E0478AE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56E9434-2DE5-4805-BC67-17E493EE8D3D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267732" y="4732098"/>
            <a:ext cx="76392" cy="84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615B3C8-CFDD-4D5D-99F5-C618DB697A2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864390" y="3658711"/>
            <a:ext cx="506157" cy="56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865CD21-AE4D-4670-94D0-86E06B468BC0}"/>
              </a:ext>
            </a:extLst>
          </p:cNvPr>
          <p:cNvCxnSpPr>
            <a:cxnSpLocks/>
          </p:cNvCxnSpPr>
          <p:nvPr/>
        </p:nvCxnSpPr>
        <p:spPr>
          <a:xfrm>
            <a:off x="9235185" y="3648561"/>
            <a:ext cx="656230" cy="54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20656F1-7B63-4383-8515-7A09B9584F7C}"/>
              </a:ext>
            </a:extLst>
          </p:cNvPr>
          <p:cNvSpPr/>
          <p:nvPr/>
        </p:nvSpPr>
        <p:spPr>
          <a:xfrm>
            <a:off x="965991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D304A1E-0F3A-44C8-8699-1EA6EF7E4BD4}"/>
              </a:ext>
            </a:extLst>
          </p:cNvPr>
          <p:cNvSpPr/>
          <p:nvPr/>
        </p:nvSpPr>
        <p:spPr>
          <a:xfrm>
            <a:off x="869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D0672FD-E9EE-4ED4-8CCE-C2214EF0BFC2}"/>
              </a:ext>
            </a:extLst>
          </p:cNvPr>
          <p:cNvSpPr/>
          <p:nvPr/>
        </p:nvSpPr>
        <p:spPr>
          <a:xfrm>
            <a:off x="923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19E7DAB-9E01-4C59-8F4E-F9900B1B958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909218" y="4784500"/>
            <a:ext cx="20696" cy="78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0AE02B4-8894-426C-9120-BD9B156E440F}"/>
              </a:ext>
            </a:extLst>
          </p:cNvPr>
          <p:cNvSpPr/>
          <p:nvPr/>
        </p:nvSpPr>
        <p:spPr>
          <a:xfrm>
            <a:off x="1090744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C74CE7B-6DC6-44B7-A584-CC1BAD2E2750}"/>
              </a:ext>
            </a:extLst>
          </p:cNvPr>
          <p:cNvSpPr/>
          <p:nvPr/>
        </p:nvSpPr>
        <p:spPr>
          <a:xfrm>
            <a:off x="6618075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81EE53C-A717-44EF-B715-10FCD2A2B116}"/>
              </a:ext>
            </a:extLst>
          </p:cNvPr>
          <p:cNvSpPr/>
          <p:nvPr/>
        </p:nvSpPr>
        <p:spPr>
          <a:xfrm>
            <a:off x="4183088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7FCA2D1D-CBA1-4816-8239-F6571B0DEF20}"/>
              </a:ext>
            </a:extLst>
          </p:cNvPr>
          <p:cNvSpPr/>
          <p:nvPr/>
        </p:nvSpPr>
        <p:spPr>
          <a:xfrm>
            <a:off x="5142660" y="20206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16FA460-70F1-48F0-AB59-71F866B40157}"/>
              </a:ext>
            </a:extLst>
          </p:cNvPr>
          <p:cNvCxnSpPr>
            <a:cxnSpLocks/>
          </p:cNvCxnSpPr>
          <p:nvPr/>
        </p:nvCxnSpPr>
        <p:spPr>
          <a:xfrm flipH="1">
            <a:off x="4397193" y="4766023"/>
            <a:ext cx="226889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B62B4BE-02A2-4F1B-A892-AE309EF838A4}"/>
              </a:ext>
            </a:extLst>
          </p:cNvPr>
          <p:cNvSpPr/>
          <p:nvPr/>
        </p:nvSpPr>
        <p:spPr>
          <a:xfrm>
            <a:off x="844423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573CCEC-CD3E-4B24-8862-E60923E92640}"/>
              </a:ext>
            </a:extLst>
          </p:cNvPr>
          <p:cNvSpPr/>
          <p:nvPr/>
        </p:nvSpPr>
        <p:spPr>
          <a:xfrm>
            <a:off x="1268057" y="4209687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A17110FF-D534-416C-9902-CC65564BB34F}"/>
              </a:ext>
            </a:extLst>
          </p:cNvPr>
          <p:cNvCxnSpPr>
            <a:cxnSpLocks/>
          </p:cNvCxnSpPr>
          <p:nvPr/>
        </p:nvCxnSpPr>
        <p:spPr>
          <a:xfrm>
            <a:off x="1818754" y="4749687"/>
            <a:ext cx="353531" cy="83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ACEB45E9-4C45-431E-AB60-F51BC03F6739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0CC63C9-69B0-448C-9934-A8802AE1216F}"/>
              </a:ext>
            </a:extLst>
          </p:cNvPr>
          <p:cNvSpPr/>
          <p:nvPr/>
        </p:nvSpPr>
        <p:spPr>
          <a:xfrm>
            <a:off x="1853084" y="559721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67E85F6-6734-4658-9DD8-14CC35620F03}"/>
              </a:ext>
            </a:extLst>
          </p:cNvPr>
          <p:cNvSpPr/>
          <p:nvPr/>
        </p:nvSpPr>
        <p:spPr>
          <a:xfrm>
            <a:off x="11055147" y="41824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AA77444A-D788-4963-9A0A-62B0A394EE85}"/>
              </a:ext>
            </a:extLst>
          </p:cNvPr>
          <p:cNvCxnSpPr>
            <a:cxnSpLocks/>
          </p:cNvCxnSpPr>
          <p:nvPr/>
        </p:nvCxnSpPr>
        <p:spPr>
          <a:xfrm>
            <a:off x="11592982" y="4731139"/>
            <a:ext cx="270000" cy="82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2604B22-36F5-46B8-9474-92670B19218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9775184" y="3639442"/>
            <a:ext cx="1549963" cy="5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46E12B6-EDAC-418F-8397-51214127CF40}"/>
              </a:ext>
            </a:extLst>
          </p:cNvPr>
          <p:cNvCxnSpPr>
            <a:cxnSpLocks/>
          </p:cNvCxnSpPr>
          <p:nvPr/>
        </p:nvCxnSpPr>
        <p:spPr>
          <a:xfrm>
            <a:off x="6180547" y="2539252"/>
            <a:ext cx="3054637" cy="58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EBF57B0-B0ED-4AC8-8D54-CF5F720B0EF1}"/>
              </a:ext>
            </a:extLst>
          </p:cNvPr>
          <p:cNvCxnSpPr>
            <a:cxnSpLocks/>
          </p:cNvCxnSpPr>
          <p:nvPr/>
        </p:nvCxnSpPr>
        <p:spPr>
          <a:xfrm flipH="1">
            <a:off x="2554763" y="2551646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BCE2173D-B86B-45FD-8DE9-18565DA00911}"/>
              </a:ext>
            </a:extLst>
          </p:cNvPr>
          <p:cNvSpPr/>
          <p:nvPr/>
        </p:nvSpPr>
        <p:spPr>
          <a:xfrm>
            <a:off x="2861746" y="559721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FC767696-C0B1-49E7-A656-F87B732934C4}"/>
              </a:ext>
            </a:extLst>
          </p:cNvPr>
          <p:cNvCxnSpPr>
            <a:cxnSpLocks/>
          </p:cNvCxnSpPr>
          <p:nvPr/>
        </p:nvCxnSpPr>
        <p:spPr>
          <a:xfrm>
            <a:off x="3649828" y="4731433"/>
            <a:ext cx="145191" cy="8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9227A93-A1C4-42E5-8865-D962840A9929}"/>
              </a:ext>
            </a:extLst>
          </p:cNvPr>
          <p:cNvSpPr/>
          <p:nvPr/>
        </p:nvSpPr>
        <p:spPr>
          <a:xfrm>
            <a:off x="3107314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4D1A6F2-4239-4A1D-9C31-8F7EDDFDD45B}"/>
              </a:ext>
            </a:extLst>
          </p:cNvPr>
          <p:cNvSpPr/>
          <p:nvPr/>
        </p:nvSpPr>
        <p:spPr>
          <a:xfrm>
            <a:off x="6332110" y="4191139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F0983015-EBFE-432F-922C-E446DD57CE96}"/>
              </a:ext>
            </a:extLst>
          </p:cNvPr>
          <p:cNvCxnSpPr>
            <a:cxnSpLocks/>
          </p:cNvCxnSpPr>
          <p:nvPr/>
        </p:nvCxnSpPr>
        <p:spPr>
          <a:xfrm>
            <a:off x="5136260" y="4749687"/>
            <a:ext cx="172579" cy="8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BDE7C4D-B79D-495C-9123-708509D22A1D}"/>
              </a:ext>
            </a:extLst>
          </p:cNvPr>
          <p:cNvSpPr/>
          <p:nvPr/>
        </p:nvSpPr>
        <p:spPr>
          <a:xfrm>
            <a:off x="7151401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D877E51B-B613-4615-B3D2-7CC613273F2E}"/>
              </a:ext>
            </a:extLst>
          </p:cNvPr>
          <p:cNvSpPr/>
          <p:nvPr/>
        </p:nvSpPr>
        <p:spPr>
          <a:xfrm>
            <a:off x="9902377" y="419209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5AE18E8-BA11-4231-AF5C-E8233D518B38}"/>
              </a:ext>
            </a:extLst>
          </p:cNvPr>
          <p:cNvSpPr/>
          <p:nvPr/>
        </p:nvSpPr>
        <p:spPr>
          <a:xfrm>
            <a:off x="505273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414EF6DE-4C4B-4B20-B319-D6828C626018}"/>
              </a:ext>
            </a:extLst>
          </p:cNvPr>
          <p:cNvSpPr/>
          <p:nvPr/>
        </p:nvSpPr>
        <p:spPr>
          <a:xfrm>
            <a:off x="9006755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E87FE3F-506D-4C7B-9CBF-43ED18569C26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9276755" y="4710834"/>
            <a:ext cx="107480" cy="8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1B4F236D-F747-4C3B-9BB1-430DE97F7881}"/>
              </a:ext>
            </a:extLst>
          </p:cNvPr>
          <p:cNvSpPr/>
          <p:nvPr/>
        </p:nvSpPr>
        <p:spPr>
          <a:xfrm>
            <a:off x="3513917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B664F316-A62C-4AF3-BF69-35DE67ACC7A8}"/>
              </a:ext>
            </a:extLst>
          </p:cNvPr>
          <p:cNvCxnSpPr>
            <a:cxnSpLocks/>
          </p:cNvCxnSpPr>
          <p:nvPr/>
        </p:nvCxnSpPr>
        <p:spPr>
          <a:xfrm flipH="1">
            <a:off x="3104680" y="4734509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7BEC2091-7362-4A55-ACEF-4240D029B7B9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813495" y="3701790"/>
            <a:ext cx="563819" cy="49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B6985031-9B1D-4A87-B7BD-1907631FD860}"/>
              </a:ext>
            </a:extLst>
          </p:cNvPr>
          <p:cNvSpPr/>
          <p:nvPr/>
        </p:nvSpPr>
        <p:spPr>
          <a:xfrm>
            <a:off x="7777833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1E765340-CFC0-4FF5-BEB5-98480BB17AC1}"/>
              </a:ext>
            </a:extLst>
          </p:cNvPr>
          <p:cNvSpPr/>
          <p:nvPr/>
        </p:nvSpPr>
        <p:spPr>
          <a:xfrm>
            <a:off x="5370547" y="311871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16864281-A0EE-4520-98FA-29A558FDDCEA}"/>
              </a:ext>
            </a:extLst>
          </p:cNvPr>
          <p:cNvCxnSpPr>
            <a:cxnSpLocks/>
          </p:cNvCxnSpPr>
          <p:nvPr/>
        </p:nvCxnSpPr>
        <p:spPr>
          <a:xfrm>
            <a:off x="6854093" y="4732098"/>
            <a:ext cx="293280" cy="86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AEC31FDA-7E19-4248-ADE8-C540D93FCD7E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910546" y="3658711"/>
            <a:ext cx="676395" cy="53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35B6253C-5721-4313-93BB-88AC18384E81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5640547" y="2551646"/>
            <a:ext cx="42113" cy="56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B9BEAC5-BABE-4485-9A15-2600834C604B}"/>
              </a:ext>
            </a:extLst>
          </p:cNvPr>
          <p:cNvSpPr/>
          <p:nvPr/>
        </p:nvSpPr>
        <p:spPr>
          <a:xfrm>
            <a:off x="837465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E372AE8-E18B-4D15-BD49-770B1C93D7DD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644652" y="4689956"/>
            <a:ext cx="14881" cy="87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1529253A-B758-49F5-90BA-47BEB45C9C2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8391734" y="3609017"/>
            <a:ext cx="323879" cy="56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id="{61BA05A0-1906-4266-B4A4-3873249B9984}"/>
              </a:ext>
            </a:extLst>
          </p:cNvPr>
          <p:cNvSpPr/>
          <p:nvPr/>
        </p:nvSpPr>
        <p:spPr>
          <a:xfrm>
            <a:off x="1029467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2B9BAF5-41A6-43C9-9F2C-8497AF515CB7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0427360" y="4710834"/>
            <a:ext cx="137312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>
            <a:extLst>
              <a:ext uri="{FF2B5EF4-FFF2-40B4-BE49-F238E27FC236}">
                <a16:creationId xmlns:a16="http://schemas.microsoft.com/office/drawing/2014/main" id="{3142B3D4-2B27-45F9-AAA1-425B20B83674}"/>
              </a:ext>
            </a:extLst>
          </p:cNvPr>
          <p:cNvSpPr/>
          <p:nvPr/>
        </p:nvSpPr>
        <p:spPr>
          <a:xfrm>
            <a:off x="728057" y="4209687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8A3D6F1-55BD-420E-BA75-F1CC3A5B899B}"/>
              </a:ext>
            </a:extLst>
          </p:cNvPr>
          <p:cNvSpPr/>
          <p:nvPr/>
        </p:nvSpPr>
        <p:spPr>
          <a:xfrm>
            <a:off x="-5920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8A27A7A6-CE6D-4EAA-9DA3-E2B36AF0993E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114423" y="4749687"/>
            <a:ext cx="181413" cy="83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B38D7F4E-4020-457F-A897-8CBA67A164DF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</p:spTree>
    <p:extLst>
      <p:ext uri="{BB962C8B-B14F-4D97-AF65-F5344CB8AC3E}">
        <p14:creationId xmlns:p14="http://schemas.microsoft.com/office/powerpoint/2010/main" val="15360563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E90DA-9E46-4C51-87EC-404797A7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31 Eliminado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0B2F74-AD00-4C9A-96A7-7EB92D4E2857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2D309F-6A17-488A-A9A0-8178576353AB}"/>
              </a:ext>
            </a:extLst>
          </p:cNvPr>
          <p:cNvSpPr/>
          <p:nvPr/>
        </p:nvSpPr>
        <p:spPr>
          <a:xfrm>
            <a:off x="8121734" y="417083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AD2AA84-7844-46A7-B015-590B5575350F}"/>
              </a:ext>
            </a:extLst>
          </p:cNvPr>
          <p:cNvSpPr/>
          <p:nvPr/>
        </p:nvSpPr>
        <p:spPr>
          <a:xfrm>
            <a:off x="4609559" y="4228503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2DAC525-9EC0-405A-8129-70066D23831D}"/>
              </a:ext>
            </a:extLst>
          </p:cNvPr>
          <p:cNvCxnSpPr>
            <a:cxnSpLocks/>
          </p:cNvCxnSpPr>
          <p:nvPr/>
        </p:nvCxnSpPr>
        <p:spPr>
          <a:xfrm flipH="1">
            <a:off x="277874" y="4731139"/>
            <a:ext cx="449616" cy="82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8EFC47-F0BD-4C11-AE00-339B036FEB7A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8047833" y="4710834"/>
            <a:ext cx="93558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23E1F8CB-0BC2-4AB0-A260-9B51739CA92C}"/>
              </a:ext>
            </a:extLst>
          </p:cNvPr>
          <p:cNvSpPr/>
          <p:nvPr/>
        </p:nvSpPr>
        <p:spPr>
          <a:xfrm>
            <a:off x="9362377" y="418531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DD581ED-CD45-48DD-80AC-C36316A690DB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1055147" y="4756701"/>
            <a:ext cx="122295" cy="8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B0FA6BF-6CAD-48CC-AE11-14AC30879668}"/>
              </a:ext>
            </a:extLst>
          </p:cNvPr>
          <p:cNvSpPr/>
          <p:nvPr/>
        </p:nvSpPr>
        <p:spPr>
          <a:xfrm>
            <a:off x="5997732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7EE26FB-4ABF-49EB-B0DA-4E05AE256027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CB8BBA5-54A9-46B8-8689-0D50EB6F92E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267732" y="4732098"/>
            <a:ext cx="76392" cy="84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B04DE7B-44DD-465F-8663-DD78EF9FCFE1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864390" y="3658711"/>
            <a:ext cx="506157" cy="56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A38F399-3AA6-4E9E-8E07-D7F113DC050E}"/>
              </a:ext>
            </a:extLst>
          </p:cNvPr>
          <p:cNvCxnSpPr>
            <a:cxnSpLocks/>
          </p:cNvCxnSpPr>
          <p:nvPr/>
        </p:nvCxnSpPr>
        <p:spPr>
          <a:xfrm>
            <a:off x="9235185" y="3648561"/>
            <a:ext cx="656230" cy="54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813F698-E718-422C-ADB0-F05A57A394E1}"/>
              </a:ext>
            </a:extLst>
          </p:cNvPr>
          <p:cNvSpPr/>
          <p:nvPr/>
        </p:nvSpPr>
        <p:spPr>
          <a:xfrm>
            <a:off x="965991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A461D66-D46B-4584-8D46-8E7B61DD6F9C}"/>
              </a:ext>
            </a:extLst>
          </p:cNvPr>
          <p:cNvSpPr/>
          <p:nvPr/>
        </p:nvSpPr>
        <p:spPr>
          <a:xfrm>
            <a:off x="869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37608B2-9DF1-4324-9EED-3EC83C5FF7C5}"/>
              </a:ext>
            </a:extLst>
          </p:cNvPr>
          <p:cNvSpPr/>
          <p:nvPr/>
        </p:nvSpPr>
        <p:spPr>
          <a:xfrm>
            <a:off x="923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37266E6-3493-4945-8FDA-8DBA1AAD259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909218" y="4784500"/>
            <a:ext cx="20696" cy="78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356332F-FB89-4EB7-93CF-6525A93D4FCE}"/>
              </a:ext>
            </a:extLst>
          </p:cNvPr>
          <p:cNvSpPr/>
          <p:nvPr/>
        </p:nvSpPr>
        <p:spPr>
          <a:xfrm>
            <a:off x="1090744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1C7C254-FE40-434D-BA3E-B6B789F0FBAE}"/>
              </a:ext>
            </a:extLst>
          </p:cNvPr>
          <p:cNvSpPr/>
          <p:nvPr/>
        </p:nvSpPr>
        <p:spPr>
          <a:xfrm>
            <a:off x="4183088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CB5CEAB-71A4-4D3B-ACCD-852CA2C22C6F}"/>
              </a:ext>
            </a:extLst>
          </p:cNvPr>
          <p:cNvSpPr/>
          <p:nvPr/>
        </p:nvSpPr>
        <p:spPr>
          <a:xfrm>
            <a:off x="5142660" y="20206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5A786C8-F045-45BB-8215-37CE6890E34C}"/>
              </a:ext>
            </a:extLst>
          </p:cNvPr>
          <p:cNvCxnSpPr>
            <a:cxnSpLocks/>
          </p:cNvCxnSpPr>
          <p:nvPr/>
        </p:nvCxnSpPr>
        <p:spPr>
          <a:xfrm flipH="1">
            <a:off x="4397193" y="4766023"/>
            <a:ext cx="226889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EC799BB-BF51-4A47-980C-C897C46ADF25}"/>
              </a:ext>
            </a:extLst>
          </p:cNvPr>
          <p:cNvSpPr/>
          <p:nvPr/>
        </p:nvSpPr>
        <p:spPr>
          <a:xfrm>
            <a:off x="844423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65DA13B-E5E4-43AA-A20B-5FB53635BAB4}"/>
              </a:ext>
            </a:extLst>
          </p:cNvPr>
          <p:cNvSpPr/>
          <p:nvPr/>
        </p:nvSpPr>
        <p:spPr>
          <a:xfrm>
            <a:off x="1268057" y="4209687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6BDE8E9-BEDB-402A-8695-934AB479A998}"/>
              </a:ext>
            </a:extLst>
          </p:cNvPr>
          <p:cNvCxnSpPr>
            <a:cxnSpLocks/>
          </p:cNvCxnSpPr>
          <p:nvPr/>
        </p:nvCxnSpPr>
        <p:spPr>
          <a:xfrm>
            <a:off x="1818754" y="4749687"/>
            <a:ext cx="353531" cy="83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CF11ECB-0CFD-418A-9DA6-A1DC64BE37A3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C24D632-7E0B-407F-8AE4-A4F51D955778}"/>
              </a:ext>
            </a:extLst>
          </p:cNvPr>
          <p:cNvSpPr/>
          <p:nvPr/>
        </p:nvSpPr>
        <p:spPr>
          <a:xfrm>
            <a:off x="1853084" y="559721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6EB9042-F46A-4417-BA12-9E7421122722}"/>
              </a:ext>
            </a:extLst>
          </p:cNvPr>
          <p:cNvSpPr/>
          <p:nvPr/>
        </p:nvSpPr>
        <p:spPr>
          <a:xfrm>
            <a:off x="11055147" y="41824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B88BE63-301A-4850-A987-F84D4D26BF4C}"/>
              </a:ext>
            </a:extLst>
          </p:cNvPr>
          <p:cNvCxnSpPr>
            <a:cxnSpLocks/>
          </p:cNvCxnSpPr>
          <p:nvPr/>
        </p:nvCxnSpPr>
        <p:spPr>
          <a:xfrm>
            <a:off x="11592982" y="4731139"/>
            <a:ext cx="270000" cy="82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29F2FA4-DBD0-4216-AD68-017BD1FA3F3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9775184" y="3639442"/>
            <a:ext cx="1549963" cy="5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9ECDD6F-494C-41FD-984D-FA41E44B1EC9}"/>
              </a:ext>
            </a:extLst>
          </p:cNvPr>
          <p:cNvCxnSpPr>
            <a:cxnSpLocks/>
          </p:cNvCxnSpPr>
          <p:nvPr/>
        </p:nvCxnSpPr>
        <p:spPr>
          <a:xfrm>
            <a:off x="6180547" y="2539252"/>
            <a:ext cx="3054637" cy="58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F58BBF01-07AE-43CC-A18F-6D5772E06B60}"/>
              </a:ext>
            </a:extLst>
          </p:cNvPr>
          <p:cNvCxnSpPr>
            <a:cxnSpLocks/>
          </p:cNvCxnSpPr>
          <p:nvPr/>
        </p:nvCxnSpPr>
        <p:spPr>
          <a:xfrm flipH="1">
            <a:off x="2554763" y="2551646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19C324A5-D951-4C6D-A904-5ADDCE73B488}"/>
              </a:ext>
            </a:extLst>
          </p:cNvPr>
          <p:cNvSpPr/>
          <p:nvPr/>
        </p:nvSpPr>
        <p:spPr>
          <a:xfrm>
            <a:off x="2861746" y="559721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A128FE56-17FE-45B3-8650-FB8CD771E19B}"/>
              </a:ext>
            </a:extLst>
          </p:cNvPr>
          <p:cNvCxnSpPr>
            <a:cxnSpLocks/>
          </p:cNvCxnSpPr>
          <p:nvPr/>
        </p:nvCxnSpPr>
        <p:spPr>
          <a:xfrm>
            <a:off x="3649828" y="4731433"/>
            <a:ext cx="145191" cy="8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2DC955A-96B7-4800-81D4-12C4CDF2DF24}"/>
              </a:ext>
            </a:extLst>
          </p:cNvPr>
          <p:cNvSpPr/>
          <p:nvPr/>
        </p:nvSpPr>
        <p:spPr>
          <a:xfrm>
            <a:off x="3107314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F8902D7-9E0E-4742-B3C2-7D68183F9148}"/>
              </a:ext>
            </a:extLst>
          </p:cNvPr>
          <p:cNvSpPr/>
          <p:nvPr/>
        </p:nvSpPr>
        <p:spPr>
          <a:xfrm>
            <a:off x="6332110" y="4191139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E4C3DADD-4E4B-4B71-B3FD-EF402E977282}"/>
              </a:ext>
            </a:extLst>
          </p:cNvPr>
          <p:cNvCxnSpPr>
            <a:cxnSpLocks/>
          </p:cNvCxnSpPr>
          <p:nvPr/>
        </p:nvCxnSpPr>
        <p:spPr>
          <a:xfrm>
            <a:off x="5136260" y="4749687"/>
            <a:ext cx="172579" cy="8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FA74ABE-1DCC-4D42-96D9-2ECA25D23A67}"/>
              </a:ext>
            </a:extLst>
          </p:cNvPr>
          <p:cNvSpPr/>
          <p:nvPr/>
        </p:nvSpPr>
        <p:spPr>
          <a:xfrm>
            <a:off x="6939424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25D4FF10-2503-4281-9E85-3BD9FE0AC003}"/>
              </a:ext>
            </a:extLst>
          </p:cNvPr>
          <p:cNvSpPr/>
          <p:nvPr/>
        </p:nvSpPr>
        <p:spPr>
          <a:xfrm>
            <a:off x="9902377" y="419209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2EA1F8A-628B-477E-8DB1-D4032DA0852A}"/>
              </a:ext>
            </a:extLst>
          </p:cNvPr>
          <p:cNvSpPr/>
          <p:nvPr/>
        </p:nvSpPr>
        <p:spPr>
          <a:xfrm>
            <a:off x="505273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209E086-BA82-4CC6-A165-3A756E1FF8E2}"/>
              </a:ext>
            </a:extLst>
          </p:cNvPr>
          <p:cNvSpPr/>
          <p:nvPr/>
        </p:nvSpPr>
        <p:spPr>
          <a:xfrm>
            <a:off x="9006755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EDB9B3AA-C2D8-4968-83C6-41C9A94B1B33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9276755" y="4710834"/>
            <a:ext cx="107480" cy="8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FAD398C-594D-461E-A562-EB56F2A4F037}"/>
              </a:ext>
            </a:extLst>
          </p:cNvPr>
          <p:cNvSpPr/>
          <p:nvPr/>
        </p:nvSpPr>
        <p:spPr>
          <a:xfrm>
            <a:off x="3513917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4916013-6906-4948-816F-3E9D01F03F21}"/>
              </a:ext>
            </a:extLst>
          </p:cNvPr>
          <p:cNvCxnSpPr>
            <a:cxnSpLocks/>
          </p:cNvCxnSpPr>
          <p:nvPr/>
        </p:nvCxnSpPr>
        <p:spPr>
          <a:xfrm flipH="1">
            <a:off x="3104680" y="4734509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BEAB6CE0-3A05-4699-903E-5817AB9782C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813495" y="3701790"/>
            <a:ext cx="563819" cy="49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EEA41B87-504C-4774-A07E-1C5E3C121E00}"/>
              </a:ext>
            </a:extLst>
          </p:cNvPr>
          <p:cNvSpPr/>
          <p:nvPr/>
        </p:nvSpPr>
        <p:spPr>
          <a:xfrm>
            <a:off x="7777833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66246942-3E62-4E8B-B8CC-BCF802251626}"/>
              </a:ext>
            </a:extLst>
          </p:cNvPr>
          <p:cNvSpPr/>
          <p:nvPr/>
        </p:nvSpPr>
        <p:spPr>
          <a:xfrm>
            <a:off x="5370547" y="311871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D26FC8AA-5BD8-4D7A-810F-EDB4E522E142}"/>
              </a:ext>
            </a:extLst>
          </p:cNvPr>
          <p:cNvCxnSpPr>
            <a:cxnSpLocks/>
          </p:cNvCxnSpPr>
          <p:nvPr/>
        </p:nvCxnSpPr>
        <p:spPr>
          <a:xfrm>
            <a:off x="6854093" y="4732098"/>
            <a:ext cx="293280" cy="86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F6FF2789-9723-41DF-96DB-1383E59F645B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910546" y="3658711"/>
            <a:ext cx="676395" cy="53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450D9A4C-5500-4EAA-89DF-EF75DE2CDED2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5640547" y="2551646"/>
            <a:ext cx="42113" cy="56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A06B8234-D215-4144-BE40-87BDB73195B6}"/>
              </a:ext>
            </a:extLst>
          </p:cNvPr>
          <p:cNvSpPr/>
          <p:nvPr/>
        </p:nvSpPr>
        <p:spPr>
          <a:xfrm>
            <a:off x="837465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6F2B4D09-FA59-4F25-8E47-22FE551A9926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8644652" y="4689956"/>
            <a:ext cx="14881" cy="87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C1C2C403-8A44-4F95-931F-E81BEBE7C3D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8391734" y="3609017"/>
            <a:ext cx="323879" cy="56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id="{1CF93BAB-DA19-493D-8B8C-834C65DDE342}"/>
              </a:ext>
            </a:extLst>
          </p:cNvPr>
          <p:cNvSpPr/>
          <p:nvPr/>
        </p:nvSpPr>
        <p:spPr>
          <a:xfrm>
            <a:off x="1029467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620CF001-6C36-43B2-9987-7D85887715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10427360" y="4710834"/>
            <a:ext cx="137312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>
            <a:extLst>
              <a:ext uri="{FF2B5EF4-FFF2-40B4-BE49-F238E27FC236}">
                <a16:creationId xmlns:a16="http://schemas.microsoft.com/office/drawing/2014/main" id="{7F771C28-26A7-42B0-99AB-A61E0713FDB3}"/>
              </a:ext>
            </a:extLst>
          </p:cNvPr>
          <p:cNvSpPr/>
          <p:nvPr/>
        </p:nvSpPr>
        <p:spPr>
          <a:xfrm>
            <a:off x="728057" y="4209687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A72EFA19-CA92-4EB4-9F4A-F8D1E7EEF18D}"/>
              </a:ext>
            </a:extLst>
          </p:cNvPr>
          <p:cNvSpPr/>
          <p:nvPr/>
        </p:nvSpPr>
        <p:spPr>
          <a:xfrm>
            <a:off x="-5920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F6242853-C00A-4B79-B89E-57877E193CB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1114423" y="4749687"/>
            <a:ext cx="181413" cy="83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 60">
            <a:extLst>
              <a:ext uri="{FF2B5EF4-FFF2-40B4-BE49-F238E27FC236}">
                <a16:creationId xmlns:a16="http://schemas.microsoft.com/office/drawing/2014/main" id="{F88A3B4C-84CC-46AF-8A08-5425CB73BBE0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</p:spTree>
    <p:extLst>
      <p:ext uri="{BB962C8B-B14F-4D97-AF65-F5344CB8AC3E}">
        <p14:creationId xmlns:p14="http://schemas.microsoft.com/office/powerpoint/2010/main" val="11540970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E6111-9980-4626-95CF-6373E260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Eliminar 19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CC0D1B2-E7D9-4678-AC16-C6BD5BB6F653}"/>
              </a:ext>
            </a:extLst>
          </p:cNvPr>
          <p:cNvSpPr/>
          <p:nvPr/>
        </p:nvSpPr>
        <p:spPr>
          <a:xfrm>
            <a:off x="2264905" y="31657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C418A20-835C-4647-81E4-C3E734BA2489}"/>
              </a:ext>
            </a:extLst>
          </p:cNvPr>
          <p:cNvSpPr/>
          <p:nvPr/>
        </p:nvSpPr>
        <p:spPr>
          <a:xfrm>
            <a:off x="8121734" y="417083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7137EFB-C6DB-4986-832D-A89B8894FFFE}"/>
              </a:ext>
            </a:extLst>
          </p:cNvPr>
          <p:cNvSpPr/>
          <p:nvPr/>
        </p:nvSpPr>
        <p:spPr>
          <a:xfrm>
            <a:off x="4609559" y="4228503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D76A1A9-F63F-4766-AAF8-D498E5480037}"/>
              </a:ext>
            </a:extLst>
          </p:cNvPr>
          <p:cNvCxnSpPr>
            <a:cxnSpLocks/>
          </p:cNvCxnSpPr>
          <p:nvPr/>
        </p:nvCxnSpPr>
        <p:spPr>
          <a:xfrm flipH="1">
            <a:off x="277874" y="4731139"/>
            <a:ext cx="449616" cy="82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1339B58-A5F9-4EA1-82C2-71E560933803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8047833" y="4710834"/>
            <a:ext cx="93558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166E5033-1561-4E39-9AA5-79278409D4E8}"/>
              </a:ext>
            </a:extLst>
          </p:cNvPr>
          <p:cNvSpPr/>
          <p:nvPr/>
        </p:nvSpPr>
        <p:spPr>
          <a:xfrm>
            <a:off x="9362377" y="418531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59C6868-984B-4A22-A1A6-64882928F1B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1055147" y="4756701"/>
            <a:ext cx="122295" cy="8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3E2820C-21B0-4572-B983-9230CE47A6CC}"/>
              </a:ext>
            </a:extLst>
          </p:cNvPr>
          <p:cNvSpPr/>
          <p:nvPr/>
        </p:nvSpPr>
        <p:spPr>
          <a:xfrm>
            <a:off x="5997732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5CF167C-F540-4BF6-BC2C-F9420B95A0A2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483E441-1D81-4E83-84E9-E8B9841E2B2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267732" y="4732098"/>
            <a:ext cx="76392" cy="84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F3315C4F-4B4A-4EDF-B839-6B71D3433AC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864390" y="3658711"/>
            <a:ext cx="506157" cy="56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E2E21EB-AE6E-452C-A5ED-6FC4545867C7}"/>
              </a:ext>
            </a:extLst>
          </p:cNvPr>
          <p:cNvCxnSpPr>
            <a:cxnSpLocks/>
          </p:cNvCxnSpPr>
          <p:nvPr/>
        </p:nvCxnSpPr>
        <p:spPr>
          <a:xfrm>
            <a:off x="9235185" y="3648561"/>
            <a:ext cx="656230" cy="54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024E351-BD76-402B-87F1-B1BF3B65ED1F}"/>
              </a:ext>
            </a:extLst>
          </p:cNvPr>
          <p:cNvSpPr/>
          <p:nvPr/>
        </p:nvSpPr>
        <p:spPr>
          <a:xfrm>
            <a:off x="965991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DF661B4-7795-4FA2-B676-4AC424EDCC51}"/>
              </a:ext>
            </a:extLst>
          </p:cNvPr>
          <p:cNvSpPr/>
          <p:nvPr/>
        </p:nvSpPr>
        <p:spPr>
          <a:xfrm>
            <a:off x="869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0D4D070-68D5-456A-A550-4A9317BB2356}"/>
              </a:ext>
            </a:extLst>
          </p:cNvPr>
          <p:cNvSpPr/>
          <p:nvPr/>
        </p:nvSpPr>
        <p:spPr>
          <a:xfrm>
            <a:off x="923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8942C64-A033-4104-B706-4A3D17B4562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909218" y="4784500"/>
            <a:ext cx="20696" cy="78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675553E-BA0F-40EB-9B84-AEE7138F52AF}"/>
              </a:ext>
            </a:extLst>
          </p:cNvPr>
          <p:cNvSpPr/>
          <p:nvPr/>
        </p:nvSpPr>
        <p:spPr>
          <a:xfrm>
            <a:off x="1090744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075537F-E673-401A-A82A-A60B08853C04}"/>
              </a:ext>
            </a:extLst>
          </p:cNvPr>
          <p:cNvSpPr/>
          <p:nvPr/>
        </p:nvSpPr>
        <p:spPr>
          <a:xfrm>
            <a:off x="4183088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D03A6B1-86AC-4F4E-BBDC-979ACA8519C7}"/>
              </a:ext>
            </a:extLst>
          </p:cNvPr>
          <p:cNvSpPr/>
          <p:nvPr/>
        </p:nvSpPr>
        <p:spPr>
          <a:xfrm>
            <a:off x="5142660" y="20206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98EFB79-9127-4CBA-BEF9-943E4FD1A4BC}"/>
              </a:ext>
            </a:extLst>
          </p:cNvPr>
          <p:cNvCxnSpPr>
            <a:cxnSpLocks/>
          </p:cNvCxnSpPr>
          <p:nvPr/>
        </p:nvCxnSpPr>
        <p:spPr>
          <a:xfrm flipH="1">
            <a:off x="4397193" y="4766023"/>
            <a:ext cx="226889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4FAFB75-38F6-45DF-9B07-F05E4B692994}"/>
              </a:ext>
            </a:extLst>
          </p:cNvPr>
          <p:cNvSpPr/>
          <p:nvPr/>
        </p:nvSpPr>
        <p:spPr>
          <a:xfrm>
            <a:off x="844423" y="558066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82FB7B8-1818-4029-8873-E983D7A1244D}"/>
              </a:ext>
            </a:extLst>
          </p:cNvPr>
          <p:cNvSpPr/>
          <p:nvPr/>
        </p:nvSpPr>
        <p:spPr>
          <a:xfrm>
            <a:off x="1268057" y="4209687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EB6B4E2-49BB-42C7-871E-5E3A13EDF4D5}"/>
              </a:ext>
            </a:extLst>
          </p:cNvPr>
          <p:cNvCxnSpPr>
            <a:cxnSpLocks/>
          </p:cNvCxnSpPr>
          <p:nvPr/>
        </p:nvCxnSpPr>
        <p:spPr>
          <a:xfrm>
            <a:off x="1818754" y="4749687"/>
            <a:ext cx="353531" cy="83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5DDE02F-FCCF-4805-8453-01D72663971C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95C199D-35C5-4FCF-B9D6-8DECDA2A021F}"/>
              </a:ext>
            </a:extLst>
          </p:cNvPr>
          <p:cNvSpPr/>
          <p:nvPr/>
        </p:nvSpPr>
        <p:spPr>
          <a:xfrm>
            <a:off x="1853084" y="559721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18E6E2C-14FC-443A-9263-52F5C0680A95}"/>
              </a:ext>
            </a:extLst>
          </p:cNvPr>
          <p:cNvSpPr/>
          <p:nvPr/>
        </p:nvSpPr>
        <p:spPr>
          <a:xfrm>
            <a:off x="11055147" y="41824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C472A84-3ECA-45C1-8378-E8304D2499D0}"/>
              </a:ext>
            </a:extLst>
          </p:cNvPr>
          <p:cNvCxnSpPr>
            <a:cxnSpLocks/>
          </p:cNvCxnSpPr>
          <p:nvPr/>
        </p:nvCxnSpPr>
        <p:spPr>
          <a:xfrm>
            <a:off x="11592982" y="4731139"/>
            <a:ext cx="270000" cy="82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78EA1FCA-820A-4F22-AFAB-8424A59FB8D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9775184" y="3639442"/>
            <a:ext cx="1549963" cy="5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A74A8A7-104A-42FD-A540-251DAFAA3A7B}"/>
              </a:ext>
            </a:extLst>
          </p:cNvPr>
          <p:cNvCxnSpPr>
            <a:cxnSpLocks/>
          </p:cNvCxnSpPr>
          <p:nvPr/>
        </p:nvCxnSpPr>
        <p:spPr>
          <a:xfrm>
            <a:off x="6180547" y="2539252"/>
            <a:ext cx="3054637" cy="58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8E2163D7-EF0B-42F5-A8E2-A18B321CCAE6}"/>
              </a:ext>
            </a:extLst>
          </p:cNvPr>
          <p:cNvCxnSpPr>
            <a:cxnSpLocks/>
          </p:cNvCxnSpPr>
          <p:nvPr/>
        </p:nvCxnSpPr>
        <p:spPr>
          <a:xfrm flipH="1">
            <a:off x="2554763" y="2551646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70EEA36-8B04-483D-A2C5-519EF84C56EA}"/>
              </a:ext>
            </a:extLst>
          </p:cNvPr>
          <p:cNvSpPr/>
          <p:nvPr/>
        </p:nvSpPr>
        <p:spPr>
          <a:xfrm>
            <a:off x="2861746" y="559721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14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E3E3E89-9B59-4254-8D62-32759647A226}"/>
              </a:ext>
            </a:extLst>
          </p:cNvPr>
          <p:cNvCxnSpPr>
            <a:cxnSpLocks/>
          </p:cNvCxnSpPr>
          <p:nvPr/>
        </p:nvCxnSpPr>
        <p:spPr>
          <a:xfrm>
            <a:off x="3649828" y="4731433"/>
            <a:ext cx="145191" cy="835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267F5956-703D-4417-A736-A6E3284C6E89}"/>
              </a:ext>
            </a:extLst>
          </p:cNvPr>
          <p:cNvSpPr/>
          <p:nvPr/>
        </p:nvSpPr>
        <p:spPr>
          <a:xfrm>
            <a:off x="3107314" y="420085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E89616C-FBCC-4A48-B0B5-5E8A8AAD8DC9}"/>
              </a:ext>
            </a:extLst>
          </p:cNvPr>
          <p:cNvSpPr/>
          <p:nvPr/>
        </p:nvSpPr>
        <p:spPr>
          <a:xfrm>
            <a:off x="6332110" y="4191139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6BF470D-BB98-43D8-9C44-8032CF8A19F3}"/>
              </a:ext>
            </a:extLst>
          </p:cNvPr>
          <p:cNvCxnSpPr>
            <a:cxnSpLocks/>
          </p:cNvCxnSpPr>
          <p:nvPr/>
        </p:nvCxnSpPr>
        <p:spPr>
          <a:xfrm>
            <a:off x="5136260" y="4749687"/>
            <a:ext cx="172579" cy="8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E3D2BD5-1661-46B9-B2FA-1A4C2B4591D8}"/>
              </a:ext>
            </a:extLst>
          </p:cNvPr>
          <p:cNvSpPr/>
          <p:nvPr/>
        </p:nvSpPr>
        <p:spPr>
          <a:xfrm>
            <a:off x="6939424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74F68EF-3107-402F-B2F3-A5C1C1ED92C9}"/>
              </a:ext>
            </a:extLst>
          </p:cNvPr>
          <p:cNvSpPr/>
          <p:nvPr/>
        </p:nvSpPr>
        <p:spPr>
          <a:xfrm>
            <a:off x="9902377" y="419209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E78CE6C1-99FD-4DBF-B78C-18A956F0A84F}"/>
              </a:ext>
            </a:extLst>
          </p:cNvPr>
          <p:cNvSpPr/>
          <p:nvPr/>
        </p:nvSpPr>
        <p:spPr>
          <a:xfrm>
            <a:off x="505273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627BF3E-F572-42FC-BAA4-8DFBD9E7C623}"/>
              </a:ext>
            </a:extLst>
          </p:cNvPr>
          <p:cNvSpPr/>
          <p:nvPr/>
        </p:nvSpPr>
        <p:spPr>
          <a:xfrm>
            <a:off x="9006755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64406A04-FBA4-4B86-ACC7-AD03041C109E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9276755" y="4710834"/>
            <a:ext cx="107480" cy="8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456F905-16F5-473B-B21B-DAA708E37A61}"/>
              </a:ext>
            </a:extLst>
          </p:cNvPr>
          <p:cNvSpPr/>
          <p:nvPr/>
        </p:nvSpPr>
        <p:spPr>
          <a:xfrm>
            <a:off x="3513917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19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9F0C37C8-C9A0-4447-BD07-06D41E9DBCD0}"/>
              </a:ext>
            </a:extLst>
          </p:cNvPr>
          <p:cNvCxnSpPr>
            <a:cxnSpLocks/>
          </p:cNvCxnSpPr>
          <p:nvPr/>
        </p:nvCxnSpPr>
        <p:spPr>
          <a:xfrm flipH="1">
            <a:off x="3104680" y="4734509"/>
            <a:ext cx="24404" cy="8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E1720872-A1CE-4566-8E72-4BB130472077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813495" y="3701790"/>
            <a:ext cx="563819" cy="49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48DDE902-1DF8-4D31-A176-1133EABC48C3}"/>
              </a:ext>
            </a:extLst>
          </p:cNvPr>
          <p:cNvSpPr/>
          <p:nvPr/>
        </p:nvSpPr>
        <p:spPr>
          <a:xfrm>
            <a:off x="7777833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375D093-9D0F-4E2B-B94F-F0A40EC77083}"/>
              </a:ext>
            </a:extLst>
          </p:cNvPr>
          <p:cNvSpPr/>
          <p:nvPr/>
        </p:nvSpPr>
        <p:spPr>
          <a:xfrm>
            <a:off x="5370547" y="311871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3E10C033-97F1-4984-B61B-B09EA7449386}"/>
              </a:ext>
            </a:extLst>
          </p:cNvPr>
          <p:cNvCxnSpPr>
            <a:cxnSpLocks/>
          </p:cNvCxnSpPr>
          <p:nvPr/>
        </p:nvCxnSpPr>
        <p:spPr>
          <a:xfrm>
            <a:off x="6854093" y="4732098"/>
            <a:ext cx="293280" cy="86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BE033116-65C3-4752-AAD2-F637C33E410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910546" y="3658711"/>
            <a:ext cx="676395" cy="53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680F3237-1500-4249-A15C-B59DA41B0F97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5640547" y="2551646"/>
            <a:ext cx="42113" cy="56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81482F63-6286-48B3-8FA6-853631FF0EA1}"/>
              </a:ext>
            </a:extLst>
          </p:cNvPr>
          <p:cNvSpPr/>
          <p:nvPr/>
        </p:nvSpPr>
        <p:spPr>
          <a:xfrm>
            <a:off x="837465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A246B7E5-63AE-4F01-9476-0D5B173310DF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644652" y="4689956"/>
            <a:ext cx="14881" cy="87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465DD53B-A943-4496-BE56-6F8078D4BD5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8391734" y="3609017"/>
            <a:ext cx="323879" cy="56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71CC25A2-F2E3-4F75-9241-E9D5614CF7FE}"/>
              </a:ext>
            </a:extLst>
          </p:cNvPr>
          <p:cNvSpPr/>
          <p:nvPr/>
        </p:nvSpPr>
        <p:spPr>
          <a:xfrm>
            <a:off x="1029467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AB7B9FC5-81C9-4C26-8206-3EC6EE574C1F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10427360" y="4710834"/>
            <a:ext cx="137312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DD50E47-D77F-4B65-B283-DBFDF7B8DBF7}"/>
              </a:ext>
            </a:extLst>
          </p:cNvPr>
          <p:cNvSpPr/>
          <p:nvPr/>
        </p:nvSpPr>
        <p:spPr>
          <a:xfrm>
            <a:off x="728057" y="4209687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34426933-F3FB-492C-BC05-C944649873FA}"/>
              </a:ext>
            </a:extLst>
          </p:cNvPr>
          <p:cNvSpPr/>
          <p:nvPr/>
        </p:nvSpPr>
        <p:spPr>
          <a:xfrm>
            <a:off x="-5920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E384755E-15A8-45A8-A4DC-5ACDF5AAD951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114423" y="4749687"/>
            <a:ext cx="181413" cy="83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59">
            <a:extLst>
              <a:ext uri="{FF2B5EF4-FFF2-40B4-BE49-F238E27FC236}">
                <a16:creationId xmlns:a16="http://schemas.microsoft.com/office/drawing/2014/main" id="{D7EADDB5-EB3E-4B08-B586-FAFD23B1D9E3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</p:spTree>
    <p:extLst>
      <p:ext uri="{BB962C8B-B14F-4D97-AF65-F5344CB8AC3E}">
        <p14:creationId xmlns:p14="http://schemas.microsoft.com/office/powerpoint/2010/main" val="13490949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0E963-46DC-4FE2-853C-D5024E1B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19 Eliminado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296F6AE-45DB-48E1-801E-EA2C119D1165}"/>
              </a:ext>
            </a:extLst>
          </p:cNvPr>
          <p:cNvSpPr/>
          <p:nvPr/>
        </p:nvSpPr>
        <p:spPr>
          <a:xfrm>
            <a:off x="2938044" y="422850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0567AE4-FC04-419C-B472-E008C77B7B3F}"/>
              </a:ext>
            </a:extLst>
          </p:cNvPr>
          <p:cNvSpPr/>
          <p:nvPr/>
        </p:nvSpPr>
        <p:spPr>
          <a:xfrm>
            <a:off x="8121734" y="417083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9D754C-1CF9-41C3-9FE5-9B1483AA5D79}"/>
              </a:ext>
            </a:extLst>
          </p:cNvPr>
          <p:cNvSpPr/>
          <p:nvPr/>
        </p:nvSpPr>
        <p:spPr>
          <a:xfrm>
            <a:off x="4609559" y="4228503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89B9887-1DF2-4CAB-81EE-52B7303E1725}"/>
              </a:ext>
            </a:extLst>
          </p:cNvPr>
          <p:cNvCxnSpPr>
            <a:cxnSpLocks/>
          </p:cNvCxnSpPr>
          <p:nvPr/>
        </p:nvCxnSpPr>
        <p:spPr>
          <a:xfrm flipH="1">
            <a:off x="686887" y="4766023"/>
            <a:ext cx="449616" cy="82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CC814ED-53A9-4090-882C-1C57D77F4E5D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8047833" y="4710834"/>
            <a:ext cx="93558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FC87BC1A-E247-494B-B9F9-A33278910D75}"/>
              </a:ext>
            </a:extLst>
          </p:cNvPr>
          <p:cNvSpPr/>
          <p:nvPr/>
        </p:nvSpPr>
        <p:spPr>
          <a:xfrm>
            <a:off x="9362377" y="418531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90DA83A-D827-4D7E-A129-B57E67C3E17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1055147" y="4756701"/>
            <a:ext cx="122295" cy="8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760FD9C-945A-4C82-805D-0AF1D859E50F}"/>
              </a:ext>
            </a:extLst>
          </p:cNvPr>
          <p:cNvSpPr/>
          <p:nvPr/>
        </p:nvSpPr>
        <p:spPr>
          <a:xfrm>
            <a:off x="5997732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A2329C2-DCD9-4D9B-97A2-9F9002063B4D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0822817-4D97-4A93-8DA0-E8DF03D83B0D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267732" y="4732098"/>
            <a:ext cx="76392" cy="84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00465CD-9325-4243-A119-753B4005FDFA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864390" y="3658711"/>
            <a:ext cx="506157" cy="56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5D73AA0-A24B-4208-80C0-F31C90819DA9}"/>
              </a:ext>
            </a:extLst>
          </p:cNvPr>
          <p:cNvCxnSpPr>
            <a:cxnSpLocks/>
          </p:cNvCxnSpPr>
          <p:nvPr/>
        </p:nvCxnSpPr>
        <p:spPr>
          <a:xfrm>
            <a:off x="9235185" y="3648561"/>
            <a:ext cx="656230" cy="54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DA37240-8BA4-4334-BE6B-22A51CC221C0}"/>
              </a:ext>
            </a:extLst>
          </p:cNvPr>
          <p:cNvSpPr/>
          <p:nvPr/>
        </p:nvSpPr>
        <p:spPr>
          <a:xfrm>
            <a:off x="965991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63421FB-3936-4EC2-BF1A-E9ADCD52EDE7}"/>
              </a:ext>
            </a:extLst>
          </p:cNvPr>
          <p:cNvSpPr/>
          <p:nvPr/>
        </p:nvSpPr>
        <p:spPr>
          <a:xfrm>
            <a:off x="869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87E773F-3136-46F4-98EA-8C58CF585F11}"/>
              </a:ext>
            </a:extLst>
          </p:cNvPr>
          <p:cNvSpPr/>
          <p:nvPr/>
        </p:nvSpPr>
        <p:spPr>
          <a:xfrm>
            <a:off x="923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A23F933-AB7B-4EF2-96E1-7C52A79811E0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909218" y="4784500"/>
            <a:ext cx="20696" cy="78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FFC3EA8-1159-4219-8289-9086ACE6D44A}"/>
              </a:ext>
            </a:extLst>
          </p:cNvPr>
          <p:cNvSpPr/>
          <p:nvPr/>
        </p:nvSpPr>
        <p:spPr>
          <a:xfrm>
            <a:off x="1090744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FB31A80-EF9A-4E7F-8902-19CB4C736B36}"/>
              </a:ext>
            </a:extLst>
          </p:cNvPr>
          <p:cNvSpPr/>
          <p:nvPr/>
        </p:nvSpPr>
        <p:spPr>
          <a:xfrm>
            <a:off x="4183088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901846BE-16DB-4635-AFB8-54F592E51376}"/>
              </a:ext>
            </a:extLst>
          </p:cNvPr>
          <p:cNvSpPr/>
          <p:nvPr/>
        </p:nvSpPr>
        <p:spPr>
          <a:xfrm>
            <a:off x="5142660" y="20206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636A180-5DDE-413F-9C98-07788EDB9237}"/>
              </a:ext>
            </a:extLst>
          </p:cNvPr>
          <p:cNvCxnSpPr>
            <a:cxnSpLocks/>
          </p:cNvCxnSpPr>
          <p:nvPr/>
        </p:nvCxnSpPr>
        <p:spPr>
          <a:xfrm flipH="1">
            <a:off x="4397193" y="4766023"/>
            <a:ext cx="226889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65C3B94-CCF0-43EF-B8C8-45B03CDBB792}"/>
              </a:ext>
            </a:extLst>
          </p:cNvPr>
          <p:cNvSpPr/>
          <p:nvPr/>
        </p:nvSpPr>
        <p:spPr>
          <a:xfrm>
            <a:off x="1528917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9628989-1240-4E48-9D6C-CF9839F991CC}"/>
              </a:ext>
            </a:extLst>
          </p:cNvPr>
          <p:cNvSpPr/>
          <p:nvPr/>
        </p:nvSpPr>
        <p:spPr>
          <a:xfrm>
            <a:off x="2249841" y="319098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E964532-4904-48C7-9F80-DAC517CADFC4}"/>
              </a:ext>
            </a:extLst>
          </p:cNvPr>
          <p:cNvCxnSpPr>
            <a:cxnSpLocks/>
          </p:cNvCxnSpPr>
          <p:nvPr/>
        </p:nvCxnSpPr>
        <p:spPr>
          <a:xfrm>
            <a:off x="1532150" y="4749687"/>
            <a:ext cx="353531" cy="83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208A9AC-BF4C-4B5B-969E-5CEC45AFD4A0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78C2080-7EBF-4C4F-85C3-667CE5869E09}"/>
              </a:ext>
            </a:extLst>
          </p:cNvPr>
          <p:cNvSpPr/>
          <p:nvPr/>
        </p:nvSpPr>
        <p:spPr>
          <a:xfrm>
            <a:off x="2190749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D6B154EF-DED9-4252-8E94-F51968B7D0DA}"/>
              </a:ext>
            </a:extLst>
          </p:cNvPr>
          <p:cNvSpPr/>
          <p:nvPr/>
        </p:nvSpPr>
        <p:spPr>
          <a:xfrm>
            <a:off x="11055147" y="41824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D452D7E-6E11-48F1-8FF5-1D420EEFA785}"/>
              </a:ext>
            </a:extLst>
          </p:cNvPr>
          <p:cNvCxnSpPr>
            <a:cxnSpLocks/>
          </p:cNvCxnSpPr>
          <p:nvPr/>
        </p:nvCxnSpPr>
        <p:spPr>
          <a:xfrm>
            <a:off x="11592982" y="4731139"/>
            <a:ext cx="270000" cy="82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2931DFB-BB73-4C37-996E-23BF62BB3207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9775184" y="3639442"/>
            <a:ext cx="1549963" cy="5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37B92D1-28AB-4C4B-B036-21B631978183}"/>
              </a:ext>
            </a:extLst>
          </p:cNvPr>
          <p:cNvCxnSpPr>
            <a:cxnSpLocks/>
          </p:cNvCxnSpPr>
          <p:nvPr/>
        </p:nvCxnSpPr>
        <p:spPr>
          <a:xfrm>
            <a:off x="6180547" y="2539252"/>
            <a:ext cx="3054637" cy="58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3A6F254-034A-4EBC-B0E6-FE0D81C9BEA8}"/>
              </a:ext>
            </a:extLst>
          </p:cNvPr>
          <p:cNvCxnSpPr>
            <a:cxnSpLocks/>
          </p:cNvCxnSpPr>
          <p:nvPr/>
        </p:nvCxnSpPr>
        <p:spPr>
          <a:xfrm flipH="1">
            <a:off x="2554763" y="2551646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3355AABB-CD82-4E1D-8C99-8308A14074EB}"/>
              </a:ext>
            </a:extLst>
          </p:cNvPr>
          <p:cNvSpPr/>
          <p:nvPr/>
        </p:nvSpPr>
        <p:spPr>
          <a:xfrm>
            <a:off x="3041787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8E9EB20-1CD1-4489-8A36-81572835E99F}"/>
              </a:ext>
            </a:extLst>
          </p:cNvPr>
          <p:cNvCxnSpPr>
            <a:cxnSpLocks/>
          </p:cNvCxnSpPr>
          <p:nvPr/>
        </p:nvCxnSpPr>
        <p:spPr>
          <a:xfrm>
            <a:off x="3445477" y="4710834"/>
            <a:ext cx="134018" cy="86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F02F8BC-4139-478A-B47B-EF4B5F386F34}"/>
              </a:ext>
            </a:extLst>
          </p:cNvPr>
          <p:cNvSpPr/>
          <p:nvPr/>
        </p:nvSpPr>
        <p:spPr>
          <a:xfrm>
            <a:off x="3566771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E6E6B4C-9EE4-4E81-AD2C-C9BC68059923}"/>
              </a:ext>
            </a:extLst>
          </p:cNvPr>
          <p:cNvSpPr/>
          <p:nvPr/>
        </p:nvSpPr>
        <p:spPr>
          <a:xfrm>
            <a:off x="6332110" y="4191139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5A97D92-D92A-4A15-8460-C42CFD88D774}"/>
              </a:ext>
            </a:extLst>
          </p:cNvPr>
          <p:cNvCxnSpPr>
            <a:cxnSpLocks/>
          </p:cNvCxnSpPr>
          <p:nvPr/>
        </p:nvCxnSpPr>
        <p:spPr>
          <a:xfrm>
            <a:off x="5136260" y="4749687"/>
            <a:ext cx="172579" cy="8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B602E078-3F18-4628-B9B3-A9E3C4522696}"/>
              </a:ext>
            </a:extLst>
          </p:cNvPr>
          <p:cNvSpPr/>
          <p:nvPr/>
        </p:nvSpPr>
        <p:spPr>
          <a:xfrm>
            <a:off x="6939424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2D24D591-B35F-4C93-8E34-3972D75A30FE}"/>
              </a:ext>
            </a:extLst>
          </p:cNvPr>
          <p:cNvSpPr/>
          <p:nvPr/>
        </p:nvSpPr>
        <p:spPr>
          <a:xfrm>
            <a:off x="9902377" y="419209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D12A8B6F-B643-4242-B1C0-C962101C9770}"/>
              </a:ext>
            </a:extLst>
          </p:cNvPr>
          <p:cNvSpPr/>
          <p:nvPr/>
        </p:nvSpPr>
        <p:spPr>
          <a:xfrm>
            <a:off x="505273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C947E38-70D9-4ACF-A1D2-9C4C3B306C02}"/>
              </a:ext>
            </a:extLst>
          </p:cNvPr>
          <p:cNvSpPr/>
          <p:nvPr/>
        </p:nvSpPr>
        <p:spPr>
          <a:xfrm>
            <a:off x="9006755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BE3A6C81-DD97-4D4E-8686-79A19AB55404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9276755" y="4710834"/>
            <a:ext cx="107480" cy="8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5AFEE3E3-CF5B-4B5D-8D99-0804C2889BB5}"/>
              </a:ext>
            </a:extLst>
          </p:cNvPr>
          <p:cNvCxnSpPr>
            <a:cxnSpLocks/>
          </p:cNvCxnSpPr>
          <p:nvPr/>
        </p:nvCxnSpPr>
        <p:spPr>
          <a:xfrm flipH="1">
            <a:off x="2655652" y="4733610"/>
            <a:ext cx="383843" cy="82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B2CB9B0-BC1F-4B24-BCC3-36D5D16987F3}"/>
              </a:ext>
            </a:extLst>
          </p:cNvPr>
          <p:cNvCxnSpPr>
            <a:cxnSpLocks/>
          </p:cNvCxnSpPr>
          <p:nvPr/>
        </p:nvCxnSpPr>
        <p:spPr>
          <a:xfrm>
            <a:off x="2757979" y="3716386"/>
            <a:ext cx="563819" cy="49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DB9B1D1-554B-4821-9179-379B8BC55DEE}"/>
              </a:ext>
            </a:extLst>
          </p:cNvPr>
          <p:cNvSpPr/>
          <p:nvPr/>
        </p:nvSpPr>
        <p:spPr>
          <a:xfrm>
            <a:off x="7777833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D3E1C5B-D478-4881-994A-B5F3A99B1164}"/>
              </a:ext>
            </a:extLst>
          </p:cNvPr>
          <p:cNvSpPr/>
          <p:nvPr/>
        </p:nvSpPr>
        <p:spPr>
          <a:xfrm>
            <a:off x="5370547" y="311871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2E5FBB50-1E35-41B0-B791-E0C36F350690}"/>
              </a:ext>
            </a:extLst>
          </p:cNvPr>
          <p:cNvCxnSpPr>
            <a:cxnSpLocks/>
          </p:cNvCxnSpPr>
          <p:nvPr/>
        </p:nvCxnSpPr>
        <p:spPr>
          <a:xfrm>
            <a:off x="6854093" y="4732098"/>
            <a:ext cx="293280" cy="86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6283621F-3E12-4980-9BEC-EE07E43B76A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910546" y="3658711"/>
            <a:ext cx="676395" cy="53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4EAAE6EF-54C2-447E-B9DD-858DD1EA494C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5640547" y="2551646"/>
            <a:ext cx="42113" cy="56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03E00A8B-A916-421A-8ED4-A8663404AE70}"/>
              </a:ext>
            </a:extLst>
          </p:cNvPr>
          <p:cNvSpPr/>
          <p:nvPr/>
        </p:nvSpPr>
        <p:spPr>
          <a:xfrm>
            <a:off x="837465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87046F12-2D4D-424F-A95C-19C9FFE1BE72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644652" y="4689956"/>
            <a:ext cx="14881" cy="87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F5236A56-9BD6-4675-8302-FC5E8877735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8391734" y="3609017"/>
            <a:ext cx="323879" cy="56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ADDF4138-B5F1-4F12-926E-EF13F5859613}"/>
              </a:ext>
            </a:extLst>
          </p:cNvPr>
          <p:cNvSpPr/>
          <p:nvPr/>
        </p:nvSpPr>
        <p:spPr>
          <a:xfrm>
            <a:off x="1029467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BCCCF11E-FCD5-4555-9288-70A32E806CBA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10427360" y="4710834"/>
            <a:ext cx="137312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C486FCF-0EA5-46D6-8F49-6B2E69143B00}"/>
              </a:ext>
            </a:extLst>
          </p:cNvPr>
          <p:cNvSpPr/>
          <p:nvPr/>
        </p:nvSpPr>
        <p:spPr>
          <a:xfrm>
            <a:off x="1126408" y="421670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17023EA0-B37D-4275-9784-1D5BF6C5C6DA}"/>
              </a:ext>
            </a:extLst>
          </p:cNvPr>
          <p:cNvSpPr/>
          <p:nvPr/>
        </p:nvSpPr>
        <p:spPr>
          <a:xfrm>
            <a:off x="532748" y="559721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C2C354CE-4991-4BD6-B39B-07F573CABDCD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</p:spTree>
    <p:extLst>
      <p:ext uri="{BB962C8B-B14F-4D97-AF65-F5344CB8AC3E}">
        <p14:creationId xmlns:p14="http://schemas.microsoft.com/office/powerpoint/2010/main" val="239697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21</a:t>
            </a:r>
            <a:r>
              <a:rPr lang="es-EC" dirty="0"/>
              <a:t> 36 41 25 32 44 36 88 96 31 21 20 2 5 7 99 14 18 25 31 44 22 38 19 14 35 22 36 44 22 1 0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3348362" y="427163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6881673" y="4271638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5140171" y="2929630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920972" y="3506679"/>
            <a:ext cx="1219199" cy="76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endCxn id="7" idx="0"/>
          </p:cNvCxnSpPr>
          <p:nvPr/>
        </p:nvCxnSpPr>
        <p:spPr>
          <a:xfrm>
            <a:off x="6285390" y="3506679"/>
            <a:ext cx="1168893" cy="76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848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63229-68C5-4DE2-A41C-ADBFA4CF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Eliminar 31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AE8ACD2-5692-462C-A39B-207F51967731}"/>
              </a:ext>
            </a:extLst>
          </p:cNvPr>
          <p:cNvSpPr/>
          <p:nvPr/>
        </p:nvSpPr>
        <p:spPr>
          <a:xfrm>
            <a:off x="2938044" y="422850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ECE209F-E754-4DB7-AB9C-579E74E72CEB}"/>
              </a:ext>
            </a:extLst>
          </p:cNvPr>
          <p:cNvSpPr/>
          <p:nvPr/>
        </p:nvSpPr>
        <p:spPr>
          <a:xfrm>
            <a:off x="8121734" y="417083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569DE86-4558-4FEE-9645-84B126373A6A}"/>
              </a:ext>
            </a:extLst>
          </p:cNvPr>
          <p:cNvSpPr/>
          <p:nvPr/>
        </p:nvSpPr>
        <p:spPr>
          <a:xfrm>
            <a:off x="4609559" y="4228503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21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BD8E1B1-7457-4D9B-9CE1-4B1A18845E97}"/>
              </a:ext>
            </a:extLst>
          </p:cNvPr>
          <p:cNvCxnSpPr>
            <a:cxnSpLocks/>
          </p:cNvCxnSpPr>
          <p:nvPr/>
        </p:nvCxnSpPr>
        <p:spPr>
          <a:xfrm flipH="1">
            <a:off x="686887" y="4766023"/>
            <a:ext cx="449616" cy="82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5A855B8-0AD3-4BB2-91B0-5461F1BBC32F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8047833" y="4710834"/>
            <a:ext cx="93558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1061CE2C-DDCB-45AC-9C29-6DB8AF65468A}"/>
              </a:ext>
            </a:extLst>
          </p:cNvPr>
          <p:cNvSpPr/>
          <p:nvPr/>
        </p:nvSpPr>
        <p:spPr>
          <a:xfrm>
            <a:off x="9362377" y="418531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0ACD085-B51B-4773-A782-DD0C48F88C2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1055147" y="4756701"/>
            <a:ext cx="122295" cy="8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F58CCF-2B0E-4D39-B1C2-363010017029}"/>
              </a:ext>
            </a:extLst>
          </p:cNvPr>
          <p:cNvSpPr/>
          <p:nvPr/>
        </p:nvSpPr>
        <p:spPr>
          <a:xfrm>
            <a:off x="5997732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B1C3F25-9ADC-4E19-81C8-B5F1F348EED2}"/>
              </a:ext>
            </a:extLst>
          </p:cNvPr>
          <p:cNvSpPr/>
          <p:nvPr/>
        </p:nvSpPr>
        <p:spPr>
          <a:xfrm>
            <a:off x="5682660" y="202013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32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B1F0690-C602-4A1A-8666-779191E783D3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267732" y="4732098"/>
            <a:ext cx="76392" cy="84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90CF549-C609-40AD-BC48-17EDB6FF2B6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864390" y="3658711"/>
            <a:ext cx="506157" cy="569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690B83F-FCD5-40D1-92D3-B8B82FA52993}"/>
              </a:ext>
            </a:extLst>
          </p:cNvPr>
          <p:cNvCxnSpPr>
            <a:cxnSpLocks/>
          </p:cNvCxnSpPr>
          <p:nvPr/>
        </p:nvCxnSpPr>
        <p:spPr>
          <a:xfrm>
            <a:off x="9235185" y="3648561"/>
            <a:ext cx="656230" cy="54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A1F27DC-FD46-42A2-889D-9F1B9E43257B}"/>
              </a:ext>
            </a:extLst>
          </p:cNvPr>
          <p:cNvSpPr/>
          <p:nvPr/>
        </p:nvSpPr>
        <p:spPr>
          <a:xfrm>
            <a:off x="965991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751E26D-36FD-4D13-A1BA-E18C90E9AEC9}"/>
              </a:ext>
            </a:extLst>
          </p:cNvPr>
          <p:cNvSpPr/>
          <p:nvPr/>
        </p:nvSpPr>
        <p:spPr>
          <a:xfrm>
            <a:off x="869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36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3FFFD0F-C511-4730-B6D4-18BC0C3D30A7}"/>
              </a:ext>
            </a:extLst>
          </p:cNvPr>
          <p:cNvSpPr/>
          <p:nvPr/>
        </p:nvSpPr>
        <p:spPr>
          <a:xfrm>
            <a:off x="923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09E8651-5BB6-4EBB-BFE5-0CE3A111B57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909218" y="4784500"/>
            <a:ext cx="20696" cy="78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F4712ED-551B-4FB7-818C-7D09F055401D}"/>
              </a:ext>
            </a:extLst>
          </p:cNvPr>
          <p:cNvSpPr/>
          <p:nvPr/>
        </p:nvSpPr>
        <p:spPr>
          <a:xfrm>
            <a:off x="1090744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D6F12B9-B416-45FC-86C2-4082413C3D3B}"/>
              </a:ext>
            </a:extLst>
          </p:cNvPr>
          <p:cNvSpPr/>
          <p:nvPr/>
        </p:nvSpPr>
        <p:spPr>
          <a:xfrm>
            <a:off x="4183088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0A2443B-1CA7-41FA-B40F-EC9E48A606D6}"/>
              </a:ext>
            </a:extLst>
          </p:cNvPr>
          <p:cNvSpPr/>
          <p:nvPr/>
        </p:nvSpPr>
        <p:spPr>
          <a:xfrm>
            <a:off x="5142660" y="20206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3849D78-477B-49D8-8E89-07C17AD181DC}"/>
              </a:ext>
            </a:extLst>
          </p:cNvPr>
          <p:cNvCxnSpPr>
            <a:cxnSpLocks/>
          </p:cNvCxnSpPr>
          <p:nvPr/>
        </p:nvCxnSpPr>
        <p:spPr>
          <a:xfrm flipH="1">
            <a:off x="4397193" y="4766023"/>
            <a:ext cx="226889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389D5CA-9334-4EAA-BBA7-415A05B4EC62}"/>
              </a:ext>
            </a:extLst>
          </p:cNvPr>
          <p:cNvSpPr/>
          <p:nvPr/>
        </p:nvSpPr>
        <p:spPr>
          <a:xfrm>
            <a:off x="1528917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ACBE01A-14B7-4181-8B0F-8C8B5428A86F}"/>
              </a:ext>
            </a:extLst>
          </p:cNvPr>
          <p:cNvSpPr/>
          <p:nvPr/>
        </p:nvSpPr>
        <p:spPr>
          <a:xfrm>
            <a:off x="2249841" y="319098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5D2FA2E-3CAA-4514-8CC6-4246BE4477EB}"/>
              </a:ext>
            </a:extLst>
          </p:cNvPr>
          <p:cNvCxnSpPr>
            <a:cxnSpLocks/>
          </p:cNvCxnSpPr>
          <p:nvPr/>
        </p:nvCxnSpPr>
        <p:spPr>
          <a:xfrm>
            <a:off x="1532150" y="4749687"/>
            <a:ext cx="353531" cy="83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4CADCCF-108F-4A40-BCD4-88CA420065D3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73C1131-862D-4F5D-8119-B3F968BAAEEC}"/>
              </a:ext>
            </a:extLst>
          </p:cNvPr>
          <p:cNvSpPr/>
          <p:nvPr/>
        </p:nvSpPr>
        <p:spPr>
          <a:xfrm>
            <a:off x="2190749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44A89B02-ED2C-4B98-8D90-DE5A098479FC}"/>
              </a:ext>
            </a:extLst>
          </p:cNvPr>
          <p:cNvSpPr/>
          <p:nvPr/>
        </p:nvSpPr>
        <p:spPr>
          <a:xfrm>
            <a:off x="11055147" y="41824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4F1002E-CEFA-42F1-A276-50AABD6E76D3}"/>
              </a:ext>
            </a:extLst>
          </p:cNvPr>
          <p:cNvCxnSpPr>
            <a:cxnSpLocks/>
          </p:cNvCxnSpPr>
          <p:nvPr/>
        </p:nvCxnSpPr>
        <p:spPr>
          <a:xfrm>
            <a:off x="11592982" y="4731139"/>
            <a:ext cx="270000" cy="82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4965259-0ED8-4F4C-86B0-4EAA0700B6A6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9775184" y="3639442"/>
            <a:ext cx="1549963" cy="5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29FA080-21E6-4F42-B1A1-6E329D9DEE75}"/>
              </a:ext>
            </a:extLst>
          </p:cNvPr>
          <p:cNvCxnSpPr>
            <a:cxnSpLocks/>
          </p:cNvCxnSpPr>
          <p:nvPr/>
        </p:nvCxnSpPr>
        <p:spPr>
          <a:xfrm>
            <a:off x="6180547" y="2539252"/>
            <a:ext cx="3054637" cy="58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0C5B6E7-E4B9-4812-8C8D-03371FA36C4F}"/>
              </a:ext>
            </a:extLst>
          </p:cNvPr>
          <p:cNvCxnSpPr>
            <a:cxnSpLocks/>
          </p:cNvCxnSpPr>
          <p:nvPr/>
        </p:nvCxnSpPr>
        <p:spPr>
          <a:xfrm flipH="1">
            <a:off x="2554763" y="2551646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FA2F048F-C736-4C50-9BB1-F4A52584461D}"/>
              </a:ext>
            </a:extLst>
          </p:cNvPr>
          <p:cNvSpPr/>
          <p:nvPr/>
        </p:nvSpPr>
        <p:spPr>
          <a:xfrm>
            <a:off x="3041787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97030CC-5F25-4C83-9A4C-F51D2BC8714B}"/>
              </a:ext>
            </a:extLst>
          </p:cNvPr>
          <p:cNvCxnSpPr>
            <a:cxnSpLocks/>
          </p:cNvCxnSpPr>
          <p:nvPr/>
        </p:nvCxnSpPr>
        <p:spPr>
          <a:xfrm>
            <a:off x="3445477" y="4710834"/>
            <a:ext cx="134018" cy="86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D1F75672-811F-4D26-8203-02381D9CB620}"/>
              </a:ext>
            </a:extLst>
          </p:cNvPr>
          <p:cNvSpPr/>
          <p:nvPr/>
        </p:nvSpPr>
        <p:spPr>
          <a:xfrm>
            <a:off x="3566771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55F23FC-880E-43B2-9310-7AF3D204BF5C}"/>
              </a:ext>
            </a:extLst>
          </p:cNvPr>
          <p:cNvSpPr/>
          <p:nvPr/>
        </p:nvSpPr>
        <p:spPr>
          <a:xfrm>
            <a:off x="6332110" y="4191139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25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0E87BFA-79C3-4EAB-939B-3542896D2A2C}"/>
              </a:ext>
            </a:extLst>
          </p:cNvPr>
          <p:cNvCxnSpPr>
            <a:cxnSpLocks/>
          </p:cNvCxnSpPr>
          <p:nvPr/>
        </p:nvCxnSpPr>
        <p:spPr>
          <a:xfrm>
            <a:off x="5136260" y="4749687"/>
            <a:ext cx="172579" cy="8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8A3BECB-994B-4E6E-AED5-BA7F010E28FA}"/>
              </a:ext>
            </a:extLst>
          </p:cNvPr>
          <p:cNvSpPr/>
          <p:nvPr/>
        </p:nvSpPr>
        <p:spPr>
          <a:xfrm>
            <a:off x="6939424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31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55B7E6E-85F8-45A4-B67A-BCFBB39938C4}"/>
              </a:ext>
            </a:extLst>
          </p:cNvPr>
          <p:cNvSpPr/>
          <p:nvPr/>
        </p:nvSpPr>
        <p:spPr>
          <a:xfrm>
            <a:off x="9902377" y="419209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52BC43E-5E01-41C6-B355-F2433344DCA7}"/>
              </a:ext>
            </a:extLst>
          </p:cNvPr>
          <p:cNvSpPr/>
          <p:nvPr/>
        </p:nvSpPr>
        <p:spPr>
          <a:xfrm>
            <a:off x="505273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4314D7E7-E7B1-4044-A5FE-B3DDD45D460A}"/>
              </a:ext>
            </a:extLst>
          </p:cNvPr>
          <p:cNvSpPr/>
          <p:nvPr/>
        </p:nvSpPr>
        <p:spPr>
          <a:xfrm>
            <a:off x="9006755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A7EE6814-C40E-4ECF-A29F-532767E67886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9276755" y="4710834"/>
            <a:ext cx="107480" cy="8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8B7B876F-CA67-4855-9CEA-69FF5E3E4D25}"/>
              </a:ext>
            </a:extLst>
          </p:cNvPr>
          <p:cNvCxnSpPr>
            <a:cxnSpLocks/>
          </p:cNvCxnSpPr>
          <p:nvPr/>
        </p:nvCxnSpPr>
        <p:spPr>
          <a:xfrm flipH="1">
            <a:off x="2655652" y="4733610"/>
            <a:ext cx="383843" cy="82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90E30B79-4EE6-4959-8A31-58378E916065}"/>
              </a:ext>
            </a:extLst>
          </p:cNvPr>
          <p:cNvCxnSpPr>
            <a:cxnSpLocks/>
          </p:cNvCxnSpPr>
          <p:nvPr/>
        </p:nvCxnSpPr>
        <p:spPr>
          <a:xfrm>
            <a:off x="2757979" y="3716386"/>
            <a:ext cx="563819" cy="49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2618EF43-4219-43A0-8DB8-74C349E68783}"/>
              </a:ext>
            </a:extLst>
          </p:cNvPr>
          <p:cNvSpPr/>
          <p:nvPr/>
        </p:nvSpPr>
        <p:spPr>
          <a:xfrm>
            <a:off x="7777833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5AD5C05B-4324-4CE2-8377-72E3AFC7CE8F}"/>
              </a:ext>
            </a:extLst>
          </p:cNvPr>
          <p:cNvSpPr/>
          <p:nvPr/>
        </p:nvSpPr>
        <p:spPr>
          <a:xfrm>
            <a:off x="5370547" y="311871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22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1BB91F76-BDAC-4A95-BEBA-4B3CBD29D681}"/>
              </a:ext>
            </a:extLst>
          </p:cNvPr>
          <p:cNvCxnSpPr>
            <a:cxnSpLocks/>
          </p:cNvCxnSpPr>
          <p:nvPr/>
        </p:nvCxnSpPr>
        <p:spPr>
          <a:xfrm>
            <a:off x="6854093" y="4732098"/>
            <a:ext cx="293280" cy="86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80D23C08-79EE-439E-91C4-9822E380C1C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5910546" y="3658711"/>
            <a:ext cx="676395" cy="532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34126323-F813-4DFD-9451-4E52C0FC1ED5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5640547" y="2551646"/>
            <a:ext cx="42113" cy="56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282E7C5-10CF-431F-8942-5145BA7095FC}"/>
              </a:ext>
            </a:extLst>
          </p:cNvPr>
          <p:cNvSpPr/>
          <p:nvPr/>
        </p:nvSpPr>
        <p:spPr>
          <a:xfrm>
            <a:off x="837465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DC11F4B5-B84A-4341-AC6B-43EEA7664464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8644652" y="4689956"/>
            <a:ext cx="14881" cy="87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898CD31-BE64-4896-9AEE-90DA8FF4755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8391734" y="3609017"/>
            <a:ext cx="323879" cy="56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42B88868-AB09-4D7B-8635-FF77D5421D5A}"/>
              </a:ext>
            </a:extLst>
          </p:cNvPr>
          <p:cNvSpPr/>
          <p:nvPr/>
        </p:nvSpPr>
        <p:spPr>
          <a:xfrm>
            <a:off x="1029467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A840E6DD-427B-453B-9FFB-CC632413E4AA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10427360" y="4710834"/>
            <a:ext cx="137312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id="{40646FB9-AA17-4F5D-913B-C1E3B78ABAF3}"/>
              </a:ext>
            </a:extLst>
          </p:cNvPr>
          <p:cNvSpPr/>
          <p:nvPr/>
        </p:nvSpPr>
        <p:spPr>
          <a:xfrm>
            <a:off x="1126408" y="421670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893BF909-B806-49EF-A307-40B683655F1D}"/>
              </a:ext>
            </a:extLst>
          </p:cNvPr>
          <p:cNvSpPr/>
          <p:nvPr/>
        </p:nvSpPr>
        <p:spPr>
          <a:xfrm>
            <a:off x="532748" y="559721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8B4588F3-CE83-41E4-94A7-C1DBEEBA135B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</p:spTree>
    <p:extLst>
      <p:ext uri="{BB962C8B-B14F-4D97-AF65-F5344CB8AC3E}">
        <p14:creationId xmlns:p14="http://schemas.microsoft.com/office/powerpoint/2010/main" val="28545253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9B820-3278-4863-B4A8-B8836029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31 Eliminado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2A9190F-71FC-4DC2-BB28-0C253F342BA8}"/>
              </a:ext>
            </a:extLst>
          </p:cNvPr>
          <p:cNvSpPr/>
          <p:nvPr/>
        </p:nvSpPr>
        <p:spPr>
          <a:xfrm>
            <a:off x="2938044" y="422850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51A491D-36F7-49B5-A6C3-4915F543A933}"/>
              </a:ext>
            </a:extLst>
          </p:cNvPr>
          <p:cNvSpPr/>
          <p:nvPr/>
        </p:nvSpPr>
        <p:spPr>
          <a:xfrm>
            <a:off x="7628194" y="4170834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DDEC00F-1FF9-4D98-A336-602DC6A55098}"/>
              </a:ext>
            </a:extLst>
          </p:cNvPr>
          <p:cNvSpPr/>
          <p:nvPr/>
        </p:nvSpPr>
        <p:spPr>
          <a:xfrm>
            <a:off x="4609559" y="4228503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337E532-E3C3-4D14-A45F-A7F854866933}"/>
              </a:ext>
            </a:extLst>
          </p:cNvPr>
          <p:cNvCxnSpPr>
            <a:cxnSpLocks/>
          </p:cNvCxnSpPr>
          <p:nvPr/>
        </p:nvCxnSpPr>
        <p:spPr>
          <a:xfrm flipH="1">
            <a:off x="686887" y="4766023"/>
            <a:ext cx="449616" cy="82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673FAFC-24EC-4438-AA0F-78DC358306B6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7595067" y="4699519"/>
            <a:ext cx="93558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6B0E1F47-6D8B-45E0-B42D-A4FF98F8FF94}"/>
              </a:ext>
            </a:extLst>
          </p:cNvPr>
          <p:cNvSpPr/>
          <p:nvPr/>
        </p:nvSpPr>
        <p:spPr>
          <a:xfrm>
            <a:off x="9362377" y="418531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01010C9-9989-4D37-A90D-0A50C3887E0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1055147" y="4756701"/>
            <a:ext cx="122295" cy="801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441934B-39B4-4B84-901E-D9B1666F9B44}"/>
              </a:ext>
            </a:extLst>
          </p:cNvPr>
          <p:cNvSpPr/>
          <p:nvPr/>
        </p:nvSpPr>
        <p:spPr>
          <a:xfrm>
            <a:off x="5997732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B1681DB-264C-4127-BB7E-F7FDC3C4EDB5}"/>
              </a:ext>
            </a:extLst>
          </p:cNvPr>
          <p:cNvSpPr/>
          <p:nvPr/>
        </p:nvSpPr>
        <p:spPr>
          <a:xfrm>
            <a:off x="5910547" y="3050195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32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5CA8A5C-B771-4704-846A-65034A66A9EF}"/>
              </a:ext>
            </a:extLst>
          </p:cNvPr>
          <p:cNvCxnSpPr>
            <a:cxnSpLocks/>
          </p:cNvCxnSpPr>
          <p:nvPr/>
        </p:nvCxnSpPr>
        <p:spPr>
          <a:xfrm flipH="1">
            <a:off x="5069497" y="3536416"/>
            <a:ext cx="830088" cy="70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08639D3-67C0-4DAF-AD46-943F2AFC6180}"/>
              </a:ext>
            </a:extLst>
          </p:cNvPr>
          <p:cNvCxnSpPr>
            <a:cxnSpLocks/>
          </p:cNvCxnSpPr>
          <p:nvPr/>
        </p:nvCxnSpPr>
        <p:spPr>
          <a:xfrm>
            <a:off x="9235185" y="3648561"/>
            <a:ext cx="656230" cy="54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E348C0F-B1B5-4EC1-B3F1-6EA94DFD1268}"/>
              </a:ext>
            </a:extLst>
          </p:cNvPr>
          <p:cNvSpPr/>
          <p:nvPr/>
        </p:nvSpPr>
        <p:spPr>
          <a:xfrm>
            <a:off x="9659914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BBF59F3-E351-46A4-902D-E481BB20B1C1}"/>
              </a:ext>
            </a:extLst>
          </p:cNvPr>
          <p:cNvSpPr/>
          <p:nvPr/>
        </p:nvSpPr>
        <p:spPr>
          <a:xfrm>
            <a:off x="5682660" y="201588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C8708C1-9753-4769-B13A-3824D104BF33}"/>
              </a:ext>
            </a:extLst>
          </p:cNvPr>
          <p:cNvSpPr/>
          <p:nvPr/>
        </p:nvSpPr>
        <p:spPr>
          <a:xfrm>
            <a:off x="9235184" y="30994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88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29D1FF2-725D-44EF-8EB4-C9CE69F3A52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909218" y="4784500"/>
            <a:ext cx="20696" cy="782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9CE19FE-6F04-4A37-AB7F-0B01C06F0C3E}"/>
              </a:ext>
            </a:extLst>
          </p:cNvPr>
          <p:cNvSpPr/>
          <p:nvPr/>
        </p:nvSpPr>
        <p:spPr>
          <a:xfrm>
            <a:off x="1090744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12D0026-2440-4E94-916D-EA5B01F70E15}"/>
              </a:ext>
            </a:extLst>
          </p:cNvPr>
          <p:cNvSpPr/>
          <p:nvPr/>
        </p:nvSpPr>
        <p:spPr>
          <a:xfrm>
            <a:off x="4183088" y="55737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D956E31-DEA2-4ACC-8972-A84C31084786}"/>
              </a:ext>
            </a:extLst>
          </p:cNvPr>
          <p:cNvSpPr/>
          <p:nvPr/>
        </p:nvSpPr>
        <p:spPr>
          <a:xfrm>
            <a:off x="5142660" y="202066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20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0BFE3A9-C86F-46C3-858B-3382DB1C859A}"/>
              </a:ext>
            </a:extLst>
          </p:cNvPr>
          <p:cNvCxnSpPr>
            <a:cxnSpLocks/>
          </p:cNvCxnSpPr>
          <p:nvPr/>
        </p:nvCxnSpPr>
        <p:spPr>
          <a:xfrm flipH="1">
            <a:off x="4397193" y="4766023"/>
            <a:ext cx="226889" cy="78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EBE5F302-D592-48F4-AE1B-56C03E30BDD0}"/>
              </a:ext>
            </a:extLst>
          </p:cNvPr>
          <p:cNvSpPr/>
          <p:nvPr/>
        </p:nvSpPr>
        <p:spPr>
          <a:xfrm>
            <a:off x="1528917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3694A18-9DFE-4922-A774-7670CACF9872}"/>
              </a:ext>
            </a:extLst>
          </p:cNvPr>
          <p:cNvSpPr/>
          <p:nvPr/>
        </p:nvSpPr>
        <p:spPr>
          <a:xfrm>
            <a:off x="2249841" y="319098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51A19371-BDBC-44B8-844B-66A36738EB3F}"/>
              </a:ext>
            </a:extLst>
          </p:cNvPr>
          <p:cNvCxnSpPr>
            <a:cxnSpLocks/>
          </p:cNvCxnSpPr>
          <p:nvPr/>
        </p:nvCxnSpPr>
        <p:spPr>
          <a:xfrm>
            <a:off x="1532150" y="4749687"/>
            <a:ext cx="353531" cy="83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A507D5C-70AD-4D76-8C68-27545A8DB4E5}"/>
              </a:ext>
            </a:extLst>
          </p:cNvPr>
          <p:cNvCxnSpPr>
            <a:cxnSpLocks/>
          </p:cNvCxnSpPr>
          <p:nvPr/>
        </p:nvCxnSpPr>
        <p:spPr>
          <a:xfrm flipH="1">
            <a:off x="1457282" y="3705373"/>
            <a:ext cx="827578" cy="495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CF61CA9-AD62-4DCD-955B-74E103B347C0}"/>
              </a:ext>
            </a:extLst>
          </p:cNvPr>
          <p:cNvSpPr/>
          <p:nvPr/>
        </p:nvSpPr>
        <p:spPr>
          <a:xfrm>
            <a:off x="2190749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B0E95A9-A6F6-4321-888D-DF8D06DD0989}"/>
              </a:ext>
            </a:extLst>
          </p:cNvPr>
          <p:cNvSpPr/>
          <p:nvPr/>
        </p:nvSpPr>
        <p:spPr>
          <a:xfrm>
            <a:off x="11055147" y="4182439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99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054349D5-FD88-4D1D-AE2C-2A1DC9BBB621}"/>
              </a:ext>
            </a:extLst>
          </p:cNvPr>
          <p:cNvCxnSpPr>
            <a:cxnSpLocks/>
          </p:cNvCxnSpPr>
          <p:nvPr/>
        </p:nvCxnSpPr>
        <p:spPr>
          <a:xfrm>
            <a:off x="11592982" y="4731139"/>
            <a:ext cx="270000" cy="82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195A7A4-8593-485C-8609-B240106B4904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9775184" y="3639442"/>
            <a:ext cx="1549963" cy="5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AB5A30E-C65E-423F-AC0B-8DEB51E603F3}"/>
              </a:ext>
            </a:extLst>
          </p:cNvPr>
          <p:cNvCxnSpPr>
            <a:cxnSpLocks/>
          </p:cNvCxnSpPr>
          <p:nvPr/>
        </p:nvCxnSpPr>
        <p:spPr>
          <a:xfrm>
            <a:off x="6180547" y="2539252"/>
            <a:ext cx="3054637" cy="587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390932F-A4A2-4D71-8784-17BA69F24227}"/>
              </a:ext>
            </a:extLst>
          </p:cNvPr>
          <p:cNvCxnSpPr>
            <a:cxnSpLocks/>
          </p:cNvCxnSpPr>
          <p:nvPr/>
        </p:nvCxnSpPr>
        <p:spPr>
          <a:xfrm flipH="1">
            <a:off x="2554763" y="2551646"/>
            <a:ext cx="2600736" cy="5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319BFC0-117F-4FE8-A7D2-EC2F85F406C4}"/>
              </a:ext>
            </a:extLst>
          </p:cNvPr>
          <p:cNvSpPr/>
          <p:nvPr/>
        </p:nvSpPr>
        <p:spPr>
          <a:xfrm>
            <a:off x="3041787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54F89A9C-F8C3-4C6A-AB17-1790DC8B2033}"/>
              </a:ext>
            </a:extLst>
          </p:cNvPr>
          <p:cNvCxnSpPr>
            <a:cxnSpLocks/>
          </p:cNvCxnSpPr>
          <p:nvPr/>
        </p:nvCxnSpPr>
        <p:spPr>
          <a:xfrm>
            <a:off x="3445477" y="4710834"/>
            <a:ext cx="134018" cy="862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FB2792F-5DB5-434F-9A5B-E8901F39AD71}"/>
              </a:ext>
            </a:extLst>
          </p:cNvPr>
          <p:cNvSpPr/>
          <p:nvPr/>
        </p:nvSpPr>
        <p:spPr>
          <a:xfrm>
            <a:off x="3566771" y="5587142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CF023CE-D101-4153-8AB5-CA180A70F686}"/>
              </a:ext>
            </a:extLst>
          </p:cNvPr>
          <p:cNvSpPr/>
          <p:nvPr/>
        </p:nvSpPr>
        <p:spPr>
          <a:xfrm>
            <a:off x="6518546" y="5576779"/>
            <a:ext cx="509661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25</a:t>
            </a:r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B02BEBB-33D2-4249-BE0F-8DAB2BE1480C}"/>
              </a:ext>
            </a:extLst>
          </p:cNvPr>
          <p:cNvCxnSpPr>
            <a:cxnSpLocks/>
          </p:cNvCxnSpPr>
          <p:nvPr/>
        </p:nvCxnSpPr>
        <p:spPr>
          <a:xfrm>
            <a:off x="5136260" y="4749687"/>
            <a:ext cx="172579" cy="816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E16FE2D-D445-4781-B524-4C44A63B6D11}"/>
              </a:ext>
            </a:extLst>
          </p:cNvPr>
          <p:cNvSpPr/>
          <p:nvPr/>
        </p:nvSpPr>
        <p:spPr>
          <a:xfrm>
            <a:off x="9902377" y="4192098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D8BA281D-F9B9-4E92-97E3-19634551945C}"/>
              </a:ext>
            </a:extLst>
          </p:cNvPr>
          <p:cNvSpPr/>
          <p:nvPr/>
        </p:nvSpPr>
        <p:spPr>
          <a:xfrm>
            <a:off x="505273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834192A-A2E1-4268-84CA-E4F0ABA3DEAB}"/>
              </a:ext>
            </a:extLst>
          </p:cNvPr>
          <p:cNvSpPr/>
          <p:nvPr/>
        </p:nvSpPr>
        <p:spPr>
          <a:xfrm>
            <a:off x="9006755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38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87802C7-B02E-48AB-B5F7-DCCCBC434CD5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9276755" y="4710834"/>
            <a:ext cx="107480" cy="8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9BF18026-7494-4F9E-80E5-080E12D0AA96}"/>
              </a:ext>
            </a:extLst>
          </p:cNvPr>
          <p:cNvCxnSpPr>
            <a:cxnSpLocks/>
          </p:cNvCxnSpPr>
          <p:nvPr/>
        </p:nvCxnSpPr>
        <p:spPr>
          <a:xfrm flipH="1">
            <a:off x="2655652" y="4733610"/>
            <a:ext cx="383843" cy="82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3CBADCC1-CF16-4051-B95C-EC70EE7A04A1}"/>
              </a:ext>
            </a:extLst>
          </p:cNvPr>
          <p:cNvCxnSpPr>
            <a:cxnSpLocks/>
          </p:cNvCxnSpPr>
          <p:nvPr/>
        </p:nvCxnSpPr>
        <p:spPr>
          <a:xfrm>
            <a:off x="2757979" y="3716386"/>
            <a:ext cx="563819" cy="499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7F5B416-B9A6-43FA-8BA0-206E26259D2F}"/>
              </a:ext>
            </a:extLst>
          </p:cNvPr>
          <p:cNvSpPr/>
          <p:nvPr/>
        </p:nvSpPr>
        <p:spPr>
          <a:xfrm>
            <a:off x="7325067" y="555529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35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0F78B2C7-D8B4-4B75-961A-5F494F6B0F47}"/>
              </a:ext>
            </a:extLst>
          </p:cNvPr>
          <p:cNvSpPr/>
          <p:nvPr/>
        </p:nvSpPr>
        <p:spPr>
          <a:xfrm>
            <a:off x="5112392" y="4228503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952FACEA-5E36-4DDF-B6BF-24E0EC12C61E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962538" y="3470787"/>
            <a:ext cx="1935656" cy="700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C0E71C15-43C3-42E8-942F-5DA9FBDC48B1}"/>
              </a:ext>
            </a:extLst>
          </p:cNvPr>
          <p:cNvCxnSpPr>
            <a:cxnSpLocks/>
          </p:cNvCxnSpPr>
          <p:nvPr/>
        </p:nvCxnSpPr>
        <p:spPr>
          <a:xfrm>
            <a:off x="5682660" y="4756701"/>
            <a:ext cx="862822" cy="79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38F53F3B-1F66-4167-9E01-5D509A4E3CB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691416" y="2517132"/>
            <a:ext cx="489131" cy="53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C5F76A1-7AC4-4901-B3E3-7BD954E96F8F}"/>
              </a:ext>
            </a:extLst>
          </p:cNvPr>
          <p:cNvSpPr/>
          <p:nvPr/>
        </p:nvSpPr>
        <p:spPr>
          <a:xfrm>
            <a:off x="7978445" y="555529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36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BF3F8A6D-8EFC-4BC9-A498-F3BF19FE8582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8114371" y="4756701"/>
            <a:ext cx="134074" cy="79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53">
            <a:extLst>
              <a:ext uri="{FF2B5EF4-FFF2-40B4-BE49-F238E27FC236}">
                <a16:creationId xmlns:a16="http://schemas.microsoft.com/office/drawing/2014/main" id="{C185A08A-E2BD-4D86-A0BA-37CEF86426C6}"/>
              </a:ext>
            </a:extLst>
          </p:cNvPr>
          <p:cNvSpPr/>
          <p:nvPr/>
        </p:nvSpPr>
        <p:spPr>
          <a:xfrm>
            <a:off x="10294672" y="556660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44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46895228-13CA-4381-8EF3-45D5C3C3E08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10427360" y="4710834"/>
            <a:ext cx="137312" cy="855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>
            <a:extLst>
              <a:ext uri="{FF2B5EF4-FFF2-40B4-BE49-F238E27FC236}">
                <a16:creationId xmlns:a16="http://schemas.microsoft.com/office/drawing/2014/main" id="{8B9F8A4F-064F-4E2F-A5F3-1AE1D82EE5C3}"/>
              </a:ext>
            </a:extLst>
          </p:cNvPr>
          <p:cNvSpPr/>
          <p:nvPr/>
        </p:nvSpPr>
        <p:spPr>
          <a:xfrm>
            <a:off x="1126408" y="421670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C6D7AA1D-2880-4F00-960C-064AD09186C1}"/>
              </a:ext>
            </a:extLst>
          </p:cNvPr>
          <p:cNvSpPr/>
          <p:nvPr/>
        </p:nvSpPr>
        <p:spPr>
          <a:xfrm>
            <a:off x="532748" y="5597216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82618EFA-5701-439D-96C3-3327EEF4F95A}"/>
              </a:ext>
            </a:extLst>
          </p:cNvPr>
          <p:cNvSpPr/>
          <p:nvPr/>
        </p:nvSpPr>
        <p:spPr>
          <a:xfrm>
            <a:off x="11592982" y="5557771"/>
            <a:ext cx="540000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</p:spTree>
    <p:extLst>
      <p:ext uri="{BB962C8B-B14F-4D97-AF65-F5344CB8AC3E}">
        <p14:creationId xmlns:p14="http://schemas.microsoft.com/office/powerpoint/2010/main" val="275600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36</a:t>
            </a:r>
            <a:r>
              <a:rPr lang="es-EC" dirty="0"/>
              <a:t> 41 25 32 44 36 88 96 31 21 20 2 5 7 99 14 18 25 31 44 22 38 19 14 35 22 36 44 22 1 0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3348362" y="427163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6881673" y="4271638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5140171" y="2929630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920972" y="3506679"/>
            <a:ext cx="1219199" cy="76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endCxn id="7" idx="0"/>
          </p:cNvCxnSpPr>
          <p:nvPr/>
        </p:nvCxnSpPr>
        <p:spPr>
          <a:xfrm>
            <a:off x="6285390" y="3506679"/>
            <a:ext cx="1168893" cy="76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8026892" y="427163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</p:spTree>
    <p:extLst>
      <p:ext uri="{BB962C8B-B14F-4D97-AF65-F5344CB8AC3E}">
        <p14:creationId xmlns:p14="http://schemas.microsoft.com/office/powerpoint/2010/main" val="300997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B390F-1672-407F-B818-6F944EAB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ORDEN 3 </a:t>
            </a:r>
            <a:br>
              <a:rPr lang="es-EC" dirty="0"/>
            </a:br>
            <a:r>
              <a:rPr lang="es-EC" strike="sngStrike" dirty="0"/>
              <a:t>117</a:t>
            </a:r>
            <a:r>
              <a:rPr lang="es-EC" dirty="0"/>
              <a:t> </a:t>
            </a:r>
            <a:r>
              <a:rPr lang="es-EC" strike="sngStrike" dirty="0"/>
              <a:t>14</a:t>
            </a:r>
            <a:r>
              <a:rPr lang="es-EC" dirty="0"/>
              <a:t> </a:t>
            </a:r>
            <a:r>
              <a:rPr lang="es-EC" strike="sngStrike" dirty="0"/>
              <a:t>21</a:t>
            </a:r>
            <a:r>
              <a:rPr lang="es-EC" dirty="0"/>
              <a:t> </a:t>
            </a:r>
            <a:r>
              <a:rPr lang="es-EC" strike="sngStrike" dirty="0"/>
              <a:t>36</a:t>
            </a:r>
            <a:r>
              <a:rPr lang="es-EC" dirty="0"/>
              <a:t> </a:t>
            </a:r>
            <a:r>
              <a:rPr lang="es-EC" dirty="0">
                <a:solidFill>
                  <a:srgbClr val="FF0000"/>
                </a:solidFill>
              </a:rPr>
              <a:t>41</a:t>
            </a:r>
            <a:r>
              <a:rPr lang="es-EC" dirty="0"/>
              <a:t> 25 32 44 36 88 96 31 21 20 2 5 7 99 14 18 25 31 44 22 38 19 14 35 22 36 44 22 1 0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157269-067F-45D8-8792-3B47E2D6B26A}"/>
              </a:ext>
            </a:extLst>
          </p:cNvPr>
          <p:cNvSpPr/>
          <p:nvPr/>
        </p:nvSpPr>
        <p:spPr>
          <a:xfrm>
            <a:off x="3348362" y="4271639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0EC9784-53B7-47DE-B389-22392D7F59BA}"/>
              </a:ext>
            </a:extLst>
          </p:cNvPr>
          <p:cNvSpPr/>
          <p:nvPr/>
        </p:nvSpPr>
        <p:spPr>
          <a:xfrm>
            <a:off x="6881673" y="4271638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36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0123666-3372-4AAA-A3CC-7702E1758777}"/>
              </a:ext>
            </a:extLst>
          </p:cNvPr>
          <p:cNvSpPr/>
          <p:nvPr/>
        </p:nvSpPr>
        <p:spPr>
          <a:xfrm>
            <a:off x="5140171" y="2929630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21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2BF4617-9749-496F-8EF3-03D378A417AC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920972" y="3506679"/>
            <a:ext cx="1219199" cy="76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56D4915-FAC0-444C-AF8E-C7DCE5EE6940}"/>
              </a:ext>
            </a:extLst>
          </p:cNvPr>
          <p:cNvCxnSpPr>
            <a:endCxn id="7" idx="0"/>
          </p:cNvCxnSpPr>
          <p:nvPr/>
        </p:nvCxnSpPr>
        <p:spPr>
          <a:xfrm>
            <a:off x="6285390" y="3506679"/>
            <a:ext cx="1168893" cy="76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C37C1-378E-4CED-B39A-2ED6920627FA}"/>
              </a:ext>
            </a:extLst>
          </p:cNvPr>
          <p:cNvSpPr/>
          <p:nvPr/>
        </p:nvSpPr>
        <p:spPr>
          <a:xfrm>
            <a:off x="8026892" y="4271637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>
                <a:solidFill>
                  <a:srgbClr val="FF0000"/>
                </a:solidFill>
              </a:rPr>
              <a:t>41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04FDAD5-125E-420C-B467-528FA1709222}"/>
              </a:ext>
            </a:extLst>
          </p:cNvPr>
          <p:cNvSpPr/>
          <p:nvPr/>
        </p:nvSpPr>
        <p:spPr>
          <a:xfrm>
            <a:off x="9172110" y="4271636"/>
            <a:ext cx="1145219" cy="5770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117</a:t>
            </a:r>
          </a:p>
        </p:txBody>
      </p:sp>
    </p:spTree>
    <p:extLst>
      <p:ext uri="{BB962C8B-B14F-4D97-AF65-F5344CB8AC3E}">
        <p14:creationId xmlns:p14="http://schemas.microsoft.com/office/powerpoint/2010/main" val="2593957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3550</Words>
  <Application>Microsoft Office PowerPoint</Application>
  <PresentationFormat>Panorámica</PresentationFormat>
  <Paragraphs>1478</Paragraphs>
  <Slides>71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71</vt:i4>
      </vt:variant>
    </vt:vector>
  </HeadingPairs>
  <TitlesOfParts>
    <vt:vector size="75" baseType="lpstr">
      <vt:lpstr>Arial</vt:lpstr>
      <vt:lpstr>Calibri</vt:lpstr>
      <vt:lpstr>Calibri Light</vt:lpstr>
      <vt:lpstr>Tema de Office</vt:lpstr>
      <vt:lpstr>Prueba Conjunta Arboles B</vt:lpstr>
      <vt:lpstr>Índice</vt:lpstr>
      <vt:lpstr>INSERCION ARBOL B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ORDEN 3  117 14 21 36 41 25 32 44 36 88 96 31 21 20 2 5 7 99 14 18 25 31 44 22 38 19 14 35 22 36 44 22 1 0 </vt:lpstr>
      <vt:lpstr>Arbol B Inserción Final</vt:lpstr>
      <vt:lpstr>Eliminar 14</vt:lpstr>
      <vt:lpstr>14 Eliminado</vt:lpstr>
      <vt:lpstr>Eliminar 22</vt:lpstr>
      <vt:lpstr>22 Eliminado</vt:lpstr>
      <vt:lpstr>Eliminar 31</vt:lpstr>
      <vt:lpstr>31 Eliminado</vt:lpstr>
      <vt:lpstr>Eliminar 19</vt:lpstr>
      <vt:lpstr>19 Eliminado</vt:lpstr>
      <vt:lpstr>Eliminar 31</vt:lpstr>
      <vt:lpstr>31 Eliminado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Conjunta Arboles B</dc:title>
  <dc:creator>Maria Belen Ceron</dc:creator>
  <cp:lastModifiedBy>Elian Joshua</cp:lastModifiedBy>
  <cp:revision>16</cp:revision>
  <dcterms:created xsi:type="dcterms:W3CDTF">2020-01-25T16:43:19Z</dcterms:created>
  <dcterms:modified xsi:type="dcterms:W3CDTF">2020-01-26T05:38:59Z</dcterms:modified>
</cp:coreProperties>
</file>