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–王大明"/>
          <p:cNvSpPr txBox="1"/>
          <p:nvPr>
            <p:ph type="body" sz="quarter" idx="14"/>
          </p:nvPr>
        </p:nvSpPr>
        <p:spPr>
          <a:xfrm>
            <a:off x="1270000" y="6362700"/>
            <a:ext cx="10464800" cy="70313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–王大明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排球人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排球人生</a:t>
            </a:r>
          </a:p>
        </p:txBody>
      </p:sp>
      <p:sp>
        <p:nvSpPr>
          <p:cNvPr id="120" name="201702005 李俊毅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201702005 李俊毅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目錄</a:t>
            </a:r>
          </a:p>
        </p:txBody>
      </p:sp>
      <p:sp>
        <p:nvSpPr>
          <p:cNvPr id="123" name="背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背景</a:t>
            </a:r>
          </a:p>
          <a:p>
            <a:pPr>
              <a:buBlip>
                <a:blip r:embed="rId2"/>
              </a:buBlip>
            </a:pPr>
            <a:r>
              <a:t>ＵＩ展示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刷新紀錄"/>
          <p:cNvSpPr txBox="1"/>
          <p:nvPr>
            <p:ph type="title"/>
          </p:nvPr>
        </p:nvSpPr>
        <p:spPr>
          <a:xfrm>
            <a:off x="1270000" y="635000"/>
            <a:ext cx="5016500" cy="2108200"/>
          </a:xfrm>
          <a:prstGeom prst="rect">
            <a:avLst/>
          </a:prstGeom>
        </p:spPr>
        <p:txBody>
          <a:bodyPr/>
          <a:lstStyle/>
          <a:p>
            <a:pPr/>
            <a:r>
              <a:t>刷新紀錄</a:t>
            </a:r>
          </a:p>
        </p:txBody>
      </p:sp>
      <p:sp>
        <p:nvSpPr>
          <p:cNvPr id="126" name="計機排球隊成績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計機排球隊成績</a:t>
            </a:r>
          </a:p>
          <a:p>
            <a:pPr>
              <a:buBlip>
                <a:blip r:embed="rId2"/>
              </a:buBlip>
            </a:pPr>
            <a:r>
              <a:t>男排拿下第二名</a:t>
            </a:r>
          </a:p>
          <a:p>
            <a:pPr>
              <a:buBlip>
                <a:blip r:embed="rId2"/>
              </a:buBlip>
            </a:pPr>
            <a:r>
              <a:t>女排拿下第四名</a:t>
            </a:r>
          </a:p>
        </p:txBody>
      </p:sp>
      <p:pic>
        <p:nvPicPr>
          <p:cNvPr id="127" name="WechatIMG123.jpeg" descr="WechatIMG123.jpeg"/>
          <p:cNvPicPr>
            <a:picLocks noChangeAspect="1"/>
          </p:cNvPicPr>
          <p:nvPr/>
        </p:nvPicPr>
        <p:blipFill>
          <a:blip r:embed="rId3">
            <a:extLst/>
          </a:blip>
          <a:srcRect l="0" t="2738" r="0" b="0"/>
          <a:stretch>
            <a:fillRect/>
          </a:stretch>
        </p:blipFill>
        <p:spPr>
          <a:xfrm>
            <a:off x="7341816" y="-49041"/>
            <a:ext cx="5694732" cy="9851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shot_1511297247.png" descr="Screenshot_15112972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4267" y="-1"/>
            <a:ext cx="585216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shot_1511297294.png" descr="Screenshot_151129729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301" y="-1"/>
            <a:ext cx="585216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shot_1511297282.png" descr="Screenshot_151129728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317" y="-1"/>
            <a:ext cx="5852160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shot_1511297292.png" descr="Screenshot_151129729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2312" y="-1"/>
            <a:ext cx="585216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shot_1511297289.png" descr="Screenshot_151129728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1879" y="-1"/>
            <a:ext cx="5852160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shot_1511297294.png" descr="Screenshot_151129729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928" y="-1"/>
            <a:ext cx="585216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待完成小項目"/>
          <p:cNvSpPr txBox="1"/>
          <p:nvPr>
            <p:ph type="title"/>
          </p:nvPr>
        </p:nvSpPr>
        <p:spPr>
          <a:xfrm>
            <a:off x="1270000" y="635000"/>
            <a:ext cx="5016500" cy="2108200"/>
          </a:xfrm>
          <a:prstGeom prst="rect">
            <a:avLst/>
          </a:prstGeom>
        </p:spPr>
        <p:txBody>
          <a:bodyPr/>
          <a:lstStyle>
            <a:lvl1pPr defTabSz="519937">
              <a:defRPr sz="6408"/>
            </a:lvl1pPr>
          </a:lstStyle>
          <a:p>
            <a:pPr/>
            <a:r>
              <a:t>待完成小項目</a:t>
            </a:r>
          </a:p>
        </p:txBody>
      </p:sp>
      <p:pic>
        <p:nvPicPr>
          <p:cNvPr id="139" name="WechatIMG124.jpeg" descr="WechatIMG12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4054" y="2452597"/>
            <a:ext cx="9696692" cy="7466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「THANK YOU FOR WATCHING」"/>
          <p:cNvSpPr txBox="1"/>
          <p:nvPr>
            <p:ph type="body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/>
          <a:lstStyle/>
          <a:p>
            <a:pPr/>
            <a:r>
              <a:t>「THANK YOU FOR WATCHING」</a:t>
            </a:r>
          </a:p>
        </p:txBody>
      </p:sp>
      <p:sp>
        <p:nvSpPr>
          <p:cNvPr id="142" name="–Jim"/>
          <p:cNvSpPr txBox="1"/>
          <p:nvPr>
            <p:ph type="body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/>
          <a:lstStyle/>
          <a:p>
            <a:pPr/>
            <a:r>
              <a:t>–Jim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