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3.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4.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5.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6.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7.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8.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9.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0.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11.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12.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3.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1" r:id="rId6"/>
    <p:sldId id="266" r:id="rId7"/>
    <p:sldId id="267" r:id="rId8"/>
    <p:sldId id="268" r:id="rId9"/>
    <p:sldId id="272" r:id="rId10"/>
    <p:sldId id="269" r:id="rId11"/>
    <p:sldId id="271" r:id="rId12"/>
    <p:sldId id="273" r:id="rId13"/>
    <p:sldId id="270" r:id="rId14"/>
    <p:sldId id="260" r:id="rId15"/>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7" d="100"/>
          <a:sy n="87" d="100"/>
        </p:scale>
        <p:origin x="-485"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2018/1/9</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537868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itchFamily="34" charset="0"/>
                <a:ea typeface="微软雅黑" panose="020B0503020204020204" pitchFamily="34" charset="-122"/>
              </a:defRPr>
            </a:lvl1pPr>
            <a:lvl2pPr marL="742950" indent="-285750">
              <a:defRPr>
                <a:solidFill>
                  <a:schemeClr val="tx1"/>
                </a:solidFill>
                <a:latin typeface="Arial Narrow" pitchFamily="34" charset="0"/>
                <a:ea typeface="微软雅黑" panose="020B0503020204020204" pitchFamily="34" charset="-122"/>
              </a:defRPr>
            </a:lvl2pPr>
            <a:lvl3pPr marL="1143000" indent="-228600">
              <a:defRPr>
                <a:solidFill>
                  <a:schemeClr val="tx1"/>
                </a:solidFill>
                <a:latin typeface="Arial Narrow" pitchFamily="34" charset="0"/>
                <a:ea typeface="微软雅黑" panose="020B0503020204020204" pitchFamily="34" charset="-122"/>
              </a:defRPr>
            </a:lvl3pPr>
            <a:lvl4pPr marL="1600200" indent="-228600">
              <a:defRPr>
                <a:solidFill>
                  <a:schemeClr val="tx1"/>
                </a:solidFill>
                <a:latin typeface="Arial Narrow" pitchFamily="34" charset="0"/>
                <a:ea typeface="微软雅黑" panose="020B0503020204020204" pitchFamily="34" charset="-122"/>
              </a:defRPr>
            </a:lvl4pPr>
            <a:lvl5pPr marL="2057400" indent="-228600">
              <a:defRPr>
                <a:solidFill>
                  <a:schemeClr val="tx1"/>
                </a:solidFill>
                <a:latin typeface="Arial Narrow"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9pPr>
          </a:lstStyle>
          <a:p>
            <a:pPr fontAlgn="base">
              <a:spcBef>
                <a:spcPct val="0"/>
              </a:spcBef>
              <a:spcAft>
                <a:spcPct val="0"/>
              </a:spcAft>
            </a:pPr>
            <a:fld id="{54F834A8-5282-449B-B509-C9995649F389}" type="slidenum">
              <a:rPr lang="zh-CN" altLang="en-US" smtClean="0">
                <a:latin typeface="Calibri" panose="020F0502020204030204" pitchFamily="34" charset="0"/>
                <a:ea typeface="宋体" panose="02010600030101010101" pitchFamily="2" charset="-122"/>
              </a:rPr>
              <a:t>14</a:t>
            </a:fld>
            <a:endParaRPr lang="zh-CN" altLang="en-US"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1" y="6592893"/>
            <a:ext cx="12192000" cy="265109"/>
          </a:xfrm>
          <a:prstGeom prst="rect">
            <a:avLst/>
          </a:prstGeom>
          <a:solidFill>
            <a:srgbClr val="32B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70"/>
          </a:p>
        </p:txBody>
      </p:sp>
      <p:pic>
        <p:nvPicPr>
          <p:cNvPr id="16" name="图片 15"/>
          <p:cNvPicPr>
            <a:picLocks noChangeAspect="1"/>
          </p:cNvPicPr>
          <p:nvPr/>
        </p:nvPicPr>
        <p:blipFill rotWithShape="1">
          <a:blip r:embed="rId2">
            <a:extLst>
              <a:ext uri="{28A0092B-C50C-407E-A947-70E740481C1C}">
                <a14:useLocalDpi xmlns:a14="http://schemas.microsoft.com/office/drawing/2010/main" val="0"/>
              </a:ext>
            </a:extLst>
          </a:blip>
          <a:srcRect l="-157" t="6144" r="86" b="10249"/>
          <a:stretch>
            <a:fillRect/>
          </a:stretch>
        </p:blipFill>
        <p:spPr>
          <a:xfrm>
            <a:off x="-7075" y="0"/>
            <a:ext cx="12199075" cy="4542971"/>
          </a:xfrm>
          <a:prstGeom prst="rect">
            <a:avLst/>
          </a:prstGeom>
        </p:spPr>
      </p:pic>
      <p:sp>
        <p:nvSpPr>
          <p:cNvPr id="2" name="Title 1"/>
          <p:cNvSpPr>
            <a:spLocks noGrp="1"/>
          </p:cNvSpPr>
          <p:nvPr>
            <p:ph type="ctrTitle"/>
          </p:nvPr>
        </p:nvSpPr>
        <p:spPr>
          <a:xfrm>
            <a:off x="1524000" y="1598157"/>
            <a:ext cx="9144000" cy="2387600"/>
          </a:xfrm>
          <a:ln>
            <a:solidFill>
              <a:schemeClr val="bg1"/>
            </a:solidFill>
          </a:ln>
        </p:spPr>
        <p:txBody>
          <a:bodyPr anchor="ctr" anchorCtr="0"/>
          <a:lstStyle>
            <a:lvl1pPr algn="ctr">
              <a:defRPr sz="60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4965339"/>
            <a:ext cx="9144000" cy="5572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838200" y="6327322"/>
            <a:ext cx="2743200" cy="365125"/>
          </a:xfrm>
        </p:spPr>
        <p:txBody>
          <a:bodyPr/>
          <a:lstStyle/>
          <a:p>
            <a:fld id="{1422FCB3-B086-43E4-B4F3-F820CDDB0C46}" type="datetimeFigureOut">
              <a:rPr lang="zh-CN" altLang="en-US" smtClean="0"/>
              <a:t>2018/1/9</a:t>
            </a:fld>
            <a:endParaRPr lang="zh-CN" altLang="en-US"/>
          </a:p>
        </p:txBody>
      </p:sp>
      <p:sp>
        <p:nvSpPr>
          <p:cNvPr id="5" name="Footer Placeholder 4"/>
          <p:cNvSpPr>
            <a:spLocks noGrp="1"/>
          </p:cNvSpPr>
          <p:nvPr>
            <p:ph type="ftr" sz="quarter" idx="11"/>
          </p:nvPr>
        </p:nvSpPr>
        <p:spPr>
          <a:xfrm>
            <a:off x="4038600" y="6327322"/>
            <a:ext cx="4114800" cy="365125"/>
          </a:xfrm>
        </p:spPr>
        <p:txBody>
          <a:bodyPr/>
          <a:lstStyle/>
          <a:p>
            <a:endParaRPr lang="zh-CN" altLang="en-US" dirty="0"/>
          </a:p>
        </p:txBody>
      </p:sp>
      <p:sp>
        <p:nvSpPr>
          <p:cNvPr id="6" name="Slide Number Placeholder 5"/>
          <p:cNvSpPr>
            <a:spLocks noGrp="1"/>
          </p:cNvSpPr>
          <p:nvPr>
            <p:ph type="sldNum" sz="quarter" idx="12"/>
          </p:nvPr>
        </p:nvSpPr>
        <p:spPr>
          <a:xfrm>
            <a:off x="8610600" y="6327322"/>
            <a:ext cx="2743200" cy="365125"/>
          </a:xfrm>
        </p:spPr>
        <p:txBody>
          <a:bodyPr/>
          <a:lstStyle/>
          <a:p>
            <a:fld id="{172ADDBC-82C7-4793-9803-830791364863}" type="slidenum">
              <a:rPr lang="zh-CN" altLang="en-US" smtClean="0"/>
              <a:t>‹#›</a:t>
            </a:fld>
            <a:endParaRPr lang="zh-CN" altLang="en-US"/>
          </a:p>
        </p:txBody>
      </p:sp>
      <p:grpSp>
        <p:nvGrpSpPr>
          <p:cNvPr id="8" name="组合 7"/>
          <p:cNvGrpSpPr/>
          <p:nvPr/>
        </p:nvGrpSpPr>
        <p:grpSpPr>
          <a:xfrm>
            <a:off x="3886201" y="5651720"/>
            <a:ext cx="4648200" cy="45719"/>
            <a:chOff x="3886200" y="5631919"/>
            <a:chExt cx="4648200" cy="45719"/>
          </a:xfrm>
        </p:grpSpPr>
        <p:sp>
          <p:nvSpPr>
            <p:cNvPr id="9" name="矩形 8"/>
            <p:cNvSpPr/>
            <p:nvPr/>
          </p:nvSpPr>
          <p:spPr>
            <a:xfrm>
              <a:off x="3886200" y="5631919"/>
              <a:ext cx="7747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70" baseline="0">
                <a:latin typeface="Arial" panose="020B0604020202020204" pitchFamily="34" charset="0"/>
                <a:ea typeface="黑体" panose="02010609060101010101" pitchFamily="49" charset="-122"/>
              </a:endParaRPr>
            </a:p>
          </p:txBody>
        </p:sp>
        <p:sp>
          <p:nvSpPr>
            <p:cNvPr id="10" name="矩形 9"/>
            <p:cNvSpPr/>
            <p:nvPr/>
          </p:nvSpPr>
          <p:spPr>
            <a:xfrm>
              <a:off x="4660900" y="5631919"/>
              <a:ext cx="7747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70" baseline="0">
                <a:latin typeface="Arial" panose="020B0604020202020204" pitchFamily="34" charset="0"/>
                <a:ea typeface="黑体" panose="02010609060101010101" pitchFamily="49" charset="-122"/>
              </a:endParaRPr>
            </a:p>
          </p:txBody>
        </p:sp>
        <p:sp>
          <p:nvSpPr>
            <p:cNvPr id="11" name="矩形 10"/>
            <p:cNvSpPr/>
            <p:nvPr/>
          </p:nvSpPr>
          <p:spPr>
            <a:xfrm>
              <a:off x="5435600" y="5631919"/>
              <a:ext cx="77470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70" baseline="0">
                <a:latin typeface="Arial" panose="020B0604020202020204" pitchFamily="34" charset="0"/>
                <a:ea typeface="黑体" panose="02010609060101010101" pitchFamily="49" charset="-122"/>
              </a:endParaRPr>
            </a:p>
          </p:txBody>
        </p:sp>
        <p:sp>
          <p:nvSpPr>
            <p:cNvPr id="12" name="矩形 11"/>
            <p:cNvSpPr/>
            <p:nvPr/>
          </p:nvSpPr>
          <p:spPr>
            <a:xfrm>
              <a:off x="6210300" y="5631919"/>
              <a:ext cx="77470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70" baseline="0">
                <a:latin typeface="Arial" panose="020B0604020202020204" pitchFamily="34" charset="0"/>
                <a:ea typeface="黑体" panose="02010609060101010101" pitchFamily="49" charset="-122"/>
              </a:endParaRPr>
            </a:p>
          </p:txBody>
        </p:sp>
        <p:sp>
          <p:nvSpPr>
            <p:cNvPr id="13" name="矩形 12"/>
            <p:cNvSpPr/>
            <p:nvPr/>
          </p:nvSpPr>
          <p:spPr>
            <a:xfrm>
              <a:off x="6985000" y="5631919"/>
              <a:ext cx="7747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70" baseline="0">
                <a:latin typeface="Arial" panose="020B0604020202020204" pitchFamily="34" charset="0"/>
                <a:ea typeface="黑体" panose="02010609060101010101" pitchFamily="49" charset="-122"/>
              </a:endParaRPr>
            </a:p>
          </p:txBody>
        </p:sp>
        <p:sp>
          <p:nvSpPr>
            <p:cNvPr id="14" name="矩形 13"/>
            <p:cNvSpPr/>
            <p:nvPr/>
          </p:nvSpPr>
          <p:spPr>
            <a:xfrm>
              <a:off x="7759700" y="5631919"/>
              <a:ext cx="7747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70" baseline="0">
                <a:latin typeface="Arial" panose="020B0604020202020204" pitchFamily="34" charset="0"/>
                <a:ea typeface="黑体" panose="02010609060101010101" pitchFamily="49" charset="-122"/>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t>2018/1/9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t>‹#›</a:t>
            </a:fld>
            <a:endParaRPr lang="zh-CN" altLang="en-US"/>
          </a:p>
        </p:txBody>
      </p:sp>
      <p:sp>
        <p:nvSpPr>
          <p:cNvPr id="9" name="文本占位符 8"/>
          <p:cNvSpPr>
            <a:spLocks noGrp="1"/>
          </p:cNvSpPr>
          <p:nvPr>
            <p:ph type="body" sz="quarter" idx="13"/>
          </p:nvPr>
        </p:nvSpPr>
        <p:spPr>
          <a:xfrm>
            <a:off x="839559" y="255122"/>
            <a:ext cx="10512884" cy="5817709"/>
          </a:xfrm>
        </p:spPr>
        <p:txBody>
          <a:bodyPr>
            <a:normAutofit/>
          </a:bodyPr>
          <a:lstStyle>
            <a:lvl1pPr marL="0" indent="0">
              <a:buFontTx/>
              <a:buNone/>
              <a:defRPr sz="2400">
                <a:solidFill>
                  <a:schemeClr val="tx1"/>
                </a:solidFill>
              </a:defRPr>
            </a:lvl1pPr>
            <a:lvl2pPr marL="393700" indent="0">
              <a:buFontTx/>
              <a:buNone/>
              <a:defRPr sz="2000">
                <a:solidFill>
                  <a:schemeClr val="tx1"/>
                </a:solidFill>
              </a:defRPr>
            </a:lvl2pPr>
            <a:lvl3pPr marL="661035" indent="0">
              <a:buFontTx/>
              <a:buNone/>
              <a:defRPr sz="1800">
                <a:solidFill>
                  <a:schemeClr val="tx1"/>
                </a:solidFill>
                <a:latin typeface="黑体" panose="02010609060101010101" pitchFamily="49" charset="-122"/>
                <a:ea typeface="黑体" panose="02010609060101010101" pitchFamily="49" charset="-122"/>
              </a:defRPr>
            </a:lvl3pPr>
            <a:lvl4pPr marL="851535" indent="0">
              <a:buFontTx/>
              <a:buNone/>
              <a:defRPr sz="1800">
                <a:solidFill>
                  <a:schemeClr val="tx1"/>
                </a:solidFill>
                <a:latin typeface="黑体" panose="02010609060101010101" pitchFamily="49" charset="-122"/>
                <a:ea typeface="黑体" panose="02010609060101010101" pitchFamily="49" charset="-122"/>
              </a:defRPr>
            </a:lvl4pPr>
            <a:lvl5pPr marL="1054735" indent="0">
              <a:buFontTx/>
              <a:buNone/>
              <a:defRPr sz="1800">
                <a:solidFill>
                  <a:schemeClr val="tx1"/>
                </a:solidFill>
                <a:latin typeface="黑体" panose="02010609060101010101" pitchFamily="49" charset="-122"/>
                <a:ea typeface="黑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7" name="组合 6"/>
          <p:cNvGrpSpPr/>
          <p:nvPr/>
        </p:nvGrpSpPr>
        <p:grpSpPr>
          <a:xfrm>
            <a:off x="0" y="0"/>
            <a:ext cx="12192000" cy="1189922"/>
            <a:chOff x="0" y="0"/>
            <a:chExt cx="12192000" cy="1189922"/>
          </a:xfrm>
        </p:grpSpPr>
        <p:sp>
          <p:nvSpPr>
            <p:cNvPr id="8" name="矩形 7"/>
            <p:cNvSpPr/>
            <p:nvPr/>
          </p:nvSpPr>
          <p:spPr>
            <a:xfrm>
              <a:off x="0" y="0"/>
              <a:ext cx="12192000" cy="1188720"/>
            </a:xfrm>
            <a:prstGeom prst="rect">
              <a:avLst/>
            </a:prstGeom>
            <a:solidFill>
              <a:srgbClr val="32B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1203"/>
              <a:ext cx="12192000" cy="1188719"/>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baseline="0">
                <a:latin typeface="Arial" panose="020B0604020202020204" pitchFamily="34" charset="0"/>
                <a:ea typeface="黑体" panose="02010609060101010101" pitchFamily="49" charset="-122"/>
              </a:endParaRPr>
            </a:p>
          </p:txBody>
        </p:sp>
      </p:gr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466850" y="1714500"/>
            <a:ext cx="9886950" cy="42665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422FCB3-B086-43E4-B4F3-F820CDDB0C46}" type="datetimeFigureOut">
              <a:rPr lang="zh-CN" altLang="en-US" smtClean="0"/>
              <a:t>2018/1/9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72ADDBC-82C7-4793-9803-830791364863}" type="slidenum">
              <a:rPr lang="zh-CN" altLang="en-US" smtClean="0"/>
              <a:t>‹#›</a:t>
            </a:fld>
            <a:endParaRPr lang="zh-CN" altLang="en-US"/>
          </a:p>
        </p:txBody>
      </p:sp>
      <p:cxnSp>
        <p:nvCxnSpPr>
          <p:cNvPr id="14" name="直接连接符 13"/>
          <p:cNvCxnSpPr/>
          <p:nvPr/>
        </p:nvCxnSpPr>
        <p:spPr>
          <a:xfrm>
            <a:off x="0" y="1188720"/>
            <a:ext cx="12192000" cy="0"/>
          </a:xfrm>
          <a:prstGeom prst="line">
            <a:avLst/>
          </a:prstGeom>
          <a:ln w="53975">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2" cy="6858000"/>
          </a:xfrm>
          <a:prstGeom prst="rect">
            <a:avLst/>
          </a:prstGeom>
        </p:spPr>
      </p:pic>
      <p:sp>
        <p:nvSpPr>
          <p:cNvPr id="9" name="矩形 8"/>
          <p:cNvSpPr/>
          <p:nvPr/>
        </p:nvSpPr>
        <p:spPr>
          <a:xfrm>
            <a:off x="-6891" y="2190751"/>
            <a:ext cx="12193083" cy="144779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61985" tIns="34343" bIns="0" rtlCol="0" anchor="ctr">
            <a:noAutofit/>
          </a:bodyPr>
          <a:lstStyle/>
          <a:p>
            <a:pPr marL="0" marR="0" lvl="0" indent="0" algn="l" defTabSz="670560" rtl="0" eaLnBrk="1" latinLnBrk="0" hangingPunct="1">
              <a:lnSpc>
                <a:spcPct val="150000"/>
              </a:lnSpc>
              <a:spcBef>
                <a:spcPts val="0"/>
              </a:spcBef>
              <a:spcAft>
                <a:spcPts val="0"/>
              </a:spcAft>
              <a:buClrTx/>
              <a:buSzTx/>
              <a:buFontTx/>
              <a:buNone/>
              <a:defRPr/>
            </a:pPr>
            <a:endParaRPr lang="en-US" altLang="zh-CN" sz="2350" b="1" dirty="0" smtClean="0">
              <a:solidFill>
                <a:schemeClr val="accent1"/>
              </a:solidFill>
              <a:effectLst>
                <a:outerShdw dist="38100" dir="5400000" algn="t" rotWithShape="0">
                  <a:srgbClr val="FFFFFF">
                    <a:alpha val="44000"/>
                  </a:srgbClr>
                </a:outerShdw>
              </a:effectLst>
              <a:latin typeface="Arial" panose="020B0604020202020204" pitchFamily="34" charset="0"/>
              <a:ea typeface="黑体" panose="02010609060101010101" pitchFamily="49" charset="-122"/>
            </a:endParaRPr>
          </a:p>
        </p:txBody>
      </p:sp>
      <p:sp>
        <p:nvSpPr>
          <p:cNvPr id="2" name="Title 1"/>
          <p:cNvSpPr>
            <a:spLocks noGrp="1"/>
          </p:cNvSpPr>
          <p:nvPr>
            <p:ph type="title"/>
          </p:nvPr>
        </p:nvSpPr>
        <p:spPr>
          <a:xfrm>
            <a:off x="4038600" y="2190751"/>
            <a:ext cx="7308850" cy="1447799"/>
          </a:xfrm>
        </p:spPr>
        <p:txBody>
          <a:bodyPr anchor="ctr" anchorCtr="0">
            <a:normAutofit/>
          </a:bodyPr>
          <a:lstStyle>
            <a:lvl1pPr>
              <a:defRPr sz="4800"/>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4038600" y="3730625"/>
            <a:ext cx="7308850" cy="6318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lstStyle/>
          <a:p>
            <a:fld id="{1422FCB3-B086-43E4-B4F3-F820CDDB0C46}" type="datetimeFigureOut">
              <a:rPr lang="zh-CN" altLang="en-US" smtClean="0"/>
              <a:t>2018/1/9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72ADDBC-82C7-4793-9803-830791364863}"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8" name="组合 7"/>
          <p:cNvGrpSpPr/>
          <p:nvPr/>
        </p:nvGrpSpPr>
        <p:grpSpPr>
          <a:xfrm>
            <a:off x="0" y="0"/>
            <a:ext cx="12192000" cy="1189922"/>
            <a:chOff x="0" y="0"/>
            <a:chExt cx="12192000" cy="1189922"/>
          </a:xfrm>
        </p:grpSpPr>
        <p:sp>
          <p:nvSpPr>
            <p:cNvPr id="9" name="矩形 8"/>
            <p:cNvSpPr/>
            <p:nvPr/>
          </p:nvSpPr>
          <p:spPr>
            <a:xfrm>
              <a:off x="0" y="0"/>
              <a:ext cx="12192000" cy="1188720"/>
            </a:xfrm>
            <a:prstGeom prst="rect">
              <a:avLst/>
            </a:prstGeom>
            <a:solidFill>
              <a:srgbClr val="32B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1203"/>
              <a:ext cx="12192000" cy="1188719"/>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baseline="0">
                <a:latin typeface="Arial" panose="020B0604020202020204" pitchFamily="34" charset="0"/>
                <a:ea typeface="黑体" panose="02010609060101010101" pitchFamily="49" charset="-122"/>
              </a:endParaRPr>
            </a:p>
          </p:txBody>
        </p:sp>
      </p:grpSp>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1307594" y="1824423"/>
            <a:ext cx="4712205" cy="4352540"/>
          </a:xfrm>
        </p:spPr>
        <p:txBody>
          <a:bodyPr/>
          <a:lstStyle>
            <a:lvl1pPr>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641594" y="1824423"/>
            <a:ext cx="4712205" cy="4352540"/>
          </a:xfrm>
        </p:spPr>
        <p:txBody>
          <a:bodyPr/>
          <a:lstStyle>
            <a:lvl1pPr>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p>
            <a:fld id="{1422FCB3-B086-43E4-B4F3-F820CDDB0C46}" type="datetimeFigureOut">
              <a:rPr lang="zh-CN" altLang="en-US" smtClean="0"/>
              <a:t>2018/1/9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72ADDBC-82C7-4793-9803-830791364863}" type="slidenum">
              <a:rPr lang="zh-CN" altLang="en-US" smtClean="0"/>
              <a:t>‹#›</a:t>
            </a:fld>
            <a:endParaRPr lang="zh-CN" altLang="en-US"/>
          </a:p>
        </p:txBody>
      </p:sp>
      <p:cxnSp>
        <p:nvCxnSpPr>
          <p:cNvPr id="11" name="直接连接符 10"/>
          <p:cNvCxnSpPr/>
          <p:nvPr/>
        </p:nvCxnSpPr>
        <p:spPr>
          <a:xfrm>
            <a:off x="0" y="1188720"/>
            <a:ext cx="12192000" cy="0"/>
          </a:xfrm>
          <a:prstGeom prst="line">
            <a:avLst/>
          </a:prstGeom>
          <a:ln w="53975">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custDataLst>
              <p:tags r:id="rId1"/>
            </p:custDataLst>
          </p:nvPr>
        </p:nvSpPr>
        <p:spPr>
          <a:xfrm>
            <a:off x="838200" y="1711887"/>
            <a:ext cx="469395" cy="434122"/>
          </a:xfrm>
          <a:custGeom>
            <a:avLst/>
            <a:gdLst/>
            <a:ahLst/>
            <a:cxnLst/>
            <a:rect l="l" t="t" r="r" b="b"/>
            <a:pathLst>
              <a:path w="639659" h="591592">
                <a:moveTo>
                  <a:pt x="585430" y="0"/>
                </a:moveTo>
                <a:lnTo>
                  <a:pt x="639659" y="86274"/>
                </a:lnTo>
                <a:cubicBezTo>
                  <a:pt x="594468" y="105172"/>
                  <a:pt x="561191" y="133314"/>
                  <a:pt x="539828" y="170699"/>
                </a:cubicBezTo>
                <a:cubicBezTo>
                  <a:pt x="518465" y="208084"/>
                  <a:pt x="506551" y="262519"/>
                  <a:pt x="504086" y="334003"/>
                </a:cubicBezTo>
                <a:lnTo>
                  <a:pt x="619939" y="334003"/>
                </a:lnTo>
                <a:lnTo>
                  <a:pt x="619939" y="591592"/>
                </a:lnTo>
                <a:lnTo>
                  <a:pt x="382070" y="591592"/>
                </a:lnTo>
                <a:lnTo>
                  <a:pt x="382070" y="388232"/>
                </a:lnTo>
                <a:cubicBezTo>
                  <a:pt x="382070" y="278130"/>
                  <a:pt x="395216" y="198430"/>
                  <a:pt x="421509" y="149131"/>
                </a:cubicBezTo>
                <a:cubicBezTo>
                  <a:pt x="456019" y="83398"/>
                  <a:pt x="510659" y="33688"/>
                  <a:pt x="585430" y="0"/>
                </a:cubicBezTo>
                <a:close/>
                <a:moveTo>
                  <a:pt x="203360" y="0"/>
                </a:moveTo>
                <a:lnTo>
                  <a:pt x="257589" y="86274"/>
                </a:lnTo>
                <a:cubicBezTo>
                  <a:pt x="212398" y="105172"/>
                  <a:pt x="179121" y="133314"/>
                  <a:pt x="157758" y="170699"/>
                </a:cubicBezTo>
                <a:cubicBezTo>
                  <a:pt x="136395" y="208084"/>
                  <a:pt x="124481" y="262519"/>
                  <a:pt x="122016" y="334003"/>
                </a:cubicBezTo>
                <a:lnTo>
                  <a:pt x="237869" y="334003"/>
                </a:lnTo>
                <a:lnTo>
                  <a:pt x="237869" y="591592"/>
                </a:lnTo>
                <a:lnTo>
                  <a:pt x="0" y="591592"/>
                </a:lnTo>
                <a:lnTo>
                  <a:pt x="0" y="388232"/>
                </a:lnTo>
                <a:cubicBezTo>
                  <a:pt x="0" y="278130"/>
                  <a:pt x="13147" y="198430"/>
                  <a:pt x="39440" y="149131"/>
                </a:cubicBezTo>
                <a:cubicBezTo>
                  <a:pt x="73949" y="83398"/>
                  <a:pt x="128589" y="33688"/>
                  <a:pt x="203360" y="0"/>
                </a:cubicBezTo>
                <a:close/>
              </a:path>
            </a:pathLst>
          </a:custGeom>
          <a:solidFill>
            <a:schemeClr val="accent1"/>
          </a:solidFill>
          <a:ln>
            <a:noFill/>
          </a:ln>
          <a:effectLst/>
        </p:spPr>
        <p:txBody>
          <a:bodyPr rot="0" spcFirstLastPara="0" vertOverflow="overflow" horzOverflow="overflow" vert="horz" wrap="square" lIns="67101" tIns="33550" rIns="67101" bIns="33550" numCol="1" spcCol="0" rtlCol="0" fromWordArt="0" anchor="t" anchorCtr="0" forceAA="0" compatLnSpc="1">
            <a:normAutofit fontScale="25000" lnSpcReduction="20000"/>
          </a:bodyPr>
          <a:lstStyle/>
          <a:p>
            <a:pPr algn="just">
              <a:lnSpc>
                <a:spcPct val="150000"/>
              </a:lnSpc>
            </a:pPr>
            <a:endParaRPr lang="zh-CN" altLang="en-US" sz="14605" dirty="0">
              <a:latin typeface="Arial" panose="020B0604020202020204" pitchFamily="34" charset="0"/>
              <a:ea typeface="微软雅黑" panose="020B0503020204020204" pitchFamily="34" charset="-122"/>
            </a:endParaRPr>
          </a:p>
        </p:txBody>
      </p:sp>
      <p:sp>
        <p:nvSpPr>
          <p:cNvPr id="13" name="文本框 12"/>
          <p:cNvSpPr txBox="1"/>
          <p:nvPr>
            <p:custDataLst>
              <p:tags r:id="rId2"/>
            </p:custDataLst>
          </p:nvPr>
        </p:nvSpPr>
        <p:spPr>
          <a:xfrm>
            <a:off x="6172200" y="1748223"/>
            <a:ext cx="469395" cy="434122"/>
          </a:xfrm>
          <a:custGeom>
            <a:avLst/>
            <a:gdLst/>
            <a:ahLst/>
            <a:cxnLst/>
            <a:rect l="l" t="t" r="r" b="b"/>
            <a:pathLst>
              <a:path w="639659" h="591592">
                <a:moveTo>
                  <a:pt x="585430" y="0"/>
                </a:moveTo>
                <a:lnTo>
                  <a:pt x="639659" y="86274"/>
                </a:lnTo>
                <a:cubicBezTo>
                  <a:pt x="594468" y="105172"/>
                  <a:pt x="561191" y="133314"/>
                  <a:pt x="539828" y="170699"/>
                </a:cubicBezTo>
                <a:cubicBezTo>
                  <a:pt x="518465" y="208084"/>
                  <a:pt x="506551" y="262519"/>
                  <a:pt x="504086" y="334003"/>
                </a:cubicBezTo>
                <a:lnTo>
                  <a:pt x="619939" y="334003"/>
                </a:lnTo>
                <a:lnTo>
                  <a:pt x="619939" y="591592"/>
                </a:lnTo>
                <a:lnTo>
                  <a:pt x="382070" y="591592"/>
                </a:lnTo>
                <a:lnTo>
                  <a:pt x="382070" y="388232"/>
                </a:lnTo>
                <a:cubicBezTo>
                  <a:pt x="382070" y="278130"/>
                  <a:pt x="395216" y="198430"/>
                  <a:pt x="421509" y="149131"/>
                </a:cubicBezTo>
                <a:cubicBezTo>
                  <a:pt x="456019" y="83398"/>
                  <a:pt x="510659" y="33688"/>
                  <a:pt x="585430" y="0"/>
                </a:cubicBezTo>
                <a:close/>
                <a:moveTo>
                  <a:pt x="203360" y="0"/>
                </a:moveTo>
                <a:lnTo>
                  <a:pt x="257589" y="86274"/>
                </a:lnTo>
                <a:cubicBezTo>
                  <a:pt x="212398" y="105172"/>
                  <a:pt x="179121" y="133314"/>
                  <a:pt x="157758" y="170699"/>
                </a:cubicBezTo>
                <a:cubicBezTo>
                  <a:pt x="136395" y="208084"/>
                  <a:pt x="124481" y="262519"/>
                  <a:pt x="122016" y="334003"/>
                </a:cubicBezTo>
                <a:lnTo>
                  <a:pt x="237869" y="334003"/>
                </a:lnTo>
                <a:lnTo>
                  <a:pt x="237869" y="591592"/>
                </a:lnTo>
                <a:lnTo>
                  <a:pt x="0" y="591592"/>
                </a:lnTo>
                <a:lnTo>
                  <a:pt x="0" y="388232"/>
                </a:lnTo>
                <a:cubicBezTo>
                  <a:pt x="0" y="278130"/>
                  <a:pt x="13147" y="198430"/>
                  <a:pt x="39440" y="149131"/>
                </a:cubicBezTo>
                <a:cubicBezTo>
                  <a:pt x="73949" y="83398"/>
                  <a:pt x="128589" y="33688"/>
                  <a:pt x="203360" y="0"/>
                </a:cubicBezTo>
                <a:close/>
              </a:path>
            </a:pathLst>
          </a:custGeom>
          <a:solidFill>
            <a:schemeClr val="accent2"/>
          </a:solidFill>
          <a:ln>
            <a:noFill/>
          </a:ln>
          <a:effectLst/>
        </p:spPr>
        <p:txBody>
          <a:bodyPr rot="0" spcFirstLastPara="0" vertOverflow="overflow" horzOverflow="overflow" vert="horz" wrap="square" lIns="67101" tIns="33550" rIns="67101" bIns="33550" numCol="1" spcCol="0" rtlCol="0" fromWordArt="0" anchor="t" anchorCtr="0" forceAA="0" compatLnSpc="1">
            <a:normAutofit fontScale="25000" lnSpcReduction="20000"/>
          </a:bodyPr>
          <a:lstStyle/>
          <a:p>
            <a:pPr algn="just">
              <a:lnSpc>
                <a:spcPct val="150000"/>
              </a:lnSpc>
            </a:pPr>
            <a:endParaRPr lang="zh-CN" altLang="en-US" sz="14605" dirty="0">
              <a:latin typeface="Arial" panose="020B0604020202020204" pitchFamily="34" charset="0"/>
              <a:ea typeface="微软雅黑" panose="020B0503020204020204" pitchFamily="34"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0" name="组合 9"/>
          <p:cNvGrpSpPr/>
          <p:nvPr/>
        </p:nvGrpSpPr>
        <p:grpSpPr>
          <a:xfrm>
            <a:off x="0" y="0"/>
            <a:ext cx="12192000" cy="1189922"/>
            <a:chOff x="0" y="0"/>
            <a:chExt cx="12192000" cy="1189922"/>
          </a:xfrm>
        </p:grpSpPr>
        <p:sp>
          <p:nvSpPr>
            <p:cNvPr id="11" name="矩形 10"/>
            <p:cNvSpPr/>
            <p:nvPr/>
          </p:nvSpPr>
          <p:spPr>
            <a:xfrm>
              <a:off x="0" y="0"/>
              <a:ext cx="12192000" cy="1188720"/>
            </a:xfrm>
            <a:prstGeom prst="rect">
              <a:avLst/>
            </a:prstGeom>
            <a:solidFill>
              <a:srgbClr val="32B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1203"/>
              <a:ext cx="12192000" cy="1188719"/>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baseline="0">
                <a:latin typeface="Arial" panose="020B0604020202020204" pitchFamily="34" charset="0"/>
                <a:ea typeface="黑体" panose="02010609060101010101" pitchFamily="49" charset="-122"/>
              </a:endParaRPr>
            </a:p>
          </p:txBody>
        </p:sp>
      </p:grpSp>
      <p:sp>
        <p:nvSpPr>
          <p:cNvPr id="2" name="Title 1"/>
          <p:cNvSpPr>
            <a:spLocks noGrp="1"/>
          </p:cNvSpPr>
          <p:nvPr>
            <p:ph type="title"/>
          </p:nvPr>
        </p:nvSpPr>
        <p:spPr>
          <a:xfrm>
            <a:off x="839788" y="248400"/>
            <a:ext cx="10515600" cy="799200"/>
          </a:xfrm>
        </p:spPr>
        <p:txBody>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9788" y="1447725"/>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271637"/>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447725"/>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Content Placeholder 5"/>
          <p:cNvSpPr>
            <a:spLocks noGrp="1"/>
          </p:cNvSpPr>
          <p:nvPr>
            <p:ph sz="quarter" idx="4"/>
          </p:nvPr>
        </p:nvSpPr>
        <p:spPr>
          <a:xfrm>
            <a:off x="6172200" y="2271637"/>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422FCB3-B086-43E4-B4F3-F820CDDB0C46}" type="datetimeFigureOut">
              <a:rPr lang="zh-CN" altLang="en-US" smtClean="0"/>
              <a:t>2018/1/9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72ADDBC-82C7-4793-9803-830791364863}" type="slidenum">
              <a:rPr lang="zh-CN" altLang="en-US" smtClean="0"/>
              <a:t>‹#›</a:t>
            </a:fld>
            <a:endParaRPr lang="zh-CN" altLang="en-US"/>
          </a:p>
        </p:txBody>
      </p:sp>
      <p:cxnSp>
        <p:nvCxnSpPr>
          <p:cNvPr id="13" name="直接连接符 12"/>
          <p:cNvCxnSpPr/>
          <p:nvPr/>
        </p:nvCxnSpPr>
        <p:spPr>
          <a:xfrm>
            <a:off x="0" y="1188720"/>
            <a:ext cx="12192000" cy="0"/>
          </a:xfrm>
          <a:prstGeom prst="line">
            <a:avLst/>
          </a:prstGeom>
          <a:ln w="53975">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381125" y="2152651"/>
            <a:ext cx="9429750" cy="1616528"/>
          </a:xfrm>
        </p:spPr>
        <p:txBody>
          <a:bodyPr>
            <a:normAutofit/>
          </a:bodyPr>
          <a:lstStyle>
            <a:lvl1pPr algn="ctr">
              <a:defRPr sz="4400">
                <a:solidFill>
                  <a:srgbClr val="32B9CE"/>
                </a:solidFill>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422FCB3-B086-43E4-B4F3-F820CDDB0C46}" type="datetimeFigureOut">
              <a:rPr lang="zh-CN" altLang="en-US" smtClean="0"/>
              <a:t>2018/1/9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72ADDBC-82C7-4793-9803-83079136486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22FCB3-B086-43E4-B4F3-F820CDDB0C46}" type="datetimeFigureOut">
              <a:rPr lang="zh-CN" altLang="en-US" smtClean="0"/>
              <a:t>2018/1/9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72ADDBC-82C7-4793-9803-83079136486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5200" cy="1600200"/>
          </a:xfrm>
        </p:spPr>
        <p:txBody>
          <a:bodyPr anchor="b"/>
          <a:lstStyle>
            <a:lvl1pPr>
              <a:defRPr sz="3200">
                <a:solidFill>
                  <a:srgbClr val="32B9CE"/>
                </a:solidFill>
              </a:defRPr>
            </a:lvl1pPr>
          </a:lstStyle>
          <a:p>
            <a:r>
              <a:rPr lang="zh-CN" altLang="en-US" dirty="0" smtClean="0"/>
              <a:t>单击此处编辑母版标题样式</a:t>
            </a:r>
            <a:endParaRPr lang="en-US" dirty="0"/>
          </a:p>
        </p:txBody>
      </p:sp>
      <p:sp>
        <p:nvSpPr>
          <p:cNvPr id="3" name="Picture Placeholder 2"/>
          <p:cNvSpPr>
            <a:spLocks noGrp="1" noChangeAspect="1"/>
          </p:cNvSpPr>
          <p:nvPr>
            <p:ph type="pic" idx="1"/>
          </p:nvPr>
        </p:nvSpPr>
        <p:spPr>
          <a:xfrm>
            <a:off x="5183188" y="457201"/>
            <a:ext cx="6172200"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p>
        </p:txBody>
      </p:sp>
      <p:sp>
        <p:nvSpPr>
          <p:cNvPr id="5" name="Date Placeholder 4"/>
          <p:cNvSpPr>
            <a:spLocks noGrp="1"/>
          </p:cNvSpPr>
          <p:nvPr>
            <p:ph type="dt" sz="half" idx="10"/>
          </p:nvPr>
        </p:nvSpPr>
        <p:spPr/>
        <p:txBody>
          <a:bodyPr/>
          <a:lstStyle/>
          <a:p>
            <a:fld id="{1422FCB3-B086-43E4-B4F3-F820CDDB0C46}" type="datetimeFigureOut">
              <a:rPr lang="zh-CN" altLang="en-US" smtClean="0"/>
              <a:t>2018/1/9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72ADDBC-82C7-4793-9803-830791364863}"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solidFill>
                  <a:srgbClr val="32B9CE"/>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422FCB3-B086-43E4-B4F3-F820CDDB0C46}" type="datetimeFigureOut">
              <a:rPr lang="zh-CN" altLang="en-US" smtClean="0"/>
              <a:t>2018/1/9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72ADDBC-82C7-4793-9803-83079136486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247559"/>
            <a:ext cx="10515600" cy="797469"/>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358537"/>
            <a:ext cx="10515600" cy="46224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22FCB3-B086-43E4-B4F3-F820CDDB0C46}" type="datetimeFigureOut">
              <a:rPr lang="zh-CN" altLang="en-US" smtClean="0"/>
              <a:t>2018/1/9</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2ADDBC-82C7-4793-9803-83079136486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352425" indent="-352425" algn="l" defTabSz="914400" rtl="0" eaLnBrk="1" latinLnBrk="0" hangingPunct="1">
        <a:lnSpc>
          <a:spcPct val="90000"/>
        </a:lnSpc>
        <a:spcBef>
          <a:spcPts val="1000"/>
        </a:spcBef>
        <a:buClr>
          <a:srgbClr val="32B9CE"/>
        </a:buClr>
        <a:buSzPct val="60000"/>
        <a:buFont typeface="Wingdings" panose="05000000000000000000" pitchFamily="2" charset="2"/>
        <a:buChar char="u"/>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notesSlide" Target="../notesSlides/notesSlide10.xml"/><Relationship Id="rId4"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tags" Target="../tags/tag57.xml"/><Relationship Id="rId7" Type="http://schemas.openxmlformats.org/officeDocument/2006/relationships/notesSlide" Target="../notesSlides/notesSlide11.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slideLayout" Target="../slideLayouts/slideLayout4.xml"/><Relationship Id="rId5" Type="http://schemas.openxmlformats.org/officeDocument/2006/relationships/tags" Target="../tags/tag59.xml"/><Relationship Id="rId4" Type="http://schemas.openxmlformats.org/officeDocument/2006/relationships/tags" Target="../tags/tag58.xml"/></Relationships>
</file>

<file path=ppt/slides/_rels/slide12.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notesSlide" Target="../notesSlides/notesSlide12.xml"/><Relationship Id="rId5" Type="http://schemas.openxmlformats.org/officeDocument/2006/relationships/slideLayout" Target="../slideLayouts/slideLayout4.xml"/><Relationship Id="rId4" Type="http://schemas.openxmlformats.org/officeDocument/2006/relationships/tags" Target="../tags/tag63.xml"/></Relationships>
</file>

<file path=ppt/slides/_rels/slide13.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notesSlide" Target="../notesSlides/notesSlide13.xml"/><Relationship Id="rId4"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tags" Target="../tags/tag74.xml"/><Relationship Id="rId3" Type="http://schemas.openxmlformats.org/officeDocument/2006/relationships/tags" Target="../tags/tag69.xml"/><Relationship Id="rId7" Type="http://schemas.openxmlformats.org/officeDocument/2006/relationships/tags" Target="../tags/tag73.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notesSlide" Target="../notesSlides/notesSlide14.xml"/><Relationship Id="rId5" Type="http://schemas.openxmlformats.org/officeDocument/2006/relationships/tags" Target="../tags/tag71.xml"/><Relationship Id="rId10" Type="http://schemas.openxmlformats.org/officeDocument/2006/relationships/slideLayout" Target="../slideLayouts/slideLayout6.xml"/><Relationship Id="rId4" Type="http://schemas.openxmlformats.org/officeDocument/2006/relationships/tags" Target="../tags/tag70.xml"/><Relationship Id="rId9" Type="http://schemas.openxmlformats.org/officeDocument/2006/relationships/tags" Target="../tags/tag75.xml"/></Relationships>
</file>

<file path=ppt/slides/_rels/slide2.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notesSlide" Target="../notesSlides/notesSlide2.xml"/><Relationship Id="rId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tags" Target="../tags/tag23.xml"/><Relationship Id="rId18" Type="http://schemas.openxmlformats.org/officeDocument/2006/relationships/tags" Target="../tags/tag28.xml"/><Relationship Id="rId3" Type="http://schemas.openxmlformats.org/officeDocument/2006/relationships/tags" Target="../tags/tag13.xml"/><Relationship Id="rId21" Type="http://schemas.openxmlformats.org/officeDocument/2006/relationships/tags" Target="../tags/tag31.xml"/><Relationship Id="rId7" Type="http://schemas.openxmlformats.org/officeDocument/2006/relationships/tags" Target="../tags/tag17.xml"/><Relationship Id="rId12" Type="http://schemas.openxmlformats.org/officeDocument/2006/relationships/tags" Target="../tags/tag22.xml"/><Relationship Id="rId17" Type="http://schemas.openxmlformats.org/officeDocument/2006/relationships/tags" Target="../tags/tag27.xml"/><Relationship Id="rId2" Type="http://schemas.openxmlformats.org/officeDocument/2006/relationships/tags" Target="../tags/tag12.xml"/><Relationship Id="rId16" Type="http://schemas.openxmlformats.org/officeDocument/2006/relationships/tags" Target="../tags/tag26.xml"/><Relationship Id="rId20" Type="http://schemas.openxmlformats.org/officeDocument/2006/relationships/tags" Target="../tags/tag30.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tags" Target="../tags/tag21.xml"/><Relationship Id="rId5" Type="http://schemas.openxmlformats.org/officeDocument/2006/relationships/tags" Target="../tags/tag15.xml"/><Relationship Id="rId15" Type="http://schemas.openxmlformats.org/officeDocument/2006/relationships/tags" Target="../tags/tag25.xml"/><Relationship Id="rId23" Type="http://schemas.openxmlformats.org/officeDocument/2006/relationships/notesSlide" Target="../notesSlides/notesSlide3.xml"/><Relationship Id="rId10" Type="http://schemas.openxmlformats.org/officeDocument/2006/relationships/tags" Target="../tags/tag20.xml"/><Relationship Id="rId19" Type="http://schemas.openxmlformats.org/officeDocument/2006/relationships/tags" Target="../tags/tag29.xml"/><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tags" Target="../tags/tag24.xml"/><Relationship Id="rId2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notesSlide" Target="../notesSlides/notesSlide4.xml"/><Relationship Id="rId5" Type="http://schemas.openxmlformats.org/officeDocument/2006/relationships/slideLayout" Target="../slideLayouts/slideLayout4.xml"/><Relationship Id="rId4" Type="http://schemas.openxmlformats.org/officeDocument/2006/relationships/tags" Target="../tags/tag35.xml"/></Relationships>
</file>

<file path=ppt/slides/_rels/slide5.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notesSlide" Target="../notesSlides/notesSlide5.xml"/><Relationship Id="rId4"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3.png"/><Relationship Id="rId5" Type="http://schemas.openxmlformats.org/officeDocument/2006/relationships/notesSlide" Target="../notesSlides/notesSlide6.xml"/><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44.xml"/><Relationship Id="rId7" Type="http://schemas.openxmlformats.org/officeDocument/2006/relationships/image" Target="../media/image5.jpeg"/><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4.jpeg"/><Relationship Id="rId5" Type="http://schemas.openxmlformats.org/officeDocument/2006/relationships/notesSlide" Target="../notesSlides/notesSlide7.xml"/><Relationship Id="rId4"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notesSlide" Target="../notesSlides/notesSlide8.xml"/><Relationship Id="rId4"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notesSlide" Target="../notesSlides/notesSlide9.xml"/><Relationship Id="rId5" Type="http://schemas.openxmlformats.org/officeDocument/2006/relationships/slideLayout" Target="../slideLayouts/slideLayout4.xml"/><Relationship Id="rId4" Type="http://schemas.openxmlformats.org/officeDocument/2006/relationships/tags" Target="../tags/tag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custDataLst>
              <p:tags r:id="rId2"/>
            </p:custDataLst>
          </p:nvPr>
        </p:nvSpPr>
        <p:spPr/>
        <p:txBody>
          <a:bodyPr wrap="square"/>
          <a:lstStyle/>
          <a:p>
            <a:r>
              <a:rPr lang="en-US" altLang="zh-CN" dirty="0"/>
              <a:t>“</a:t>
            </a:r>
            <a:r>
              <a:rPr lang="zh-CN" altLang="en-US" dirty="0"/>
              <a:t>随便走</a:t>
            </a:r>
            <a:r>
              <a:rPr lang="en-US" altLang="zh-CN" dirty="0"/>
              <a:t>”</a:t>
            </a:r>
            <a:r>
              <a:rPr lang="zh-CN" altLang="en-US" dirty="0"/>
              <a:t>产品方案设计</a:t>
            </a:r>
          </a:p>
        </p:txBody>
      </p:sp>
      <p:sp>
        <p:nvSpPr>
          <p:cNvPr id="2" name="副标题 1"/>
          <p:cNvSpPr>
            <a:spLocks noGrp="1"/>
          </p:cNvSpPr>
          <p:nvPr>
            <p:ph type="subTitle" idx="1"/>
            <p:custDataLst>
              <p:tags r:id="rId3"/>
            </p:custDataLst>
          </p:nvPr>
        </p:nvSpPr>
        <p:spPr>
          <a:xfrm>
            <a:off x="1524000" y="4818019"/>
            <a:ext cx="9144000" cy="557213"/>
          </a:xfrm>
        </p:spPr>
        <p:txBody>
          <a:bodyPr wrap="square">
            <a:normAutofit/>
          </a:bodyPr>
          <a:lstStyle/>
          <a:p>
            <a:r>
              <a:rPr lang="zh-CN" altLang="en-US" dirty="0"/>
              <a:t>小组成员：赵质煜  陈耀坤</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sym typeface="+mn-ea"/>
              </a:rPr>
              <a:t>五、推广方案：</a:t>
            </a:r>
          </a:p>
        </p:txBody>
      </p:sp>
      <p:sp>
        <p:nvSpPr>
          <p:cNvPr id="9" name="内容占位符 8"/>
          <p:cNvSpPr>
            <a:spLocks noGrp="1"/>
          </p:cNvSpPr>
          <p:nvPr>
            <p:ph sz="half" idx="1"/>
            <p:custDataLst>
              <p:tags r:id="rId3"/>
            </p:custDataLst>
          </p:nvPr>
        </p:nvSpPr>
        <p:spPr>
          <a:xfrm>
            <a:off x="1256665" y="2294255"/>
            <a:ext cx="10450830" cy="4526280"/>
          </a:xfrm>
        </p:spPr>
        <p:txBody>
          <a:bodyPr wrap="square">
            <a:normAutofit/>
          </a:bodyPr>
          <a:lstStyle/>
          <a:p>
            <a:pPr marL="0" indent="0">
              <a:lnSpc>
                <a:spcPct val="110000"/>
              </a:lnSpc>
              <a:buNone/>
            </a:pPr>
            <a:r>
              <a:rPr dirty="0"/>
              <a:t>①线上渠道：</a:t>
            </a:r>
          </a:p>
          <a:p>
            <a:pPr marL="0" indent="0">
              <a:lnSpc>
                <a:spcPct val="110000"/>
              </a:lnSpc>
              <a:buNone/>
            </a:pPr>
            <a:r>
              <a:rPr dirty="0"/>
              <a:t>各大下载市场，应用商店，大平台，下载站的覆盖Android版本发布渠道</a:t>
            </a:r>
          </a:p>
          <a:p>
            <a:pPr marL="0" indent="0">
              <a:lnSpc>
                <a:spcPct val="110000"/>
              </a:lnSpc>
              <a:buNone/>
            </a:pPr>
            <a:r>
              <a:rPr dirty="0"/>
              <a:t>下载市场：安卓，机锋，安智，应用汇，91手机助手，木蚂蚁，飞流等等等</a:t>
            </a:r>
          </a:p>
          <a:p>
            <a:pPr marL="0" indent="0">
              <a:lnSpc>
                <a:spcPct val="110000"/>
              </a:lnSpc>
              <a:buNone/>
            </a:pPr>
            <a:r>
              <a:rPr dirty="0"/>
              <a:t>应用商店：geogle商店，小米商店，开奇，我查查，魅族商店等等</a:t>
            </a:r>
          </a:p>
          <a:p>
            <a:pPr marL="0" indent="0">
              <a:lnSpc>
                <a:spcPct val="110000"/>
              </a:lnSpc>
              <a:buNone/>
            </a:pPr>
            <a:r>
              <a:rPr dirty="0"/>
              <a:t>大平台：MM社区，米柚社区，沃商店，腾讯应用中心等等</a:t>
            </a:r>
          </a:p>
          <a:p>
            <a:pPr marL="0" indent="0">
              <a:lnSpc>
                <a:spcPct val="110000"/>
              </a:lnSpc>
              <a:buNone/>
            </a:pPr>
            <a:r>
              <a:rPr dirty="0"/>
              <a:t>②新媒体推广</a:t>
            </a:r>
          </a:p>
          <a:p>
            <a:pPr marL="0" indent="0">
              <a:lnSpc>
                <a:spcPct val="110000"/>
              </a:lnSpc>
              <a:buNone/>
            </a:pPr>
            <a:r>
              <a:rPr dirty="0"/>
              <a:t>贴吧，论坛等等可以发布技术贴</a:t>
            </a:r>
          </a:p>
          <a:p>
            <a:pPr marL="0" indent="0">
              <a:lnSpc>
                <a:spcPct val="110000"/>
              </a:lnSpc>
              <a:buNone/>
            </a:pPr>
            <a:r>
              <a:rPr dirty="0"/>
              <a:t>微信微博可以发布软广推送和长微博</a:t>
            </a: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sym typeface="+mn-ea"/>
              </a:rPr>
              <a:t>六、产品运营规划书：</a:t>
            </a:r>
          </a:p>
        </p:txBody>
      </p:sp>
      <p:sp>
        <p:nvSpPr>
          <p:cNvPr id="9" name="内容占位符 8"/>
          <p:cNvSpPr>
            <a:spLocks noGrp="1"/>
          </p:cNvSpPr>
          <p:nvPr>
            <p:ph sz="half" idx="1"/>
            <p:custDataLst>
              <p:tags r:id="rId3"/>
            </p:custDataLst>
          </p:nvPr>
        </p:nvSpPr>
        <p:spPr>
          <a:xfrm>
            <a:off x="1028700" y="2294255"/>
            <a:ext cx="4485005" cy="4526280"/>
          </a:xfrm>
        </p:spPr>
        <p:txBody>
          <a:bodyPr wrap="square">
            <a:normAutofit fontScale="92500"/>
          </a:bodyPr>
          <a:lstStyle/>
          <a:p>
            <a:pPr marL="0" indent="0">
              <a:lnSpc>
                <a:spcPct val="110000"/>
              </a:lnSpc>
              <a:buNone/>
            </a:pPr>
            <a:r>
              <a:rPr dirty="0"/>
              <a:t>①、导入期</a:t>
            </a:r>
          </a:p>
          <a:p>
            <a:pPr marL="0" indent="0">
              <a:lnSpc>
                <a:spcPct val="110000"/>
              </a:lnSpc>
              <a:buNone/>
            </a:pPr>
            <a:r>
              <a:rPr dirty="0"/>
              <a:t>目标：推广产品，提高产品的知名度</a:t>
            </a:r>
          </a:p>
          <a:p>
            <a:pPr marL="0" indent="0">
              <a:lnSpc>
                <a:spcPct val="110000"/>
              </a:lnSpc>
              <a:buNone/>
            </a:pPr>
            <a:r>
              <a:rPr dirty="0"/>
              <a:t>时间：第一个月</a:t>
            </a:r>
          </a:p>
          <a:p>
            <a:pPr marL="0" indent="0">
              <a:lnSpc>
                <a:spcPct val="110000"/>
              </a:lnSpc>
              <a:buNone/>
            </a:pPr>
            <a:r>
              <a:rPr dirty="0"/>
              <a:t>运营策略：</a:t>
            </a:r>
          </a:p>
          <a:p>
            <a:pPr marL="0" indent="0">
              <a:lnSpc>
                <a:spcPct val="110000"/>
              </a:lnSpc>
              <a:buNone/>
            </a:pPr>
            <a:r>
              <a:rPr dirty="0"/>
              <a:t>1、在开放的网络平台宣传产品</a:t>
            </a:r>
          </a:p>
          <a:p>
            <a:pPr marL="0" indent="0">
              <a:lnSpc>
                <a:spcPct val="110000"/>
              </a:lnSpc>
              <a:buNone/>
            </a:pPr>
            <a:r>
              <a:rPr dirty="0"/>
              <a:t>2、开数个用户使用群，收集群内用户的动态，拉进与用户的距离并接受反馈信息。</a:t>
            </a:r>
          </a:p>
          <a:p>
            <a:pPr marL="0" indent="0">
              <a:lnSpc>
                <a:spcPct val="110000"/>
              </a:lnSpc>
              <a:buNone/>
            </a:pPr>
            <a:r>
              <a:rPr dirty="0"/>
              <a:t>3、线下发放产品使用手册，引导用户加入交流群</a:t>
            </a:r>
          </a:p>
        </p:txBody>
      </p:sp>
      <p:sp>
        <p:nvSpPr>
          <p:cNvPr id="3" name="内容占位符 8"/>
          <p:cNvSpPr>
            <a:spLocks noGrp="1"/>
          </p:cNvSpPr>
          <p:nvPr>
            <p:custDataLst>
              <p:tags r:id="rId4"/>
            </p:custDataLst>
          </p:nvPr>
        </p:nvSpPr>
        <p:spPr>
          <a:xfrm>
            <a:off x="6529705" y="2294255"/>
            <a:ext cx="5177790" cy="4526280"/>
          </a:xfrm>
          <a:prstGeom prst="rect">
            <a:avLst/>
          </a:prstGeom>
        </p:spPr>
        <p:txBody>
          <a:bodyPr vert="horz" wrap="square" lIns="91440" tIns="45720" rIns="91440" bIns="45720" rtlCol="0">
            <a:normAutofit lnSpcReduction="10000"/>
          </a:bodyPr>
          <a:lstStyle>
            <a:lvl1pPr marL="352425" indent="-352425" algn="l" defTabSz="914400" rtl="0" eaLnBrk="1" latinLnBrk="0" hangingPunct="1">
              <a:lnSpc>
                <a:spcPct val="90000"/>
              </a:lnSpc>
              <a:spcBef>
                <a:spcPts val="1000"/>
              </a:spcBef>
              <a:buClr>
                <a:srgbClr val="32B9CE"/>
              </a:buClr>
              <a:buSzPct val="60000"/>
              <a:buFont typeface="Wingdings" panose="05000000000000000000" pitchFamily="2" charset="2"/>
              <a:buChar char="u"/>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dirty="0"/>
              <a:t>②、成长期</a:t>
            </a:r>
          </a:p>
          <a:p>
            <a:pPr marL="0" indent="0">
              <a:lnSpc>
                <a:spcPct val="110000"/>
              </a:lnSpc>
              <a:buNone/>
            </a:pPr>
            <a:r>
              <a:rPr dirty="0"/>
              <a:t>目标：与用户互动，引导用户使用应用。</a:t>
            </a:r>
          </a:p>
          <a:p>
            <a:pPr marL="0" indent="0">
              <a:lnSpc>
                <a:spcPct val="110000"/>
              </a:lnSpc>
              <a:buNone/>
            </a:pPr>
            <a:r>
              <a:rPr dirty="0"/>
              <a:t>时间：第二个月</a:t>
            </a:r>
          </a:p>
          <a:p>
            <a:pPr marL="0" indent="0">
              <a:lnSpc>
                <a:spcPct val="110000"/>
              </a:lnSpc>
              <a:buNone/>
            </a:pPr>
            <a:r>
              <a:rPr dirty="0"/>
              <a:t>运营策略：</a:t>
            </a:r>
          </a:p>
          <a:p>
            <a:pPr marL="0" indent="0">
              <a:lnSpc>
                <a:spcPct val="110000"/>
              </a:lnSpc>
              <a:buNone/>
            </a:pPr>
            <a:r>
              <a:rPr dirty="0"/>
              <a:t>1、以上个阶段运营为基础，培养出核心用户，维持/增强群内活跃度</a:t>
            </a:r>
          </a:p>
          <a:p>
            <a:pPr marL="0" indent="0">
              <a:lnSpc>
                <a:spcPct val="110000"/>
              </a:lnSpc>
              <a:buNone/>
            </a:pPr>
            <a:r>
              <a:rPr dirty="0"/>
              <a:t>2、进行用户调研，获取用户对产品和运营的意见和建议，为后期优化提供数据基础</a:t>
            </a:r>
          </a:p>
        </p:txBody>
      </p:sp>
      <p:sp>
        <p:nvSpPr>
          <p:cNvPr id="4" name="内容占位符 8"/>
          <p:cNvSpPr>
            <a:spLocks noGrp="1"/>
          </p:cNvSpPr>
          <p:nvPr>
            <p:custDataLst>
              <p:tags r:id="rId5"/>
            </p:custDataLst>
          </p:nvPr>
        </p:nvSpPr>
        <p:spPr>
          <a:xfrm>
            <a:off x="3833495" y="1118235"/>
            <a:ext cx="4525645" cy="782955"/>
          </a:xfrm>
          <a:prstGeom prst="rect">
            <a:avLst/>
          </a:prstGeom>
        </p:spPr>
        <p:txBody>
          <a:bodyPr vert="horz" wrap="square" lIns="91440" tIns="45720" rIns="91440" bIns="45720" rtlCol="0">
            <a:normAutofit/>
          </a:bodyPr>
          <a:lstStyle>
            <a:lvl1pPr marL="352425" indent="-352425" algn="l" defTabSz="914400" rtl="0" eaLnBrk="1" latinLnBrk="0" hangingPunct="1">
              <a:lnSpc>
                <a:spcPct val="90000"/>
              </a:lnSpc>
              <a:spcBef>
                <a:spcPts val="1000"/>
              </a:spcBef>
              <a:buClr>
                <a:srgbClr val="32B9CE"/>
              </a:buClr>
              <a:buSzPct val="60000"/>
              <a:buFont typeface="Wingdings" panose="05000000000000000000" pitchFamily="2" charset="2"/>
              <a:buChar char="u"/>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zh-CN" altLang="en-US" sz="3200" b="1" dirty="0"/>
              <a:t>产品运营阶段目标</a:t>
            </a: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sym typeface="+mn-ea"/>
              </a:rPr>
              <a:t>六、产品运营规划书：</a:t>
            </a:r>
          </a:p>
        </p:txBody>
      </p:sp>
      <p:sp>
        <p:nvSpPr>
          <p:cNvPr id="9" name="内容占位符 8"/>
          <p:cNvSpPr>
            <a:spLocks noGrp="1"/>
          </p:cNvSpPr>
          <p:nvPr>
            <p:ph sz="half" idx="1"/>
            <p:custDataLst>
              <p:tags r:id="rId3"/>
            </p:custDataLst>
          </p:nvPr>
        </p:nvSpPr>
        <p:spPr>
          <a:xfrm>
            <a:off x="1028700" y="2294255"/>
            <a:ext cx="10451465" cy="4454525"/>
          </a:xfrm>
        </p:spPr>
        <p:txBody>
          <a:bodyPr wrap="square">
            <a:normAutofit/>
          </a:bodyPr>
          <a:lstStyle/>
          <a:p>
            <a:pPr marL="0" indent="0">
              <a:lnSpc>
                <a:spcPct val="110000"/>
              </a:lnSpc>
              <a:buNone/>
            </a:pPr>
            <a:r>
              <a:rPr dirty="0"/>
              <a:t>③、稳定期</a:t>
            </a:r>
          </a:p>
          <a:p>
            <a:pPr marL="0" indent="0">
              <a:lnSpc>
                <a:spcPct val="110000"/>
              </a:lnSpc>
              <a:buNone/>
            </a:pPr>
            <a:r>
              <a:rPr dirty="0"/>
              <a:t>目标：保证用户稳定使用，使用户能安心依赖用户，并接受用户反馈信息改良产品提高用户产品体验</a:t>
            </a:r>
          </a:p>
          <a:p>
            <a:pPr marL="0" indent="0">
              <a:lnSpc>
                <a:spcPct val="110000"/>
              </a:lnSpc>
              <a:buNone/>
            </a:pPr>
            <a:r>
              <a:rPr dirty="0"/>
              <a:t>时间：第三个月</a:t>
            </a:r>
          </a:p>
          <a:p>
            <a:pPr marL="0" indent="0">
              <a:lnSpc>
                <a:spcPct val="110000"/>
              </a:lnSpc>
              <a:buNone/>
            </a:pPr>
            <a:r>
              <a:rPr dirty="0"/>
              <a:t>运营策略：</a:t>
            </a:r>
          </a:p>
          <a:p>
            <a:pPr marL="0" indent="0">
              <a:lnSpc>
                <a:spcPct val="110000"/>
              </a:lnSpc>
              <a:buNone/>
            </a:pPr>
            <a:r>
              <a:rPr dirty="0"/>
              <a:t>1、对前两个运营阶段的数据进行分析，了解客户的使用途径和热度，针对性地优化产品的功能，推出用户感兴趣的新功能，保证用户对产品的使用依赖</a:t>
            </a:r>
          </a:p>
          <a:p>
            <a:pPr marL="0" indent="0">
              <a:lnSpc>
                <a:spcPct val="110000"/>
              </a:lnSpc>
              <a:buNone/>
            </a:pPr>
            <a:r>
              <a:rPr dirty="0"/>
              <a:t>2、密切关注群内用户的动态，增强线上与用户的联动，为用户排忧解难。</a:t>
            </a:r>
          </a:p>
        </p:txBody>
      </p:sp>
      <p:sp>
        <p:nvSpPr>
          <p:cNvPr id="4" name="内容占位符 8"/>
          <p:cNvSpPr>
            <a:spLocks noGrp="1"/>
          </p:cNvSpPr>
          <p:nvPr>
            <p:custDataLst>
              <p:tags r:id="rId4"/>
            </p:custDataLst>
          </p:nvPr>
        </p:nvSpPr>
        <p:spPr>
          <a:xfrm>
            <a:off x="3833495" y="1118235"/>
            <a:ext cx="4525645" cy="782955"/>
          </a:xfrm>
          <a:prstGeom prst="rect">
            <a:avLst/>
          </a:prstGeom>
        </p:spPr>
        <p:txBody>
          <a:bodyPr vert="horz" wrap="square" lIns="91440" tIns="45720" rIns="91440" bIns="45720" rtlCol="0">
            <a:normAutofit/>
          </a:bodyPr>
          <a:lstStyle>
            <a:lvl1pPr marL="352425" indent="-352425" algn="l" defTabSz="914400" rtl="0" eaLnBrk="1" latinLnBrk="0" hangingPunct="1">
              <a:lnSpc>
                <a:spcPct val="90000"/>
              </a:lnSpc>
              <a:spcBef>
                <a:spcPts val="1000"/>
              </a:spcBef>
              <a:buClr>
                <a:srgbClr val="32B9CE"/>
              </a:buClr>
              <a:buSzPct val="60000"/>
              <a:buFont typeface="Wingdings" panose="05000000000000000000" pitchFamily="2" charset="2"/>
              <a:buChar char="u"/>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zh-CN" altLang="en-US" sz="3200" b="1" dirty="0"/>
              <a:t>产品运营阶段目标</a:t>
            </a:r>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sym typeface="+mn-ea"/>
              </a:rPr>
              <a:t>六、产品运营规划书：</a:t>
            </a:r>
            <a:endParaRPr lang="zh-CN" altLang="en-US" dirty="0"/>
          </a:p>
        </p:txBody>
      </p:sp>
      <p:sp>
        <p:nvSpPr>
          <p:cNvPr id="9" name="内容占位符 8"/>
          <p:cNvSpPr>
            <a:spLocks noGrp="1"/>
          </p:cNvSpPr>
          <p:nvPr>
            <p:ph sz="half" idx="1"/>
            <p:custDataLst>
              <p:tags r:id="rId3"/>
            </p:custDataLst>
          </p:nvPr>
        </p:nvSpPr>
        <p:spPr>
          <a:xfrm>
            <a:off x="1256665" y="2294255"/>
            <a:ext cx="10450830" cy="4526280"/>
          </a:xfrm>
        </p:spPr>
        <p:txBody>
          <a:bodyPr wrap="square">
            <a:normAutofit/>
          </a:bodyPr>
          <a:lstStyle/>
          <a:p>
            <a:pPr marL="0" indent="0">
              <a:lnSpc>
                <a:spcPct val="110000"/>
              </a:lnSpc>
              <a:buNone/>
            </a:pPr>
            <a:r>
              <a:rPr dirty="0"/>
              <a:t>风险预案</a:t>
            </a:r>
            <a:r>
              <a:rPr lang="zh-CN" dirty="0"/>
              <a:t>：</a:t>
            </a:r>
          </a:p>
          <a:p>
            <a:pPr marL="0" indent="0">
              <a:lnSpc>
                <a:spcPct val="110000"/>
              </a:lnSpc>
              <a:buNone/>
            </a:pPr>
            <a:endParaRPr lang="zh-CN" altLang="en-US" dirty="0"/>
          </a:p>
          <a:p>
            <a:pPr marL="0" indent="0">
              <a:lnSpc>
                <a:spcPct val="110000"/>
              </a:lnSpc>
              <a:buNone/>
            </a:pPr>
            <a:r>
              <a:rPr lang="zh-CN" altLang="en-US" dirty="0"/>
              <a:t>①、经过推广后用户对产品的热度不高</a:t>
            </a:r>
          </a:p>
          <a:p>
            <a:pPr marL="0" indent="0">
              <a:lnSpc>
                <a:spcPct val="110000"/>
              </a:lnSpc>
              <a:buNone/>
            </a:pPr>
            <a:r>
              <a:rPr lang="zh-CN" altLang="en-US" dirty="0"/>
              <a:t>预案：积极地展现产品的优越性和独特性，深刻地了解用户的想法，给予用户所需的产品体验</a:t>
            </a:r>
          </a:p>
          <a:p>
            <a:pPr marL="0" indent="0">
              <a:lnSpc>
                <a:spcPct val="110000"/>
              </a:lnSpc>
              <a:buNone/>
            </a:pPr>
            <a:r>
              <a:rPr lang="zh-CN" altLang="en-US" dirty="0"/>
              <a:t>②、产品使用中用户反馈问题较多</a:t>
            </a:r>
          </a:p>
          <a:p>
            <a:pPr marL="0" indent="0">
              <a:lnSpc>
                <a:spcPct val="110000"/>
              </a:lnSpc>
              <a:buNone/>
            </a:pPr>
            <a:r>
              <a:rPr lang="zh-CN" altLang="en-US" dirty="0"/>
              <a:t>预案：产品初期阶段产生bug以及用户体验有所欠缺是必然事件。我们将快速地进行产品的更新换代，保证用户的最佳体验，同时维持与用户的良好关系。</a:t>
            </a: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rot="19394674">
            <a:off x="9237100" y="3118712"/>
            <a:ext cx="1574448" cy="2367687"/>
          </a:xfrm>
          <a:prstGeom prst="rect">
            <a:avLst/>
          </a:prstGeom>
          <a:gradFill>
            <a:gsLst>
              <a:gs pos="2000">
                <a:srgbClr val="C0C0C0"/>
              </a:gs>
              <a:gs pos="100000">
                <a:srgbClr val="FFFFFF">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3" name="椭圆 2"/>
          <p:cNvSpPr/>
          <p:nvPr>
            <p:custDataLst>
              <p:tags r:id="rId3"/>
            </p:custDataLst>
          </p:nvPr>
        </p:nvSpPr>
        <p:spPr>
          <a:xfrm>
            <a:off x="8380371" y="2339608"/>
            <a:ext cx="1684532" cy="168453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6000">
                <a:solidFill>
                  <a:srgbClr val="FFFFFF"/>
                </a:solidFill>
                <a:latin typeface="Arial" panose="020B0604020202020204" pitchFamily="34" charset="0"/>
                <a:ea typeface="黑体" panose="02010609060101010101" pitchFamily="49" charset="-122"/>
              </a:rPr>
              <a:t>看</a:t>
            </a:r>
          </a:p>
        </p:txBody>
      </p:sp>
      <p:sp>
        <p:nvSpPr>
          <p:cNvPr id="4" name="矩形 3"/>
          <p:cNvSpPr/>
          <p:nvPr>
            <p:custDataLst>
              <p:tags r:id="rId4"/>
            </p:custDataLst>
          </p:nvPr>
        </p:nvSpPr>
        <p:spPr>
          <a:xfrm rot="19394674">
            <a:off x="7093650" y="3118712"/>
            <a:ext cx="1574448" cy="2367687"/>
          </a:xfrm>
          <a:prstGeom prst="rect">
            <a:avLst/>
          </a:prstGeom>
          <a:gradFill>
            <a:gsLst>
              <a:gs pos="2000">
                <a:srgbClr val="C0C0C0"/>
              </a:gs>
              <a:gs pos="100000">
                <a:srgbClr val="FFFFFF">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5" name="椭圆 4"/>
          <p:cNvSpPr/>
          <p:nvPr>
            <p:custDataLst>
              <p:tags r:id="rId5"/>
            </p:custDataLst>
          </p:nvPr>
        </p:nvSpPr>
        <p:spPr>
          <a:xfrm>
            <a:off x="6234698" y="2339608"/>
            <a:ext cx="1684530" cy="168453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6000">
                <a:solidFill>
                  <a:srgbClr val="FFFFFF"/>
                </a:solidFill>
                <a:latin typeface="Arial" panose="020B0604020202020204" pitchFamily="34" charset="0"/>
                <a:ea typeface="黑体" panose="02010609060101010101" pitchFamily="49" charset="-122"/>
              </a:rPr>
              <a:t>观</a:t>
            </a:r>
          </a:p>
        </p:txBody>
      </p:sp>
      <p:sp>
        <p:nvSpPr>
          <p:cNvPr id="6" name="矩形 5"/>
          <p:cNvSpPr/>
          <p:nvPr>
            <p:custDataLst>
              <p:tags r:id="rId6"/>
            </p:custDataLst>
          </p:nvPr>
        </p:nvSpPr>
        <p:spPr>
          <a:xfrm rot="19394674">
            <a:off x="4950193" y="3118712"/>
            <a:ext cx="1574448" cy="2367687"/>
          </a:xfrm>
          <a:prstGeom prst="rect">
            <a:avLst/>
          </a:prstGeom>
          <a:gradFill>
            <a:gsLst>
              <a:gs pos="2000">
                <a:srgbClr val="C0C0C0"/>
              </a:gs>
              <a:gs pos="100000">
                <a:srgbClr val="FFFFFF">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7" name="椭圆 6"/>
          <p:cNvSpPr/>
          <p:nvPr>
            <p:custDataLst>
              <p:tags r:id="rId7"/>
            </p:custDataLst>
          </p:nvPr>
        </p:nvSpPr>
        <p:spPr>
          <a:xfrm>
            <a:off x="4091738" y="2339608"/>
            <a:ext cx="1684530" cy="16845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6000">
                <a:solidFill>
                  <a:srgbClr val="FFFFFF"/>
                </a:solidFill>
                <a:latin typeface="Arial" panose="020B0604020202020204" pitchFamily="34" charset="0"/>
                <a:ea typeface="黑体" panose="02010609060101010101" pitchFamily="49" charset="-122"/>
              </a:rPr>
              <a:t>谢</a:t>
            </a:r>
          </a:p>
        </p:txBody>
      </p:sp>
      <p:sp>
        <p:nvSpPr>
          <p:cNvPr id="8" name="矩形 7"/>
          <p:cNvSpPr/>
          <p:nvPr>
            <p:custDataLst>
              <p:tags r:id="rId8"/>
            </p:custDataLst>
          </p:nvPr>
        </p:nvSpPr>
        <p:spPr>
          <a:xfrm rot="19394674">
            <a:off x="2806738" y="3118712"/>
            <a:ext cx="1574448" cy="2367687"/>
          </a:xfrm>
          <a:prstGeom prst="rect">
            <a:avLst/>
          </a:prstGeom>
          <a:gradFill>
            <a:gsLst>
              <a:gs pos="2000">
                <a:srgbClr val="C0C0C0"/>
              </a:gs>
              <a:gs pos="100000">
                <a:srgbClr val="FFFFFF">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9" name="椭圆 8"/>
          <p:cNvSpPr/>
          <p:nvPr>
            <p:custDataLst>
              <p:tags r:id="rId9"/>
            </p:custDataLst>
          </p:nvPr>
        </p:nvSpPr>
        <p:spPr>
          <a:xfrm>
            <a:off x="1948778" y="2339608"/>
            <a:ext cx="1684530" cy="16845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6000" dirty="0">
                <a:solidFill>
                  <a:srgbClr val="FFFFFF"/>
                </a:solidFill>
                <a:latin typeface="Arial" panose="020B0604020202020204" pitchFamily="34" charset="0"/>
                <a:ea typeface="黑体" panose="02010609060101010101" pitchFamily="49" charset="-122"/>
              </a:rPr>
              <a:t>谢</a:t>
            </a: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2"/>
            </p:custDataLst>
          </p:nvPr>
        </p:nvSpPr>
        <p:spPr>
          <a:xfrm>
            <a:off x="838800" y="35471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rgbClr val="32B9CE"/>
                </a:solidFill>
              </a:rPr>
              <a:t>概述：</a:t>
            </a:r>
          </a:p>
        </p:txBody>
      </p:sp>
      <p:sp>
        <p:nvSpPr>
          <p:cNvPr id="5" name="文本框 4"/>
          <p:cNvSpPr txBox="1"/>
          <p:nvPr>
            <p:custDataLst>
              <p:tags r:id="rId3"/>
            </p:custDataLst>
          </p:nvPr>
        </p:nvSpPr>
        <p:spPr>
          <a:xfrm>
            <a:off x="838800" y="1825200"/>
            <a:ext cx="10515600" cy="4352400"/>
          </a:xfrm>
          <a:prstGeom prst="rect">
            <a:avLst/>
          </a:prstGeom>
        </p:spPr>
        <p:txBody>
          <a:bodyPr>
            <a:normAutofit fontScale="90000" lnSpcReduction="1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产品名称：随便走</a:t>
            </a:r>
          </a:p>
          <a:p>
            <a:r>
              <a:rPr lang="zh-CN" altLang="en-US" dirty="0"/>
              <a:t>产品主题：一款面向大众的出行建议APP软件</a:t>
            </a:r>
          </a:p>
          <a:p>
            <a:r>
              <a:rPr lang="zh-CN" altLang="en-US" dirty="0"/>
              <a:t>产品功能：</a:t>
            </a:r>
          </a:p>
          <a:p>
            <a:r>
              <a:rPr lang="zh-CN" altLang="en-US" dirty="0"/>
              <a:t>天气空气质量：各地区PM2.5精确监测，天气监测站尽在掌握</a:t>
            </a:r>
          </a:p>
          <a:p>
            <a:r>
              <a:rPr lang="zh-CN" altLang="en-US" dirty="0"/>
              <a:t>天气逐时预报：实时掌握24小时天气变化，当天天气气温差提前预防</a:t>
            </a:r>
          </a:p>
          <a:p>
            <a:r>
              <a:rPr lang="zh-CN" altLang="en-US" dirty="0"/>
              <a:t>天气预警通知：异常天气及时提醒，提供防御指南助你防范天气气象灾</a:t>
            </a:r>
            <a:r>
              <a:rPr lang="en-US" altLang="zh-CN" dirty="0"/>
              <a:t>		       </a:t>
            </a:r>
            <a:r>
              <a:rPr lang="zh-CN" altLang="en-US" dirty="0"/>
              <a:t>害</a:t>
            </a:r>
          </a:p>
          <a:p>
            <a:r>
              <a:rPr lang="zh-CN" altLang="en-US" dirty="0"/>
              <a:t>出行生活指数：晴天雨天各项指数综合看，为你推荐每日最</a:t>
            </a:r>
            <a:r>
              <a:rPr lang="zh-CN" altLang="en-US" dirty="0" smtClean="0"/>
              <a:t>优户外活动</a:t>
            </a:r>
            <a:endParaRPr lang="zh-CN" altLang="en-US" dirty="0"/>
          </a:p>
          <a:p>
            <a:r>
              <a:rPr lang="zh-CN" altLang="en-US" dirty="0"/>
              <a:t>出行穿衣指数：根据天气气温湿度等等综合出最优出行着装，让你舒适</a:t>
            </a:r>
            <a:r>
              <a:rPr lang="en-US" altLang="zh-CN" dirty="0"/>
              <a:t>		       </a:t>
            </a:r>
            <a:r>
              <a:rPr lang="zh-CN" altLang="en-US" dirty="0"/>
              <a:t>又得体</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6556906" y="1683342"/>
            <a:ext cx="4235249" cy="845936"/>
            <a:chOff x="2317416" y="3783078"/>
            <a:chExt cx="2627136" cy="524736"/>
          </a:xfrm>
        </p:grpSpPr>
        <p:sp>
          <p:nvSpPr>
            <p:cNvPr id="8" name="MH_Number_2">
              <a:hlinkClick r:id="" action="ppaction://noaction"/>
            </p:cNvPr>
            <p:cNvSpPr/>
            <p:nvPr>
              <p:custDataLst>
                <p:tags r:id="rId20"/>
              </p:custDataLst>
            </p:nvPr>
          </p:nvSpPr>
          <p:spPr>
            <a:xfrm>
              <a:off x="2317416" y="3854274"/>
              <a:ext cx="399023" cy="382344"/>
            </a:xfrm>
            <a:custGeom>
              <a:avLst/>
              <a:gdLst>
                <a:gd name="connsiteX0" fmla="*/ 0 w 580231"/>
                <a:gd name="connsiteY0" fmla="*/ 0 h 469900"/>
                <a:gd name="connsiteX1" fmla="*/ 469900 w 580231"/>
                <a:gd name="connsiteY1" fmla="*/ 0 h 469900"/>
                <a:gd name="connsiteX2" fmla="*/ 469900 w 580231"/>
                <a:gd name="connsiteY2" fmla="*/ 140764 h 469900"/>
                <a:gd name="connsiteX3" fmla="*/ 580231 w 580231"/>
                <a:gd name="connsiteY3" fmla="*/ 234950 h 469900"/>
                <a:gd name="connsiteX4" fmla="*/ 469900 w 580231"/>
                <a:gd name="connsiteY4" fmla="*/ 329136 h 469900"/>
                <a:gd name="connsiteX5" fmla="*/ 469900 w 580231"/>
                <a:gd name="connsiteY5" fmla="*/ 469900 h 469900"/>
                <a:gd name="connsiteX6" fmla="*/ 0 w 580231"/>
                <a:gd name="connsiteY6" fmla="*/ 469900 h 46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231" h="469900">
                  <a:moveTo>
                    <a:pt x="0" y="0"/>
                  </a:moveTo>
                  <a:lnTo>
                    <a:pt x="469900" y="0"/>
                  </a:lnTo>
                  <a:lnTo>
                    <a:pt x="469900" y="140764"/>
                  </a:lnTo>
                  <a:lnTo>
                    <a:pt x="580231" y="234950"/>
                  </a:lnTo>
                  <a:lnTo>
                    <a:pt x="469900" y="329136"/>
                  </a:lnTo>
                  <a:lnTo>
                    <a:pt x="469900" y="469900"/>
                  </a:lnTo>
                  <a:lnTo>
                    <a:pt x="0" y="469900"/>
                  </a:lnTo>
                  <a:close/>
                </a:path>
              </a:pathLst>
            </a:cu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45556" bIns="22779" numCol="1" spcCol="0" rtlCol="0" fromWordArt="0" anchor="ctr" anchorCtr="0" forceAA="0" compatLnSpc="1">
              <a:normAutofit/>
            </a:bodyPr>
            <a:lstStyle/>
            <a:p>
              <a:pPr algn="ctr"/>
              <a:r>
                <a:rPr lang="en-US" altLang="zh-CN" sz="2400" b="1" dirty="0">
                  <a:solidFill>
                    <a:srgbClr val="FFFFFF"/>
                  </a:solidFill>
                </a:rPr>
                <a:t>2</a:t>
              </a:r>
              <a:endParaRPr lang="zh-CN" altLang="en-US" sz="2400" b="1" dirty="0">
                <a:solidFill>
                  <a:srgbClr val="FFFFFF"/>
                </a:solidFill>
              </a:endParaRPr>
            </a:p>
          </p:txBody>
        </p:sp>
        <p:sp>
          <p:nvSpPr>
            <p:cNvPr id="9" name="MH_Entry_2">
              <a:hlinkClick r:id="" action="ppaction://noaction"/>
            </p:cNvPr>
            <p:cNvSpPr txBox="1">
              <a:spLocks noChangeArrowheads="1"/>
            </p:cNvSpPr>
            <p:nvPr>
              <p:custDataLst>
                <p:tags r:id="rId21"/>
              </p:custDataLst>
            </p:nvPr>
          </p:nvSpPr>
          <p:spPr bwMode="auto">
            <a:xfrm>
              <a:off x="2768538" y="3783078"/>
              <a:ext cx="2176014" cy="524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2835" tIns="0" rIns="52835" bIns="0" anchor="ctr" anchorCtr="0">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2000" dirty="0">
                  <a:latin typeface="+mn-lt"/>
                  <a:ea typeface="+mn-ea"/>
                  <a:sym typeface="+mn-ea"/>
                </a:rPr>
                <a:t>产品定位及目标</a:t>
              </a:r>
              <a:endParaRPr lang="en-US" altLang="zh-CN" sz="2000" dirty="0">
                <a:latin typeface="+mn-lt"/>
                <a:ea typeface="+mn-ea"/>
              </a:endParaRPr>
            </a:p>
          </p:txBody>
        </p:sp>
      </p:grpSp>
      <p:grpSp>
        <p:nvGrpSpPr>
          <p:cNvPr id="2" name="组合 1"/>
          <p:cNvGrpSpPr/>
          <p:nvPr>
            <p:custDataLst>
              <p:tags r:id="rId3"/>
            </p:custDataLst>
          </p:nvPr>
        </p:nvGrpSpPr>
        <p:grpSpPr>
          <a:xfrm>
            <a:off x="1396668" y="1683342"/>
            <a:ext cx="4217829" cy="845936"/>
            <a:chOff x="344886" y="3101180"/>
            <a:chExt cx="2616331" cy="524736"/>
          </a:xfrm>
        </p:grpSpPr>
        <p:sp>
          <p:nvSpPr>
            <p:cNvPr id="12" name="MH_Number_1">
              <a:hlinkClick r:id="" action="ppaction://noaction"/>
            </p:cNvPr>
            <p:cNvSpPr/>
            <p:nvPr>
              <p:custDataLst>
                <p:tags r:id="rId18"/>
              </p:custDataLst>
            </p:nvPr>
          </p:nvSpPr>
          <p:spPr>
            <a:xfrm flipH="1">
              <a:off x="2562194" y="3172376"/>
              <a:ext cx="399023" cy="382344"/>
            </a:xfrm>
            <a:custGeom>
              <a:avLst/>
              <a:gdLst>
                <a:gd name="connsiteX0" fmla="*/ 0 w 580231"/>
                <a:gd name="connsiteY0" fmla="*/ 0 h 469900"/>
                <a:gd name="connsiteX1" fmla="*/ 469900 w 580231"/>
                <a:gd name="connsiteY1" fmla="*/ 0 h 469900"/>
                <a:gd name="connsiteX2" fmla="*/ 469900 w 580231"/>
                <a:gd name="connsiteY2" fmla="*/ 140764 h 469900"/>
                <a:gd name="connsiteX3" fmla="*/ 580231 w 580231"/>
                <a:gd name="connsiteY3" fmla="*/ 234950 h 469900"/>
                <a:gd name="connsiteX4" fmla="*/ 469900 w 580231"/>
                <a:gd name="connsiteY4" fmla="*/ 329136 h 469900"/>
                <a:gd name="connsiteX5" fmla="*/ 469900 w 580231"/>
                <a:gd name="connsiteY5" fmla="*/ 469900 h 469900"/>
                <a:gd name="connsiteX6" fmla="*/ 0 w 580231"/>
                <a:gd name="connsiteY6" fmla="*/ 469900 h 46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231" h="469900">
                  <a:moveTo>
                    <a:pt x="0" y="0"/>
                  </a:moveTo>
                  <a:lnTo>
                    <a:pt x="469900" y="0"/>
                  </a:lnTo>
                  <a:lnTo>
                    <a:pt x="469900" y="140764"/>
                  </a:lnTo>
                  <a:lnTo>
                    <a:pt x="580231" y="234950"/>
                  </a:lnTo>
                  <a:lnTo>
                    <a:pt x="469900" y="329136"/>
                  </a:lnTo>
                  <a:lnTo>
                    <a:pt x="469900" y="469900"/>
                  </a:lnTo>
                  <a:lnTo>
                    <a:pt x="0" y="469900"/>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556" tIns="0" rIns="0" bIns="22779" numCol="1" spcCol="0" rtlCol="0" fromWordArt="0" anchor="ctr" anchorCtr="0" forceAA="0" compatLnSpc="1">
              <a:normAutofit/>
            </a:bodyPr>
            <a:lstStyle/>
            <a:p>
              <a:pPr algn="ctr"/>
              <a:r>
                <a:rPr lang="en-US" altLang="zh-CN" sz="2400" b="1" dirty="0">
                  <a:solidFill>
                    <a:srgbClr val="FFFFFF"/>
                  </a:solidFill>
                </a:rPr>
                <a:t>1</a:t>
              </a:r>
              <a:endParaRPr lang="zh-CN" altLang="en-US" sz="2400" b="1" dirty="0">
                <a:solidFill>
                  <a:srgbClr val="FFFFFF"/>
                </a:solidFill>
              </a:endParaRPr>
            </a:p>
          </p:txBody>
        </p:sp>
        <p:sp>
          <p:nvSpPr>
            <p:cNvPr id="13" name="MH_Entry_1">
              <a:hlinkClick r:id="" action="ppaction://noaction"/>
            </p:cNvPr>
            <p:cNvSpPr txBox="1">
              <a:spLocks noChangeArrowheads="1"/>
            </p:cNvSpPr>
            <p:nvPr>
              <p:custDataLst>
                <p:tags r:id="rId19"/>
              </p:custDataLst>
            </p:nvPr>
          </p:nvSpPr>
          <p:spPr bwMode="auto">
            <a:xfrm flipH="1">
              <a:off x="344886" y="3101180"/>
              <a:ext cx="2175029" cy="524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2835" tIns="0" rIns="52835" bIns="0" anchor="ctr" anchorCtr="0">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lnSpc>
                  <a:spcPct val="120000"/>
                </a:lnSpc>
              </a:pPr>
              <a:r>
                <a:rPr lang="en-US" altLang="zh-CN" sz="2000" dirty="0">
                  <a:latin typeface="+mn-lt"/>
                  <a:ea typeface="+mn-ea"/>
                  <a:sym typeface="+mn-ea"/>
                </a:rPr>
                <a:t>项目可行性分析报告</a:t>
              </a:r>
              <a:endParaRPr lang="zh-CN" altLang="en-US" sz="2000" dirty="0">
                <a:latin typeface="+mn-lt"/>
                <a:ea typeface="+mn-ea"/>
              </a:endParaRPr>
            </a:p>
          </p:txBody>
        </p:sp>
      </p:grpSp>
      <p:grpSp>
        <p:nvGrpSpPr>
          <p:cNvPr id="5" name="组合 4"/>
          <p:cNvGrpSpPr/>
          <p:nvPr>
            <p:custDataLst>
              <p:tags r:id="rId4"/>
            </p:custDataLst>
          </p:nvPr>
        </p:nvGrpSpPr>
        <p:grpSpPr>
          <a:xfrm>
            <a:off x="6556908" y="3180437"/>
            <a:ext cx="4235249" cy="845936"/>
            <a:chOff x="2317416" y="5146874"/>
            <a:chExt cx="2627136" cy="524736"/>
          </a:xfrm>
        </p:grpSpPr>
        <p:sp>
          <p:nvSpPr>
            <p:cNvPr id="39" name="MH_Number_4">
              <a:hlinkClick r:id="" action="ppaction://noaction"/>
            </p:cNvPr>
            <p:cNvSpPr/>
            <p:nvPr>
              <p:custDataLst>
                <p:tags r:id="rId16"/>
              </p:custDataLst>
            </p:nvPr>
          </p:nvSpPr>
          <p:spPr>
            <a:xfrm>
              <a:off x="2317416" y="5218070"/>
              <a:ext cx="399023" cy="382344"/>
            </a:xfrm>
            <a:custGeom>
              <a:avLst/>
              <a:gdLst>
                <a:gd name="connsiteX0" fmla="*/ 0 w 580231"/>
                <a:gd name="connsiteY0" fmla="*/ 0 h 469900"/>
                <a:gd name="connsiteX1" fmla="*/ 469900 w 580231"/>
                <a:gd name="connsiteY1" fmla="*/ 0 h 469900"/>
                <a:gd name="connsiteX2" fmla="*/ 469900 w 580231"/>
                <a:gd name="connsiteY2" fmla="*/ 140764 h 469900"/>
                <a:gd name="connsiteX3" fmla="*/ 580231 w 580231"/>
                <a:gd name="connsiteY3" fmla="*/ 234950 h 469900"/>
                <a:gd name="connsiteX4" fmla="*/ 469900 w 580231"/>
                <a:gd name="connsiteY4" fmla="*/ 329136 h 469900"/>
                <a:gd name="connsiteX5" fmla="*/ 469900 w 580231"/>
                <a:gd name="connsiteY5" fmla="*/ 469900 h 469900"/>
                <a:gd name="connsiteX6" fmla="*/ 0 w 580231"/>
                <a:gd name="connsiteY6" fmla="*/ 469900 h 46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231" h="469900">
                  <a:moveTo>
                    <a:pt x="0" y="0"/>
                  </a:moveTo>
                  <a:lnTo>
                    <a:pt x="469900" y="0"/>
                  </a:lnTo>
                  <a:lnTo>
                    <a:pt x="469900" y="140764"/>
                  </a:lnTo>
                  <a:lnTo>
                    <a:pt x="580231" y="234950"/>
                  </a:lnTo>
                  <a:lnTo>
                    <a:pt x="469900" y="329136"/>
                  </a:lnTo>
                  <a:lnTo>
                    <a:pt x="469900" y="469900"/>
                  </a:lnTo>
                  <a:lnTo>
                    <a:pt x="0" y="469900"/>
                  </a:lnTo>
                  <a:close/>
                </a:path>
              </a:pathLst>
            </a:cu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45556" bIns="22779" numCol="1" spcCol="0" rtlCol="0" fromWordArt="0" anchor="ctr" anchorCtr="0" forceAA="0" compatLnSpc="1">
              <a:normAutofit/>
            </a:bodyPr>
            <a:lstStyle/>
            <a:p>
              <a:pPr algn="ctr"/>
              <a:r>
                <a:rPr lang="en-US" altLang="zh-CN" sz="2400" b="1">
                  <a:solidFill>
                    <a:srgbClr val="FFFFFF"/>
                  </a:solidFill>
                </a:rPr>
                <a:t>4</a:t>
              </a:r>
              <a:endParaRPr lang="zh-CN" altLang="en-US" sz="2400" b="1">
                <a:solidFill>
                  <a:srgbClr val="FFFFFF"/>
                </a:solidFill>
              </a:endParaRPr>
            </a:p>
          </p:txBody>
        </p:sp>
        <p:sp>
          <p:nvSpPr>
            <p:cNvPr id="40" name="MH_Entry_4">
              <a:hlinkClick r:id="" action="ppaction://noaction"/>
            </p:cNvPr>
            <p:cNvSpPr txBox="1">
              <a:spLocks noChangeArrowheads="1"/>
            </p:cNvSpPr>
            <p:nvPr>
              <p:custDataLst>
                <p:tags r:id="rId17"/>
              </p:custDataLst>
            </p:nvPr>
          </p:nvSpPr>
          <p:spPr bwMode="auto">
            <a:xfrm>
              <a:off x="2768538" y="5146874"/>
              <a:ext cx="2176014" cy="524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2835" tIns="0" rIns="52835" bIns="0" anchor="ctr" anchorCtr="0">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2000" dirty="0">
                  <a:latin typeface="+mn-lt"/>
                  <a:ea typeface="+mn-ea"/>
                  <a:sym typeface="+mn-ea"/>
                </a:rPr>
                <a:t>技术解决方案</a:t>
              </a:r>
              <a:endParaRPr lang="en-US" altLang="zh-CN" sz="2000" dirty="0">
                <a:latin typeface="+mn-lt"/>
                <a:ea typeface="+mn-ea"/>
              </a:endParaRPr>
            </a:p>
          </p:txBody>
        </p:sp>
      </p:grpSp>
      <p:grpSp>
        <p:nvGrpSpPr>
          <p:cNvPr id="4" name="组合 3"/>
          <p:cNvGrpSpPr/>
          <p:nvPr>
            <p:custDataLst>
              <p:tags r:id="rId5"/>
            </p:custDataLst>
          </p:nvPr>
        </p:nvGrpSpPr>
        <p:grpSpPr>
          <a:xfrm>
            <a:off x="1396669" y="3180437"/>
            <a:ext cx="4217830" cy="845936"/>
            <a:chOff x="344885" y="4464976"/>
            <a:chExt cx="2616332" cy="524736"/>
          </a:xfrm>
        </p:grpSpPr>
        <p:sp>
          <p:nvSpPr>
            <p:cNvPr id="42" name="MH_Number_3">
              <a:hlinkClick r:id="" action="ppaction://noaction"/>
            </p:cNvPr>
            <p:cNvSpPr/>
            <p:nvPr>
              <p:custDataLst>
                <p:tags r:id="rId14"/>
              </p:custDataLst>
            </p:nvPr>
          </p:nvSpPr>
          <p:spPr>
            <a:xfrm flipH="1">
              <a:off x="2562194" y="4536172"/>
              <a:ext cx="399023" cy="382344"/>
            </a:xfrm>
            <a:custGeom>
              <a:avLst/>
              <a:gdLst>
                <a:gd name="connsiteX0" fmla="*/ 0 w 580231"/>
                <a:gd name="connsiteY0" fmla="*/ 0 h 469900"/>
                <a:gd name="connsiteX1" fmla="*/ 469900 w 580231"/>
                <a:gd name="connsiteY1" fmla="*/ 0 h 469900"/>
                <a:gd name="connsiteX2" fmla="*/ 469900 w 580231"/>
                <a:gd name="connsiteY2" fmla="*/ 140764 h 469900"/>
                <a:gd name="connsiteX3" fmla="*/ 580231 w 580231"/>
                <a:gd name="connsiteY3" fmla="*/ 234950 h 469900"/>
                <a:gd name="connsiteX4" fmla="*/ 469900 w 580231"/>
                <a:gd name="connsiteY4" fmla="*/ 329136 h 469900"/>
                <a:gd name="connsiteX5" fmla="*/ 469900 w 580231"/>
                <a:gd name="connsiteY5" fmla="*/ 469900 h 469900"/>
                <a:gd name="connsiteX6" fmla="*/ 0 w 580231"/>
                <a:gd name="connsiteY6" fmla="*/ 469900 h 46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231" h="469900">
                  <a:moveTo>
                    <a:pt x="0" y="0"/>
                  </a:moveTo>
                  <a:lnTo>
                    <a:pt x="469900" y="0"/>
                  </a:lnTo>
                  <a:lnTo>
                    <a:pt x="469900" y="140764"/>
                  </a:lnTo>
                  <a:lnTo>
                    <a:pt x="580231" y="234950"/>
                  </a:lnTo>
                  <a:lnTo>
                    <a:pt x="469900" y="329136"/>
                  </a:lnTo>
                  <a:lnTo>
                    <a:pt x="469900" y="469900"/>
                  </a:lnTo>
                  <a:lnTo>
                    <a:pt x="0" y="469900"/>
                  </a:lnTo>
                  <a:close/>
                </a:path>
              </a:pathLst>
            </a:cu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556" tIns="0" rIns="0" bIns="22779" numCol="1" spcCol="0" rtlCol="0" fromWordArt="0" anchor="ctr" anchorCtr="0" forceAA="0" compatLnSpc="1">
              <a:normAutofit/>
            </a:bodyPr>
            <a:lstStyle/>
            <a:p>
              <a:pPr algn="ctr"/>
              <a:r>
                <a:rPr lang="en-US" altLang="zh-CN" sz="2400" b="1">
                  <a:solidFill>
                    <a:srgbClr val="FFFFFF"/>
                  </a:solidFill>
                </a:rPr>
                <a:t>3</a:t>
              </a:r>
              <a:endParaRPr lang="zh-CN" altLang="en-US" sz="2400" b="1">
                <a:solidFill>
                  <a:srgbClr val="FFFFFF"/>
                </a:solidFill>
              </a:endParaRPr>
            </a:p>
          </p:txBody>
        </p:sp>
        <p:sp>
          <p:nvSpPr>
            <p:cNvPr id="43" name="MH_Entry_3">
              <a:hlinkClick r:id="" action="ppaction://noaction"/>
            </p:cNvPr>
            <p:cNvSpPr txBox="1">
              <a:spLocks noChangeArrowheads="1"/>
            </p:cNvSpPr>
            <p:nvPr>
              <p:custDataLst>
                <p:tags r:id="rId15"/>
              </p:custDataLst>
            </p:nvPr>
          </p:nvSpPr>
          <p:spPr bwMode="auto">
            <a:xfrm flipH="1">
              <a:off x="344885" y="4464976"/>
              <a:ext cx="2175029" cy="524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2835" tIns="0" rIns="52835" bIns="0" anchor="ctr" anchorCtr="0">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lnSpc>
                  <a:spcPct val="120000"/>
                </a:lnSpc>
              </a:pPr>
              <a:r>
                <a:rPr lang="en-US" altLang="zh-CN" sz="2000" dirty="0">
                  <a:latin typeface="+mn-lt"/>
                  <a:ea typeface="+mn-ea"/>
                  <a:sym typeface="+mn-ea"/>
                </a:rPr>
                <a:t>产品内容总策划</a:t>
              </a:r>
              <a:endParaRPr lang="en-US" altLang="zh-CN" sz="2000" dirty="0">
                <a:latin typeface="+mn-lt"/>
                <a:ea typeface="+mn-ea"/>
              </a:endParaRPr>
            </a:p>
          </p:txBody>
        </p:sp>
      </p:grpSp>
      <p:grpSp>
        <p:nvGrpSpPr>
          <p:cNvPr id="7" name="组合 6"/>
          <p:cNvGrpSpPr/>
          <p:nvPr>
            <p:custDataLst>
              <p:tags r:id="rId6"/>
            </p:custDataLst>
          </p:nvPr>
        </p:nvGrpSpPr>
        <p:grpSpPr>
          <a:xfrm>
            <a:off x="6556908" y="4677532"/>
            <a:ext cx="4235249" cy="845936"/>
            <a:chOff x="2317416" y="6510671"/>
            <a:chExt cx="2627136" cy="524736"/>
          </a:xfrm>
        </p:grpSpPr>
        <p:sp>
          <p:nvSpPr>
            <p:cNvPr id="45" name="MH_Number_6">
              <a:hlinkClick r:id="" action="ppaction://noaction"/>
            </p:cNvPr>
            <p:cNvSpPr/>
            <p:nvPr>
              <p:custDataLst>
                <p:tags r:id="rId12"/>
              </p:custDataLst>
            </p:nvPr>
          </p:nvSpPr>
          <p:spPr>
            <a:xfrm>
              <a:off x="2317416" y="6581865"/>
              <a:ext cx="399023" cy="382344"/>
            </a:xfrm>
            <a:custGeom>
              <a:avLst/>
              <a:gdLst>
                <a:gd name="connsiteX0" fmla="*/ 0 w 580231"/>
                <a:gd name="connsiteY0" fmla="*/ 0 h 469900"/>
                <a:gd name="connsiteX1" fmla="*/ 469900 w 580231"/>
                <a:gd name="connsiteY1" fmla="*/ 0 h 469900"/>
                <a:gd name="connsiteX2" fmla="*/ 469900 w 580231"/>
                <a:gd name="connsiteY2" fmla="*/ 140764 h 469900"/>
                <a:gd name="connsiteX3" fmla="*/ 580231 w 580231"/>
                <a:gd name="connsiteY3" fmla="*/ 234950 h 469900"/>
                <a:gd name="connsiteX4" fmla="*/ 469900 w 580231"/>
                <a:gd name="connsiteY4" fmla="*/ 329136 h 469900"/>
                <a:gd name="connsiteX5" fmla="*/ 469900 w 580231"/>
                <a:gd name="connsiteY5" fmla="*/ 469900 h 469900"/>
                <a:gd name="connsiteX6" fmla="*/ 0 w 580231"/>
                <a:gd name="connsiteY6" fmla="*/ 469900 h 46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231" h="469900">
                  <a:moveTo>
                    <a:pt x="0" y="0"/>
                  </a:moveTo>
                  <a:lnTo>
                    <a:pt x="469900" y="0"/>
                  </a:lnTo>
                  <a:lnTo>
                    <a:pt x="469900" y="140764"/>
                  </a:lnTo>
                  <a:lnTo>
                    <a:pt x="580231" y="234950"/>
                  </a:lnTo>
                  <a:lnTo>
                    <a:pt x="469900" y="329136"/>
                  </a:lnTo>
                  <a:lnTo>
                    <a:pt x="469900" y="469900"/>
                  </a:lnTo>
                  <a:lnTo>
                    <a:pt x="0" y="469900"/>
                  </a:lnTo>
                  <a:close/>
                </a:path>
              </a:pathLst>
            </a:custGeom>
            <a:solidFill>
              <a:schemeClr val="accent6"/>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45556" bIns="22779" numCol="1" spcCol="0" rtlCol="0" fromWordArt="0" anchor="ctr" anchorCtr="0" forceAA="0" compatLnSpc="1">
              <a:normAutofit/>
            </a:bodyPr>
            <a:lstStyle/>
            <a:p>
              <a:pPr algn="ctr"/>
              <a:r>
                <a:rPr lang="en-US" altLang="zh-CN" sz="2400" b="1">
                  <a:solidFill>
                    <a:srgbClr val="FFFFFF"/>
                  </a:solidFill>
                </a:rPr>
                <a:t>6</a:t>
              </a:r>
              <a:endParaRPr lang="zh-CN" altLang="en-US" sz="2400" b="1">
                <a:solidFill>
                  <a:srgbClr val="FFFFFF"/>
                </a:solidFill>
              </a:endParaRPr>
            </a:p>
          </p:txBody>
        </p:sp>
        <p:sp>
          <p:nvSpPr>
            <p:cNvPr id="46" name="MH_Entry_6">
              <a:hlinkClick r:id="" action="ppaction://noaction"/>
            </p:cNvPr>
            <p:cNvSpPr txBox="1">
              <a:spLocks noChangeArrowheads="1"/>
            </p:cNvSpPr>
            <p:nvPr>
              <p:custDataLst>
                <p:tags r:id="rId13"/>
              </p:custDataLst>
            </p:nvPr>
          </p:nvSpPr>
          <p:spPr bwMode="auto">
            <a:xfrm>
              <a:off x="2768538" y="6510671"/>
              <a:ext cx="2176014" cy="524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2835" tIns="0" rIns="52835" bIns="0" anchor="ctr" anchorCtr="0">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2000" dirty="0">
                  <a:latin typeface="+mn-lt"/>
                  <a:ea typeface="+mn-ea"/>
                </a:rPr>
                <a:t>产品运营规划书</a:t>
              </a:r>
            </a:p>
          </p:txBody>
        </p:sp>
      </p:grpSp>
      <p:grpSp>
        <p:nvGrpSpPr>
          <p:cNvPr id="6" name="组合 5"/>
          <p:cNvGrpSpPr/>
          <p:nvPr>
            <p:custDataLst>
              <p:tags r:id="rId7"/>
            </p:custDataLst>
          </p:nvPr>
        </p:nvGrpSpPr>
        <p:grpSpPr>
          <a:xfrm>
            <a:off x="1396669" y="4677532"/>
            <a:ext cx="4217830" cy="845936"/>
            <a:chOff x="344885" y="5828772"/>
            <a:chExt cx="2616332" cy="524736"/>
          </a:xfrm>
        </p:grpSpPr>
        <p:sp>
          <p:nvSpPr>
            <p:cNvPr id="48" name="MH_Number_5">
              <a:hlinkClick r:id="" action="ppaction://noaction"/>
            </p:cNvPr>
            <p:cNvSpPr/>
            <p:nvPr>
              <p:custDataLst>
                <p:tags r:id="rId10"/>
              </p:custDataLst>
            </p:nvPr>
          </p:nvSpPr>
          <p:spPr>
            <a:xfrm flipH="1">
              <a:off x="2562194" y="5899968"/>
              <a:ext cx="399023" cy="382344"/>
            </a:xfrm>
            <a:custGeom>
              <a:avLst/>
              <a:gdLst>
                <a:gd name="connsiteX0" fmla="*/ 0 w 580231"/>
                <a:gd name="connsiteY0" fmla="*/ 0 h 469900"/>
                <a:gd name="connsiteX1" fmla="*/ 469900 w 580231"/>
                <a:gd name="connsiteY1" fmla="*/ 0 h 469900"/>
                <a:gd name="connsiteX2" fmla="*/ 469900 w 580231"/>
                <a:gd name="connsiteY2" fmla="*/ 140764 h 469900"/>
                <a:gd name="connsiteX3" fmla="*/ 580231 w 580231"/>
                <a:gd name="connsiteY3" fmla="*/ 234950 h 469900"/>
                <a:gd name="connsiteX4" fmla="*/ 469900 w 580231"/>
                <a:gd name="connsiteY4" fmla="*/ 329136 h 469900"/>
                <a:gd name="connsiteX5" fmla="*/ 469900 w 580231"/>
                <a:gd name="connsiteY5" fmla="*/ 469900 h 469900"/>
                <a:gd name="connsiteX6" fmla="*/ 0 w 580231"/>
                <a:gd name="connsiteY6" fmla="*/ 469900 h 46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231" h="469900">
                  <a:moveTo>
                    <a:pt x="0" y="0"/>
                  </a:moveTo>
                  <a:lnTo>
                    <a:pt x="469900" y="0"/>
                  </a:lnTo>
                  <a:lnTo>
                    <a:pt x="469900" y="140764"/>
                  </a:lnTo>
                  <a:lnTo>
                    <a:pt x="580231" y="234950"/>
                  </a:lnTo>
                  <a:lnTo>
                    <a:pt x="469900" y="329136"/>
                  </a:lnTo>
                  <a:lnTo>
                    <a:pt x="469900" y="469900"/>
                  </a:lnTo>
                  <a:lnTo>
                    <a:pt x="0" y="469900"/>
                  </a:lnTo>
                  <a:close/>
                </a:path>
              </a:pathLst>
            </a:cu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556" tIns="0" rIns="0" bIns="22779" numCol="1" spcCol="0" rtlCol="0" fromWordArt="0" anchor="ctr" anchorCtr="0" forceAA="0" compatLnSpc="1">
              <a:normAutofit/>
            </a:bodyPr>
            <a:lstStyle/>
            <a:p>
              <a:pPr algn="ctr"/>
              <a:r>
                <a:rPr lang="en-US" altLang="zh-CN" sz="2400" b="1">
                  <a:solidFill>
                    <a:srgbClr val="FFFFFF"/>
                  </a:solidFill>
                </a:rPr>
                <a:t>5</a:t>
              </a:r>
              <a:endParaRPr lang="zh-CN" altLang="en-US" sz="2400" b="1">
                <a:solidFill>
                  <a:srgbClr val="FFFFFF"/>
                </a:solidFill>
              </a:endParaRPr>
            </a:p>
          </p:txBody>
        </p:sp>
        <p:sp>
          <p:nvSpPr>
            <p:cNvPr id="49" name="MH_Entry_5">
              <a:hlinkClick r:id="" action="ppaction://noaction"/>
            </p:cNvPr>
            <p:cNvSpPr txBox="1">
              <a:spLocks noChangeArrowheads="1"/>
            </p:cNvSpPr>
            <p:nvPr>
              <p:custDataLst>
                <p:tags r:id="rId11"/>
              </p:custDataLst>
            </p:nvPr>
          </p:nvSpPr>
          <p:spPr bwMode="auto">
            <a:xfrm flipH="1">
              <a:off x="344885" y="5828772"/>
              <a:ext cx="2175029" cy="524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2835" tIns="0" rIns="52835" bIns="0" anchor="ctr" anchorCtr="0">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lnSpc>
                  <a:spcPct val="120000"/>
                </a:lnSpc>
              </a:pPr>
              <a:r>
                <a:rPr lang="en-US" altLang="zh-CN" sz="2000" dirty="0">
                  <a:latin typeface="+mn-lt"/>
                  <a:ea typeface="+mn-ea"/>
                  <a:sym typeface="+mn-ea"/>
                </a:rPr>
                <a:t>推广方案</a:t>
              </a:r>
              <a:endParaRPr lang="en-US" altLang="zh-CN" sz="2000" dirty="0">
                <a:latin typeface="+mn-lt"/>
                <a:ea typeface="+mn-ea"/>
              </a:endParaRPr>
            </a:p>
          </p:txBody>
        </p:sp>
      </p:grpSp>
      <p:sp>
        <p:nvSpPr>
          <p:cNvPr id="21" name="MH_Others_2"/>
          <p:cNvSpPr txBox="1">
            <a:spLocks noChangeArrowheads="1"/>
          </p:cNvSpPr>
          <p:nvPr>
            <p:custDataLst>
              <p:tags r:id="rId8"/>
            </p:custDataLst>
          </p:nvPr>
        </p:nvSpPr>
        <p:spPr bwMode="auto">
          <a:xfrm rot="18856311">
            <a:off x="-996820" y="778456"/>
            <a:ext cx="4371876" cy="920088"/>
          </a:xfrm>
          <a:custGeom>
            <a:avLst/>
            <a:gdLst>
              <a:gd name="connsiteX0" fmla="*/ 2784501 w 2784501"/>
              <a:gd name="connsiteY0" fmla="*/ 585096 h 586015"/>
              <a:gd name="connsiteX1" fmla="*/ 0 w 2784501"/>
              <a:gd name="connsiteY1" fmla="*/ 586015 h 586015"/>
              <a:gd name="connsiteX2" fmla="*/ 600556 w 2784501"/>
              <a:gd name="connsiteY2" fmla="*/ 533 h 586015"/>
              <a:gd name="connsiteX3" fmla="*/ 2214090 w 2784501"/>
              <a:gd name="connsiteY3" fmla="*/ 0 h 586015"/>
            </a:gdLst>
            <a:ahLst/>
            <a:cxnLst>
              <a:cxn ang="0">
                <a:pos x="connsiteX0" y="connsiteY0"/>
              </a:cxn>
              <a:cxn ang="0">
                <a:pos x="connsiteX1" y="connsiteY1"/>
              </a:cxn>
              <a:cxn ang="0">
                <a:pos x="connsiteX2" y="connsiteY2"/>
              </a:cxn>
              <a:cxn ang="0">
                <a:pos x="connsiteX3" y="connsiteY3"/>
              </a:cxn>
            </a:cxnLst>
            <a:rect l="l" t="t" r="r" b="b"/>
            <a:pathLst>
              <a:path w="2784501" h="586015">
                <a:moveTo>
                  <a:pt x="2784501" y="585096"/>
                </a:moveTo>
                <a:lnTo>
                  <a:pt x="0" y="586015"/>
                </a:lnTo>
                <a:lnTo>
                  <a:pt x="600556" y="533"/>
                </a:lnTo>
                <a:lnTo>
                  <a:pt x="2214090" y="0"/>
                </a:lnTo>
                <a:close/>
              </a:path>
            </a:pathLst>
          </a:custGeom>
          <a:solidFill>
            <a:schemeClr val="accent1"/>
          </a:solidFill>
          <a:ln>
            <a:noFill/>
          </a:ln>
        </p:spPr>
        <p:txBody>
          <a:bodyPr wrap="square" lIns="0" tIns="0" rIns="0" bIns="0" anchor="ctr" anchorCtr="0">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r>
              <a:rPr lang="zh-CN" altLang="en-US" sz="4000" b="1" smtClean="0">
                <a:solidFill>
                  <a:srgbClr val="FFFFFF"/>
                </a:solidFill>
                <a:latin typeface="+mj-lt"/>
                <a:ea typeface="+mj-ea"/>
                <a:cs typeface="+mj-cs"/>
              </a:rPr>
              <a:t>目   录</a:t>
            </a:r>
          </a:p>
        </p:txBody>
      </p:sp>
      <p:sp>
        <p:nvSpPr>
          <p:cNvPr id="22" name="MH_Others_1"/>
          <p:cNvSpPr txBox="1">
            <a:spLocks noChangeArrowheads="1"/>
          </p:cNvSpPr>
          <p:nvPr>
            <p:custDataLst>
              <p:tags r:id="rId9"/>
            </p:custDataLst>
          </p:nvPr>
        </p:nvSpPr>
        <p:spPr bwMode="auto">
          <a:xfrm rot="8056311">
            <a:off x="10232732" y="5876245"/>
            <a:ext cx="2531720" cy="532815"/>
          </a:xfrm>
          <a:custGeom>
            <a:avLst/>
            <a:gdLst>
              <a:gd name="connsiteX0" fmla="*/ 2784501 w 2784501"/>
              <a:gd name="connsiteY0" fmla="*/ 585096 h 586015"/>
              <a:gd name="connsiteX1" fmla="*/ 0 w 2784501"/>
              <a:gd name="connsiteY1" fmla="*/ 586015 h 586015"/>
              <a:gd name="connsiteX2" fmla="*/ 600556 w 2784501"/>
              <a:gd name="connsiteY2" fmla="*/ 533 h 586015"/>
              <a:gd name="connsiteX3" fmla="*/ 2214090 w 2784501"/>
              <a:gd name="connsiteY3" fmla="*/ 0 h 586015"/>
            </a:gdLst>
            <a:ahLst/>
            <a:cxnLst>
              <a:cxn ang="0">
                <a:pos x="connsiteX0" y="connsiteY0"/>
              </a:cxn>
              <a:cxn ang="0">
                <a:pos x="connsiteX1" y="connsiteY1"/>
              </a:cxn>
              <a:cxn ang="0">
                <a:pos x="connsiteX2" y="connsiteY2"/>
              </a:cxn>
              <a:cxn ang="0">
                <a:pos x="connsiteX3" y="connsiteY3"/>
              </a:cxn>
            </a:cxnLst>
            <a:rect l="l" t="t" r="r" b="b"/>
            <a:pathLst>
              <a:path w="2784501" h="586015">
                <a:moveTo>
                  <a:pt x="2784501" y="585096"/>
                </a:moveTo>
                <a:lnTo>
                  <a:pt x="0" y="586015"/>
                </a:lnTo>
                <a:lnTo>
                  <a:pt x="600556" y="533"/>
                </a:lnTo>
                <a:lnTo>
                  <a:pt x="2214090" y="0"/>
                </a:lnTo>
                <a:close/>
              </a:path>
            </a:pathLst>
          </a:custGeom>
          <a:solidFill>
            <a:schemeClr val="accent1"/>
          </a:solidFill>
          <a:ln>
            <a:noFill/>
          </a:ln>
        </p:spPr>
        <p:txBody>
          <a:bodyPr wrap="square" lIns="0" tIns="0" rIns="0" bIns="0" anchor="ctr" anchorCtr="0">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endParaRPr lang="zh-CN" altLang="en-US" sz="2800" b="1">
              <a:solidFill>
                <a:srgbClr val="FFFFFF"/>
              </a:solidFill>
              <a:latin typeface="Arial" panose="020B0604020202020204" pitchFamily="34" charset="0"/>
              <a:ea typeface="黑体" panose="02010609060101010101" pitchFamily="49" charset="-122"/>
            </a:endParaRP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一、项目可行性分析报告：</a:t>
            </a:r>
          </a:p>
        </p:txBody>
      </p:sp>
      <p:sp>
        <p:nvSpPr>
          <p:cNvPr id="9" name="内容占位符 8"/>
          <p:cNvSpPr>
            <a:spLocks noGrp="1"/>
          </p:cNvSpPr>
          <p:nvPr>
            <p:ph sz="half" idx="1"/>
            <p:custDataLst>
              <p:tags r:id="rId3"/>
            </p:custDataLst>
          </p:nvPr>
        </p:nvSpPr>
        <p:spPr/>
        <p:txBody>
          <a:bodyPr wrap="square">
            <a:normAutofit fontScale="77500" lnSpcReduction="10000"/>
          </a:bodyPr>
          <a:lstStyle/>
          <a:p>
            <a:pPr marL="0" indent="0">
              <a:lnSpc>
                <a:spcPct val="110000"/>
              </a:lnSpc>
              <a:buNone/>
            </a:pPr>
            <a:r>
              <a:rPr lang="zh-CN" altLang="en-US" b="1" dirty="0"/>
              <a:t>行业市场分析：</a:t>
            </a:r>
          </a:p>
          <a:p>
            <a:pPr marL="0" indent="0">
              <a:lnSpc>
                <a:spcPct val="110000"/>
              </a:lnSpc>
              <a:buNone/>
            </a:pPr>
            <a:r>
              <a:rPr lang="zh-CN" altLang="en-US" dirty="0"/>
              <a:t>市场上智能手机的使用已经基本覆盖了社会上各层面各阶级的不同人群，对于手机APP的功能要求也与日俱增，面向用户日常生活的APP在需求上拥有不可估量的前景。</a:t>
            </a:r>
          </a:p>
          <a:p>
            <a:pPr marL="0" indent="0">
              <a:lnSpc>
                <a:spcPct val="110000"/>
              </a:lnSpc>
              <a:buNone/>
            </a:pPr>
            <a:r>
              <a:rPr lang="zh-CN" altLang="en-US" b="1" dirty="0"/>
              <a:t>竞争对手与同类产品分析：</a:t>
            </a:r>
          </a:p>
          <a:p>
            <a:pPr marL="0" indent="0">
              <a:lnSpc>
                <a:spcPct val="110000"/>
              </a:lnSpc>
              <a:buNone/>
            </a:pPr>
            <a:r>
              <a:rPr lang="zh-CN" altLang="en-US" dirty="0"/>
              <a:t>市场上与本产品功能类似的产品不少，但是真正给人留下产品印象的并不多，可以说产品的内容贴近了生活却没有贴近用户层。要想从中脱颖而出获得用户支持一来需要产品的知名度，二来需要产品的独特性</a:t>
            </a:r>
          </a:p>
        </p:txBody>
      </p:sp>
      <p:sp>
        <p:nvSpPr>
          <p:cNvPr id="4" name="内容占位符 3"/>
          <p:cNvSpPr>
            <a:spLocks noGrp="1"/>
          </p:cNvSpPr>
          <p:nvPr>
            <p:ph sz="half" idx="2"/>
            <p:custDataLst>
              <p:tags r:id="rId4"/>
            </p:custDataLst>
          </p:nvPr>
        </p:nvSpPr>
        <p:spPr/>
        <p:txBody>
          <a:bodyPr>
            <a:normAutofit fontScale="77500" lnSpcReduction="10000"/>
          </a:bodyPr>
          <a:lstStyle/>
          <a:p>
            <a:pPr marL="0" indent="0">
              <a:lnSpc>
                <a:spcPct val="110000"/>
              </a:lnSpc>
              <a:buNone/>
            </a:pPr>
            <a:r>
              <a:rPr lang="zh-CN" altLang="en-US" b="1" dirty="0"/>
              <a:t>自身条件分析：</a:t>
            </a:r>
          </a:p>
          <a:p>
            <a:pPr marL="0" indent="0">
              <a:lnSpc>
                <a:spcPct val="110000"/>
              </a:lnSpc>
              <a:buNone/>
            </a:pPr>
            <a:r>
              <a:rPr lang="zh-CN" altLang="en-US" dirty="0"/>
              <a:t>界面简洁整齐，但又不仅仅是一个简单的天气预报软件。本产品能够结合用户当地实时天气状况为用户安排轻松舒适的出行计划，能够进行温差变化和异常天气的提前预防，此外，还能基于用户的自身条件给予不同功能，真正做到软件与用户之间的“沟通”。</a:t>
            </a: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二、产品定位及目标：</a:t>
            </a:r>
          </a:p>
        </p:txBody>
      </p:sp>
      <p:sp>
        <p:nvSpPr>
          <p:cNvPr id="9" name="内容占位符 8"/>
          <p:cNvSpPr>
            <a:spLocks noGrp="1"/>
          </p:cNvSpPr>
          <p:nvPr>
            <p:ph sz="half" idx="1"/>
            <p:custDataLst>
              <p:tags r:id="rId3"/>
            </p:custDataLst>
          </p:nvPr>
        </p:nvSpPr>
        <p:spPr>
          <a:xfrm>
            <a:off x="1307465" y="1824355"/>
            <a:ext cx="10271125" cy="4646930"/>
          </a:xfrm>
        </p:spPr>
        <p:txBody>
          <a:bodyPr wrap="square">
            <a:noAutofit/>
          </a:bodyPr>
          <a:lstStyle/>
          <a:p>
            <a:pPr marL="0" indent="0">
              <a:lnSpc>
                <a:spcPct val="110000"/>
              </a:lnSpc>
              <a:buNone/>
            </a:pPr>
            <a:endParaRPr lang="zh-CN" altLang="en-US" dirty="0"/>
          </a:p>
          <a:p>
            <a:pPr marL="0" indent="0">
              <a:lnSpc>
                <a:spcPct val="110000"/>
              </a:lnSpc>
              <a:buNone/>
            </a:pPr>
            <a:r>
              <a:rPr lang="zh-CN" altLang="en-US" sz="4000" dirty="0"/>
              <a:t>该产品的主要市场是在城市，主要的用户群是使用智能手机的广大群众（各个年龄层），提供给对生活出行有计划，对生活质量要求高的用户群。同时是一个与用户有互动的“灵性”产品。</a:t>
            </a: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三、产品内容总策划：</a:t>
            </a:r>
          </a:p>
        </p:txBody>
      </p:sp>
      <p:sp>
        <p:nvSpPr>
          <p:cNvPr id="9" name="内容占位符 8"/>
          <p:cNvSpPr>
            <a:spLocks noGrp="1"/>
          </p:cNvSpPr>
          <p:nvPr>
            <p:ph sz="half" idx="1"/>
            <p:custDataLst>
              <p:tags r:id="rId3"/>
            </p:custDataLst>
          </p:nvPr>
        </p:nvSpPr>
        <p:spPr>
          <a:xfrm>
            <a:off x="1247269" y="1443423"/>
            <a:ext cx="4712205" cy="4352540"/>
          </a:xfrm>
        </p:spPr>
        <p:txBody>
          <a:bodyPr wrap="square">
            <a:normAutofit/>
          </a:bodyPr>
          <a:lstStyle/>
          <a:p>
            <a:pPr marL="0" indent="0">
              <a:lnSpc>
                <a:spcPct val="110000"/>
              </a:lnSpc>
              <a:buNone/>
            </a:pPr>
            <a:r>
              <a:rPr lang="zh-CN" altLang="en-US" dirty="0"/>
              <a:t>应用流程规划</a:t>
            </a:r>
          </a:p>
          <a:p>
            <a:pPr marL="0" indent="0">
              <a:lnSpc>
                <a:spcPct val="110000"/>
              </a:lnSpc>
              <a:buNone/>
            </a:pPr>
            <a:endParaRPr lang="zh-CN" altLang="en-US" dirty="0"/>
          </a:p>
        </p:txBody>
      </p:sp>
      <p:pic>
        <p:nvPicPr>
          <p:cNvPr id="3" name="图片 2"/>
          <p:cNvPicPr>
            <a:picLocks noChangeAspect="1"/>
          </p:cNvPicPr>
          <p:nvPr/>
        </p:nvPicPr>
        <p:blipFill>
          <a:blip r:embed="rId6"/>
          <a:stretch>
            <a:fillRect/>
          </a:stretch>
        </p:blipFill>
        <p:spPr>
          <a:xfrm>
            <a:off x="952500" y="2406650"/>
            <a:ext cx="7872730" cy="4330065"/>
          </a:xfrm>
          <a:prstGeom prst="rect">
            <a:avLst/>
          </a:prstGeom>
        </p:spPr>
      </p:pic>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sym typeface="+mn-ea"/>
              </a:rPr>
              <a:t>三、产品内容总策划：</a:t>
            </a:r>
            <a:endParaRPr lang="zh-CN" altLang="en-US" dirty="0"/>
          </a:p>
        </p:txBody>
      </p:sp>
      <p:sp>
        <p:nvSpPr>
          <p:cNvPr id="9" name="内容占位符 8"/>
          <p:cNvSpPr>
            <a:spLocks noGrp="1"/>
          </p:cNvSpPr>
          <p:nvPr>
            <p:ph sz="half" idx="1"/>
            <p:custDataLst>
              <p:tags r:id="rId3"/>
            </p:custDataLst>
          </p:nvPr>
        </p:nvSpPr>
        <p:spPr>
          <a:xfrm>
            <a:off x="1307465" y="1824355"/>
            <a:ext cx="7462520" cy="4352290"/>
          </a:xfrm>
        </p:spPr>
        <p:txBody>
          <a:bodyPr wrap="square">
            <a:normAutofit/>
          </a:bodyPr>
          <a:lstStyle/>
          <a:p>
            <a:pPr marL="0" indent="0">
              <a:lnSpc>
                <a:spcPct val="110000"/>
              </a:lnSpc>
              <a:buNone/>
            </a:pPr>
            <a:r>
              <a:rPr lang="en-US" altLang="zh-CN" dirty="0"/>
              <a:t>APP</a:t>
            </a:r>
            <a:r>
              <a:rPr lang="zh-CN" altLang="en-US" dirty="0"/>
              <a:t>原型界面设计与测试规划</a:t>
            </a:r>
          </a:p>
          <a:p>
            <a:pPr marL="0" indent="0">
              <a:lnSpc>
                <a:spcPct val="110000"/>
              </a:lnSpc>
              <a:buNone/>
            </a:pPr>
            <a:endParaRPr lang="zh-CN" altLang="en-US" dirty="0"/>
          </a:p>
        </p:txBody>
      </p:sp>
      <p:pic>
        <p:nvPicPr>
          <p:cNvPr id="3" name="图片 7" descr="第二界面"/>
          <p:cNvPicPr>
            <a:picLocks noChangeAspect="1"/>
          </p:cNvPicPr>
          <p:nvPr/>
        </p:nvPicPr>
        <p:blipFill>
          <a:blip r:embed="rId6"/>
          <a:stretch>
            <a:fillRect/>
          </a:stretch>
        </p:blipFill>
        <p:spPr>
          <a:xfrm>
            <a:off x="4084320" y="2432050"/>
            <a:ext cx="2795270" cy="4050030"/>
          </a:xfrm>
          <a:prstGeom prst="rect">
            <a:avLst/>
          </a:prstGeom>
          <a:noFill/>
          <a:ln w="9525">
            <a:noFill/>
          </a:ln>
        </p:spPr>
      </p:pic>
      <p:pic>
        <p:nvPicPr>
          <p:cNvPr id="4" name="图片 8" descr="第三界面"/>
          <p:cNvPicPr>
            <a:picLocks noChangeAspect="1"/>
          </p:cNvPicPr>
          <p:nvPr/>
        </p:nvPicPr>
        <p:blipFill>
          <a:blip r:embed="rId7"/>
          <a:stretch>
            <a:fillRect/>
          </a:stretch>
        </p:blipFill>
        <p:spPr>
          <a:xfrm>
            <a:off x="7315200" y="2404745"/>
            <a:ext cx="2732405" cy="4050665"/>
          </a:xfrm>
          <a:prstGeom prst="rect">
            <a:avLst/>
          </a:prstGeom>
          <a:noFill/>
          <a:ln w="9525">
            <a:noFill/>
          </a:ln>
        </p:spPr>
      </p:pic>
      <p:pic>
        <p:nvPicPr>
          <p:cNvPr id="5" name="图片 4" descr="第一界面"/>
          <p:cNvPicPr>
            <a:picLocks noChangeAspect="1"/>
          </p:cNvPicPr>
          <p:nvPr/>
        </p:nvPicPr>
        <p:blipFill>
          <a:blip r:embed="rId8"/>
          <a:stretch>
            <a:fillRect/>
          </a:stretch>
        </p:blipFill>
        <p:spPr>
          <a:xfrm>
            <a:off x="1116965" y="2432050"/>
            <a:ext cx="2278380" cy="4260215"/>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sym typeface="+mn-ea"/>
              </a:rPr>
              <a:t>三、产品内容总策划：</a:t>
            </a:r>
            <a:endParaRPr lang="zh-CN" altLang="en-US" dirty="0"/>
          </a:p>
        </p:txBody>
      </p:sp>
      <p:sp>
        <p:nvSpPr>
          <p:cNvPr id="9" name="内容占位符 8"/>
          <p:cNvSpPr>
            <a:spLocks noGrp="1"/>
          </p:cNvSpPr>
          <p:nvPr>
            <p:ph sz="half" idx="1"/>
            <p:custDataLst>
              <p:tags r:id="rId3"/>
            </p:custDataLst>
          </p:nvPr>
        </p:nvSpPr>
        <p:spPr>
          <a:xfrm>
            <a:off x="1256665" y="2294255"/>
            <a:ext cx="10450830" cy="4526280"/>
          </a:xfrm>
        </p:spPr>
        <p:txBody>
          <a:bodyPr wrap="square">
            <a:normAutofit/>
          </a:bodyPr>
          <a:lstStyle/>
          <a:p>
            <a:pPr marL="0" indent="0">
              <a:lnSpc>
                <a:spcPct val="110000"/>
              </a:lnSpc>
              <a:buNone/>
            </a:pPr>
            <a:r>
              <a:rPr lang="zh-CN" altLang="en-US" dirty="0"/>
              <a:t>开发日程表：</a:t>
            </a:r>
          </a:p>
          <a:p>
            <a:pPr marL="0" indent="0">
              <a:lnSpc>
                <a:spcPct val="110000"/>
              </a:lnSpc>
              <a:buNone/>
            </a:pPr>
            <a:endParaRPr lang="zh-CN" altLang="en-US" dirty="0"/>
          </a:p>
          <a:p>
            <a:pPr marL="0" indent="0">
              <a:lnSpc>
                <a:spcPct val="110000"/>
              </a:lnSpc>
              <a:buNone/>
            </a:pPr>
            <a:r>
              <a:rPr lang="zh-CN" altLang="en-US" dirty="0"/>
              <a:t>基本界面设计：一周</a:t>
            </a:r>
          </a:p>
          <a:p>
            <a:pPr marL="0" indent="0">
              <a:lnSpc>
                <a:spcPct val="110000"/>
              </a:lnSpc>
              <a:buNone/>
            </a:pPr>
            <a:r>
              <a:rPr lang="zh-CN" altLang="en-US" dirty="0"/>
              <a:t>实现APP与天气网站接口的链接：两周</a:t>
            </a:r>
          </a:p>
          <a:p>
            <a:pPr marL="0" indent="0">
              <a:lnSpc>
                <a:spcPct val="110000"/>
              </a:lnSpc>
              <a:buNone/>
            </a:pPr>
            <a:r>
              <a:rPr lang="zh-CN" altLang="en-US" dirty="0"/>
              <a:t>实现对数据的获取、保存、分析和使用：两周</a:t>
            </a:r>
          </a:p>
          <a:p>
            <a:pPr marL="0" indent="0">
              <a:lnSpc>
                <a:spcPct val="110000"/>
              </a:lnSpc>
              <a:buNone/>
            </a:pPr>
            <a:r>
              <a:rPr lang="zh-CN" altLang="en-US" dirty="0"/>
              <a:t>设计算法从数据库中调用数据来计算出行指数：一周</a:t>
            </a:r>
          </a:p>
          <a:p>
            <a:pPr marL="0" indent="0">
              <a:lnSpc>
                <a:spcPct val="110000"/>
              </a:lnSpc>
              <a:buNone/>
            </a:pPr>
            <a:r>
              <a:rPr lang="zh-CN" altLang="en-US" dirty="0"/>
              <a:t>美化UI界面和调试软件BUG：一个月</a:t>
            </a:r>
          </a:p>
        </p:txBody>
      </p:sp>
      <p:sp>
        <p:nvSpPr>
          <p:cNvPr id="3" name="TextBox 2"/>
          <p:cNvSpPr txBox="1"/>
          <p:nvPr/>
        </p:nvSpPr>
        <p:spPr>
          <a:xfrm>
            <a:off x="1380392" y="1776046"/>
            <a:ext cx="4528039" cy="369332"/>
          </a:xfrm>
          <a:prstGeom prst="rect">
            <a:avLst/>
          </a:prstGeom>
          <a:noFill/>
        </p:spPr>
        <p:txBody>
          <a:bodyPr wrap="square" rtlCol="0">
            <a:spAutoFit/>
          </a:bodyPr>
          <a:lstStyle/>
          <a:p>
            <a:endParaRPr lang="zh-CN" altLang="en-US" dirty="0"/>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四、技术解决方案：</a:t>
            </a:r>
          </a:p>
        </p:txBody>
      </p:sp>
      <p:sp>
        <p:nvSpPr>
          <p:cNvPr id="9" name="内容占位符 8"/>
          <p:cNvSpPr>
            <a:spLocks noGrp="1"/>
          </p:cNvSpPr>
          <p:nvPr>
            <p:ph sz="half" idx="1"/>
            <p:custDataLst>
              <p:tags r:id="rId3"/>
            </p:custDataLst>
          </p:nvPr>
        </p:nvSpPr>
        <p:spPr/>
        <p:txBody>
          <a:bodyPr wrap="square">
            <a:normAutofit/>
          </a:bodyPr>
          <a:lstStyle/>
          <a:p>
            <a:pPr marL="0" indent="0">
              <a:lnSpc>
                <a:spcPct val="110000"/>
              </a:lnSpc>
              <a:buNone/>
            </a:pPr>
            <a:r>
              <a:rPr lang="zh-CN" altLang="en-US" dirty="0"/>
              <a:t>用户界面 ：</a:t>
            </a:r>
          </a:p>
          <a:p>
            <a:pPr marL="0" indent="0">
              <a:lnSpc>
                <a:spcPct val="110000"/>
              </a:lnSpc>
              <a:buNone/>
            </a:pPr>
            <a:r>
              <a:rPr lang="zh-CN" altLang="en-US" dirty="0"/>
              <a:t>采用图形用户界面直观反映 </a:t>
            </a:r>
          </a:p>
          <a:p>
            <a:pPr marL="0" indent="0">
              <a:lnSpc>
                <a:spcPct val="110000"/>
              </a:lnSpc>
              <a:buNone/>
            </a:pPr>
            <a:r>
              <a:rPr lang="zh-CN" altLang="en-US" dirty="0"/>
              <a:t>软件接口 ：</a:t>
            </a:r>
          </a:p>
          <a:p>
            <a:pPr marL="0" indent="0">
              <a:lnSpc>
                <a:spcPct val="110000"/>
              </a:lnSpc>
              <a:buNone/>
            </a:pPr>
            <a:r>
              <a:rPr lang="zh-CN" altLang="en-US" dirty="0"/>
              <a:t>运行于Android 4.0及更高版本并装有JAVA虚拟机, SQL server 2012服务器的操作系统之上,并且装有SQL server 2012服务器还可提供数据服务。 </a:t>
            </a:r>
          </a:p>
        </p:txBody>
      </p:sp>
      <p:sp>
        <p:nvSpPr>
          <p:cNvPr id="4" name="内容占位符 3"/>
          <p:cNvSpPr>
            <a:spLocks noGrp="1"/>
          </p:cNvSpPr>
          <p:nvPr>
            <p:ph sz="half" idx="2"/>
            <p:custDataLst>
              <p:tags r:id="rId4"/>
            </p:custDataLst>
          </p:nvPr>
        </p:nvSpPr>
        <p:spPr/>
        <p:txBody>
          <a:bodyPr>
            <a:normAutofit/>
          </a:bodyPr>
          <a:lstStyle/>
          <a:p>
            <a:pPr marL="0" indent="0">
              <a:lnSpc>
                <a:spcPct val="110000"/>
              </a:lnSpc>
              <a:buNone/>
            </a:pPr>
            <a:r>
              <a:rPr lang="zh-CN" altLang="en-US" dirty="0"/>
              <a:t>开发环境 ：</a:t>
            </a:r>
          </a:p>
          <a:p>
            <a:pPr marL="0" indent="0">
              <a:lnSpc>
                <a:spcPct val="110000"/>
              </a:lnSpc>
              <a:buNone/>
            </a:pPr>
            <a:r>
              <a:rPr lang="zh-CN" altLang="en-US" dirty="0"/>
              <a:t>Android Studio、APP Inventor、SQL server 2012、安卓模拟器。</a:t>
            </a:r>
          </a:p>
          <a:p>
            <a:pPr marL="0" indent="0">
              <a:lnSpc>
                <a:spcPct val="110000"/>
              </a:lnSpc>
              <a:buNone/>
            </a:pPr>
            <a:r>
              <a:rPr lang="zh-CN" altLang="en-US" dirty="0"/>
              <a:t>故障处理 ：</a:t>
            </a:r>
          </a:p>
          <a:p>
            <a:pPr marL="0" indent="0">
              <a:lnSpc>
                <a:spcPct val="110000"/>
              </a:lnSpc>
              <a:buNone/>
            </a:pPr>
            <a:r>
              <a:rPr lang="zh-CN" altLang="en-US" dirty="0"/>
              <a:t>在用户的点击界面，输入信息有错误的情况下，对于用户的操作错误应给出适当的改正提示。若运行时遇到不可恢复的系统错误，也必须保证数据库完好无损。</a:t>
            </a: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545"/>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1.xml><?xml version="1.0" encoding="utf-8"?>
<p:tagLst xmlns:a="http://schemas.openxmlformats.org/drawingml/2006/main" xmlns:r="http://schemas.openxmlformats.org/officeDocument/2006/relationships" xmlns:p="http://schemas.openxmlformats.org/presentationml/2006/main">
  <p:tag name="MH" val="20151012153003"/>
  <p:tag name="MH_LIBRARY" val="CONTENTS"/>
  <p:tag name="MH_AUTOCOLOR" val="TRUE"/>
  <p:tag name="MH_TYPE" val="CONTENTS"/>
  <p:tag name="ID" val="545835"/>
  <p:tag name="KSO_WM_TEMPLATE_CATEGORY" val="custom"/>
  <p:tag name="KSO_WM_TEMPLATE_INDEX" val="160545"/>
  <p:tag name="KSO_WM_TAG_VERSION" val="1.0"/>
  <p:tag name="KSO_WM_SLIDE_ID" val="custom160545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45_11*i*0"/>
  <p:tag name="KSO_WM_TEMPLATE_CATEGORY" val="custom"/>
  <p:tag name="KSO_WM_TEMPLATE_INDEX" val="160545"/>
  <p:tag name="KSO_WM_UNIT_INDEX" val="0"/>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45_11*i*5"/>
  <p:tag name="KSO_WM_TEMPLATE_CATEGORY" val="custom"/>
  <p:tag name="KSO_WM_TEMPLATE_INDEX" val="160545"/>
  <p:tag name="KSO_WM_UNIT_INDEX" val="5"/>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45_11*i*10"/>
  <p:tag name="KSO_WM_TEMPLATE_CATEGORY" val="custom"/>
  <p:tag name="KSO_WM_TEMPLATE_INDEX" val="160545"/>
  <p:tag name="KSO_WM_UNIT_INDEX" val="10"/>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45_11*i*15"/>
  <p:tag name="KSO_WM_TEMPLATE_CATEGORY" val="custom"/>
  <p:tag name="KSO_WM_TEMPLATE_INDEX" val="160545"/>
  <p:tag name="KSO_WM_UNIT_INDEX" val="15"/>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45_11*i*20"/>
  <p:tag name="KSO_WM_TEMPLATE_CATEGORY" val="custom"/>
  <p:tag name="KSO_WM_TEMPLATE_INDEX" val="160545"/>
  <p:tag name="KSO_WM_UNIT_INDEX" val="20"/>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45_11*i*25"/>
  <p:tag name="KSO_WM_TEMPLATE_CATEGORY" val="custom"/>
  <p:tag name="KSO_WM_TEMPLATE_INDEX" val="160545"/>
  <p:tag name="KSO_WM_UNIT_INDEX" val="25"/>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5"/>
  <p:tag name="MH" val="20151012153003"/>
  <p:tag name="MH_LIBRARY" val="CONTENTS"/>
  <p:tag name="MH_TYPE" val="OTHERS"/>
  <p:tag name="ID" val="545835"/>
  <p:tag name="KSO_WM_UNIT_TYPE" val="a"/>
  <p:tag name="KSO_WM_UNIT_INDEX" val="1"/>
  <p:tag name="KSO_WM_UNIT_ID" val="custom160545_11*a*1"/>
  <p:tag name="KSO_WM_UNIT_CLEAR" val="1"/>
  <p:tag name="KSO_WM_UNIT_LAYERLEVEL" val="1"/>
  <p:tag name="KSO_WM_UNIT_ISCONTENTSTITLE" val="1"/>
  <p:tag name="KSO_WM_UNIT_VALUE" val="9"/>
  <p:tag name="KSO_WM_UNIT_HIGHLIGHT" val="0"/>
  <p:tag name="KSO_WM_UNIT_COMPATIBLE" val="0"/>
  <p:tag name="KSO_WM_UNIT_PRESET_TEXT" val="CONTENTS"/>
</p:tagLst>
</file>

<file path=ppt/tags/tag19.xml><?xml version="1.0" encoding="utf-8"?>
<p:tagLst xmlns:a="http://schemas.openxmlformats.org/drawingml/2006/main" xmlns:r="http://schemas.openxmlformats.org/officeDocument/2006/relationships" xmlns:p="http://schemas.openxmlformats.org/presentationml/2006/main">
  <p:tag name="MH" val="20151012153003"/>
  <p:tag name="MH_LIBRARY" val="CONTENTS"/>
  <p:tag name="MH_TYPE" val="OTHERS"/>
  <p:tag name="ID" val="545835"/>
  <p:tag name="KSO_WM_TAG_VERSION" val="1.0"/>
  <p:tag name="KSO_WM_BEAUTIFY_FLAG" val="#wm#"/>
  <p:tag name="KSO_WM_UNIT_TYPE" val="i"/>
  <p:tag name="KSO_WM_UNIT_ID" val="custom160545_11*i*31"/>
  <p:tag name="KSO_WM_TEMPLATE_CATEGORY" val="custom"/>
  <p:tag name="KSO_WM_TEMPLATE_INDEX" val="160545"/>
  <p:tag name="KSO_WM_UNIT_INDEX" val="3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545"/>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5"/>
  <p:tag name="MH" val="20151012153003"/>
  <p:tag name="MH_LIBRARY" val="CONTENTS"/>
  <p:tag name="MH_TYPE" val="NUMBER"/>
  <p:tag name="ID" val="545835"/>
  <p:tag name="MH_ORDER" val="5"/>
  <p:tag name="KSO_WM_UNIT_TYPE" val="l_i"/>
  <p:tag name="KSO_WM_UNIT_INDEX" val="1_6"/>
  <p:tag name="KSO_WM_UNIT_ID" val="custom160545_11*l_i*1_6"/>
  <p:tag name="KSO_WM_UNIT_CLEAR" val="1"/>
  <p:tag name="KSO_WM_UNIT_LAYERLEVEL" val="1_1"/>
  <p:tag name="KSO_WM_DIAGRAM_GROUP_CODE" val="l1-1"/>
  <p:tag name="KSO_WM_UNIT_FILL_FORE_SCHEMECOLOR_INDEX" val="9"/>
  <p:tag name="KSO_WM_UNIT_FILL_TYPE" val="1"/>
  <p:tag name="KSO_WM_UNIT_USESOURCEFORMAT_APPLY" val="1"/>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5"/>
  <p:tag name="MH" val="20151012153003"/>
  <p:tag name="MH_LIBRARY" val="CONTENTS"/>
  <p:tag name="MH_TYPE" val="ENTRY"/>
  <p:tag name="ID" val="545835"/>
  <p:tag name="MH_ORDER" val="5"/>
  <p:tag name="KSO_WM_UNIT_TYPE" val="l_h_f"/>
  <p:tag name="KSO_WM_UNIT_INDEX" val="1_5_1"/>
  <p:tag name="KSO_WM_UNIT_ID" val="custom160545_11*l_h_f*1_5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5"/>
  <p:tag name="MH" val="20151012153003"/>
  <p:tag name="MH_LIBRARY" val="CONTENTS"/>
  <p:tag name="MH_TYPE" val="NUMBER"/>
  <p:tag name="ID" val="545835"/>
  <p:tag name="MH_ORDER" val="6"/>
  <p:tag name="KSO_WM_UNIT_TYPE" val="l_i"/>
  <p:tag name="KSO_WM_UNIT_INDEX" val="1_5"/>
  <p:tag name="KSO_WM_UNIT_ID" val="custom160545_11*l_i*1_5"/>
  <p:tag name="KSO_WM_UNIT_CLEAR" val="1"/>
  <p:tag name="KSO_WM_UNIT_LAYERLEVEL" val="1_1"/>
  <p:tag name="KSO_WM_DIAGRAM_GROUP_CODE" val="l1-1"/>
  <p:tag name="KSO_WM_UNIT_FILL_FORE_SCHEMECOLOR_INDEX" val="10"/>
  <p:tag name="KSO_WM_UNIT_FILL_TYPE" val="1"/>
  <p:tag name="KSO_WM_UNIT_USESOURCEFORMAT_APPLY" val="1"/>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5"/>
  <p:tag name="MH" val="20151012153003"/>
  <p:tag name="MH_LIBRARY" val="CONTENTS"/>
  <p:tag name="MH_TYPE" val="ENTRY"/>
  <p:tag name="ID" val="545835"/>
  <p:tag name="MH_ORDER" val="6"/>
  <p:tag name="KSO_WM_UNIT_TYPE" val="l_h_f"/>
  <p:tag name="KSO_WM_UNIT_INDEX" val="1_6_1"/>
  <p:tag name="KSO_WM_UNIT_ID" val="custom160545_11*l_h_f*1_6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5"/>
  <p:tag name="MH" val="20151012153003"/>
  <p:tag name="MH_LIBRARY" val="CONTENTS"/>
  <p:tag name="MH_TYPE" val="NUMBER"/>
  <p:tag name="ID" val="545835"/>
  <p:tag name="MH_ORDER" val="3"/>
  <p:tag name="KSO_WM_UNIT_TYPE" val="l_i"/>
  <p:tag name="KSO_WM_UNIT_INDEX" val="1_4"/>
  <p:tag name="KSO_WM_UNIT_ID" val="custom160545_11*l_i*1_4"/>
  <p:tag name="KSO_WM_UNIT_CLEAR" val="1"/>
  <p:tag name="KSO_WM_UNIT_LAYERLEVEL" val="1_1"/>
  <p:tag name="KSO_WM_DIAGRAM_GROUP_CODE" val="l1-1"/>
  <p:tag name="KSO_WM_UNIT_FILL_FORE_SCHEMECOLOR_INDEX" val="7"/>
  <p:tag name="KSO_WM_UNIT_FILL_TYPE" val="1"/>
  <p:tag name="KSO_WM_UNIT_USESOURCEFORMAT_APPLY" val="1"/>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5"/>
  <p:tag name="MH" val="20151012153003"/>
  <p:tag name="MH_LIBRARY" val="CONTENTS"/>
  <p:tag name="MH_TYPE" val="ENTRY"/>
  <p:tag name="ID" val="545835"/>
  <p:tag name="MH_ORDER" val="3"/>
  <p:tag name="KSO_WM_UNIT_TYPE" val="l_h_f"/>
  <p:tag name="KSO_WM_UNIT_INDEX" val="1_3_1"/>
  <p:tag name="KSO_WM_UNIT_ID" val="custom160545_11*l_h_f*1_3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5"/>
  <p:tag name="MH" val="20151012153003"/>
  <p:tag name="MH_LIBRARY" val="CONTENTS"/>
  <p:tag name="MH_TYPE" val="NUMBER"/>
  <p:tag name="ID" val="545835"/>
  <p:tag name="MH_ORDER" val="4"/>
  <p:tag name="KSO_WM_UNIT_TYPE" val="l_i"/>
  <p:tag name="KSO_WM_UNIT_INDEX" val="1_3"/>
  <p:tag name="KSO_WM_UNIT_ID" val="custom160545_11*l_i*1_3"/>
  <p:tag name="KSO_WM_UNIT_CLEAR" val="1"/>
  <p:tag name="KSO_WM_UNIT_LAYERLEVEL" val="1_1"/>
  <p:tag name="KSO_WM_DIAGRAM_GROUP_CODE" val="l1-1"/>
  <p:tag name="KSO_WM_UNIT_FILL_FORE_SCHEMECOLOR_INDEX" val="8"/>
  <p:tag name="KSO_WM_UNIT_FILL_TYPE" val="1"/>
  <p:tag name="KSO_WM_UNIT_USESOURCEFORMAT_APPLY" val="1"/>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5"/>
  <p:tag name="MH" val="20151012153003"/>
  <p:tag name="MH_LIBRARY" val="CONTENTS"/>
  <p:tag name="MH_TYPE" val="ENTRY"/>
  <p:tag name="ID" val="545835"/>
  <p:tag name="MH_ORDER" val="4"/>
  <p:tag name="KSO_WM_UNIT_TYPE" val="l_h_f"/>
  <p:tag name="KSO_WM_UNIT_INDEX" val="1_4_1"/>
  <p:tag name="KSO_WM_UNIT_ID" val="custom160545_11*l_h_f*1_4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5"/>
  <p:tag name="MH" val="20151012153003"/>
  <p:tag name="MH_LIBRARY" val="CONTENTS"/>
  <p:tag name="MH_TYPE" val="NUMBER"/>
  <p:tag name="ID" val="545835"/>
  <p:tag name="MH_ORDER" val="1"/>
  <p:tag name="KSO_WM_UNIT_TYPE" val="l_i"/>
  <p:tag name="KSO_WM_UNIT_INDEX" val="1_2"/>
  <p:tag name="KSO_WM_UNIT_ID" val="custom160545_11*l_i*1_2"/>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5"/>
  <p:tag name="MH" val="20151012153003"/>
  <p:tag name="MH_LIBRARY" val="CONTENTS"/>
  <p:tag name="MH_TYPE" val="ENTRY"/>
  <p:tag name="ID" val="545835"/>
  <p:tag name="MH_ORDER" val="1"/>
  <p:tag name="KSO_WM_UNIT_TYPE" val="l_h_f"/>
  <p:tag name="KSO_WM_UNIT_INDEX" val="1_1_1"/>
  <p:tag name="KSO_WM_UNIT_ID" val="custom160545_11*l_h_f*1_1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9160225_20*i*3"/>
  <p:tag name="KSO_WM_TEMPLATE_CATEGORY" val="custom"/>
  <p:tag name="KSO_WM_TEMPLATE_INDEX" val="9160225"/>
  <p:tag name="KSO_WM_UNIT_INDEX" val="3"/>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5"/>
  <p:tag name="MH" val="20151012153003"/>
  <p:tag name="MH_LIBRARY" val="CONTENTS"/>
  <p:tag name="MH_TYPE" val="NUMBER"/>
  <p:tag name="ID" val="545835"/>
  <p:tag name="MH_ORDER" val="2"/>
  <p:tag name="KSO_WM_UNIT_TYPE" val="l_i"/>
  <p:tag name="KSO_WM_UNIT_INDEX" val="1_1"/>
  <p:tag name="KSO_WM_UNIT_ID" val="custom160545_11*l_i*1_1"/>
  <p:tag name="KSO_WM_UNIT_CLEAR" val="1"/>
  <p:tag name="KSO_WM_UNIT_LAYERLEVEL" val="1_1"/>
  <p:tag name="KSO_WM_DIAGRAM_GROUP_CODE" val="l1-1"/>
  <p:tag name="KSO_WM_UNIT_FILL_FORE_SCHEMECOLOR_INDEX" val="6"/>
  <p:tag name="KSO_WM_UNIT_FILL_TYPE" val="1"/>
  <p:tag name="KSO_WM_UNIT_USESOURCEFORMAT_APPLY" val="1"/>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5"/>
  <p:tag name="MH" val="20151012153003"/>
  <p:tag name="MH_LIBRARY" val="CONTENTS"/>
  <p:tag name="MH_TYPE" val="ENTRY"/>
  <p:tag name="ID" val="545835"/>
  <p:tag name="MH_ORDER" val="2"/>
  <p:tag name="KSO_WM_UNIT_TYPE" val="l_h_f"/>
  <p:tag name="KSO_WM_UNIT_INDEX" val="1_2_1"/>
  <p:tag name="KSO_WM_UNIT_ID" val="custom160545_11*l_h_f*1_2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45"/>
  <p:tag name="KSO_WM_TAG_VERSION" val="1.0"/>
  <p:tag name="KSO_WM_SLIDE_ID" val="custom160545_20"/>
  <p:tag name="KSO_WM_SLIDE_INDEX" val="20"/>
  <p:tag name="KSO_WM_SLIDE_ITEM_CNT" val="2"/>
  <p:tag name="KSO_WM_SLIDE_LAYOUT" val="a_f"/>
  <p:tag name="KSO_WM_SLIDE_LAYOUT_CNT" val="1_2"/>
  <p:tag name="KSO_WM_SLIDE_TYPE" val="text"/>
  <p:tag name="KSO_WM_BEAUTIFY_FLAG" val="#wm#"/>
  <p:tag name="KSO_WM_SLIDE_POSITION" val="103*144"/>
  <p:tag name="KSO_WM_SLIDE_SIZE" val="791*343"/>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0*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0*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5"/>
  <p:tag name="KSO_WM_UNIT_TYPE" val="f"/>
  <p:tag name="KSO_WM_UNIT_INDEX" val="2"/>
  <p:tag name="KSO_WM_UNIT_ID" val="custom160545_20*f*2"/>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45"/>
  <p:tag name="KSO_WM_TAG_VERSION" val="1.0"/>
  <p:tag name="KSO_WM_SLIDE_ID" val="custom160545_20"/>
  <p:tag name="KSO_WM_SLIDE_INDEX" val="20"/>
  <p:tag name="KSO_WM_SLIDE_ITEM_CNT" val="2"/>
  <p:tag name="KSO_WM_SLIDE_LAYOUT" val="a_f"/>
  <p:tag name="KSO_WM_SLIDE_LAYOUT_CNT" val="1_2"/>
  <p:tag name="KSO_WM_SLIDE_TYPE" val="text"/>
  <p:tag name="KSO_WM_BEAUTIFY_FLAG" val="#wm#"/>
  <p:tag name="KSO_WM_SLIDE_POSITION" val="103*144"/>
  <p:tag name="KSO_WM_SLIDE_SIZE" val="791*343"/>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0*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0*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3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45"/>
  <p:tag name="KSO_WM_TAG_VERSION" val="1.0"/>
  <p:tag name="KSO_WM_SLIDE_ID" val="custom160545_20"/>
  <p:tag name="KSO_WM_SLIDE_INDEX" val="20"/>
  <p:tag name="KSO_WM_SLIDE_ITEM_CNT" val="2"/>
  <p:tag name="KSO_WM_SLIDE_LAYOUT" val="a_f"/>
  <p:tag name="KSO_WM_SLIDE_LAYOUT_CNT" val="1_2"/>
  <p:tag name="KSO_WM_SLIDE_TYPE" val="text"/>
  <p:tag name="KSO_WM_BEAUTIFY_FLAG" val="#wm#"/>
  <p:tag name="KSO_WM_SLIDE_POSITION" val="103*144"/>
  <p:tag name="KSO_WM_SLIDE_SIZE" val="791*343"/>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9160225_20*i*4"/>
  <p:tag name="KSO_WM_TEMPLATE_CATEGORY" val="custom"/>
  <p:tag name="KSO_WM_TEMPLATE_INDEX" val="9160225"/>
  <p:tag name="KSO_WM_UNIT_INDEX" val="4"/>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0*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0*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4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45"/>
  <p:tag name="KSO_WM_TAG_VERSION" val="1.0"/>
  <p:tag name="KSO_WM_SLIDE_ID" val="custom160545_20"/>
  <p:tag name="KSO_WM_SLIDE_INDEX" val="20"/>
  <p:tag name="KSO_WM_SLIDE_ITEM_CNT" val="2"/>
  <p:tag name="KSO_WM_SLIDE_LAYOUT" val="a_f"/>
  <p:tag name="KSO_WM_SLIDE_LAYOUT_CNT" val="1_2"/>
  <p:tag name="KSO_WM_SLIDE_TYPE" val="text"/>
  <p:tag name="KSO_WM_BEAUTIFY_FLAG" val="#wm#"/>
  <p:tag name="KSO_WM_SLIDE_POSITION" val="103*144"/>
  <p:tag name="KSO_WM_SLIDE_SIZE" val="791*343"/>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0*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0*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4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45"/>
  <p:tag name="KSO_WM_TAG_VERSION" val="1.0"/>
  <p:tag name="KSO_WM_SLIDE_ID" val="custom160545_20"/>
  <p:tag name="KSO_WM_SLIDE_INDEX" val="20"/>
  <p:tag name="KSO_WM_SLIDE_ITEM_CNT" val="2"/>
  <p:tag name="KSO_WM_SLIDE_LAYOUT" val="a_f"/>
  <p:tag name="KSO_WM_SLIDE_LAYOUT_CNT" val="1_2"/>
  <p:tag name="KSO_WM_SLIDE_TYPE" val="text"/>
  <p:tag name="KSO_WM_BEAUTIFY_FLAG" val="#wm#"/>
  <p:tag name="KSO_WM_SLIDE_POSITION" val="103*144"/>
  <p:tag name="KSO_WM_SLIDE_SIZE" val="791*343"/>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0*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0*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4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45"/>
  <p:tag name="KSO_WM_TAG_VERSION" val="1.0"/>
  <p:tag name="KSO_WM_SLIDE_ID" val="custom160545_20"/>
  <p:tag name="KSO_WM_SLIDE_INDEX" val="20"/>
  <p:tag name="KSO_WM_SLIDE_ITEM_CNT" val="2"/>
  <p:tag name="KSO_WM_SLIDE_LAYOUT" val="a_f"/>
  <p:tag name="KSO_WM_SLIDE_LAYOUT_CNT" val="1_2"/>
  <p:tag name="KSO_WM_SLIDE_TYPE" val="text"/>
  <p:tag name="KSO_WM_BEAUTIFY_FLAG" val="#wm#"/>
  <p:tag name="KSO_WM_SLIDE_POSITION" val="103*144"/>
  <p:tag name="KSO_WM_SLIDE_SIZE" val="791*343"/>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0*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5.xml><?xml version="1.0" encoding="utf-8"?>
<p:tagLst xmlns:a="http://schemas.openxmlformats.org/drawingml/2006/main" xmlns:r="http://schemas.openxmlformats.org/officeDocument/2006/relationships" xmlns:p="http://schemas.openxmlformats.org/presentationml/2006/main">
  <p:tag name="KSO_WM_TEMPLATE_THUMBS_INDEX" val="1、4、5、10、12、16、19、23、27、28、29"/>
  <p:tag name="KSO_WM_TEMPLATE_CATEGORY" val="custom"/>
  <p:tag name="KSO_WM_TEMPLATE_INDEX" val="160545"/>
  <p:tag name="KSO_WM_TAG_VERSION" val="1.0"/>
  <p:tag name="KSO_WM_SLIDE_ID" val="custom160545_1"/>
  <p:tag name="KSO_WM_SLIDE_INDEX" val="1"/>
  <p:tag name="KSO_WM_SLIDE_ITEM_CNT" val="2"/>
  <p:tag name="KSO_WM_SLIDE_LAYOUT" val="a_b"/>
  <p:tag name="KSO_WM_SLIDE_LAYOUT_CNT" val="1_1"/>
  <p:tag name="KSO_WM_SLIDE_TYPE" val="title"/>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0*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5"/>
  <p:tag name="KSO_WM_UNIT_TYPE" val="f"/>
  <p:tag name="KSO_WM_UNIT_INDEX" val="2"/>
  <p:tag name="KSO_WM_UNIT_ID" val="custom160545_20*f*2"/>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5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45"/>
  <p:tag name="KSO_WM_TAG_VERSION" val="1.0"/>
  <p:tag name="KSO_WM_SLIDE_ID" val="custom160545_20"/>
  <p:tag name="KSO_WM_SLIDE_INDEX" val="20"/>
  <p:tag name="KSO_WM_SLIDE_ITEM_CNT" val="2"/>
  <p:tag name="KSO_WM_SLIDE_LAYOUT" val="a_f"/>
  <p:tag name="KSO_WM_SLIDE_LAYOUT_CNT" val="1_2"/>
  <p:tag name="KSO_WM_SLIDE_TYPE" val="text"/>
  <p:tag name="KSO_WM_BEAUTIFY_FLAG" val="#wm#"/>
  <p:tag name="KSO_WM_SLIDE_POSITION" val="103*144"/>
  <p:tag name="KSO_WM_SLIDE_SIZE" val="791*343"/>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0*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0*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5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45"/>
  <p:tag name="KSO_WM_TAG_VERSION" val="1.0"/>
  <p:tag name="KSO_WM_SLIDE_ID" val="custom160545_20"/>
  <p:tag name="KSO_WM_SLIDE_INDEX" val="20"/>
  <p:tag name="KSO_WM_SLIDE_ITEM_CNT" val="2"/>
  <p:tag name="KSO_WM_SLIDE_LAYOUT" val="a_f"/>
  <p:tag name="KSO_WM_SLIDE_LAYOUT_CNT" val="1_2"/>
  <p:tag name="KSO_WM_SLIDE_TYPE" val="text"/>
  <p:tag name="KSO_WM_BEAUTIFY_FLAG" val="#wm#"/>
  <p:tag name="KSO_WM_SLIDE_POSITION" val="103*144"/>
  <p:tag name="KSO_WM_SLIDE_SIZE" val="791*343"/>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0*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0*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0*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0*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1*a*1"/>
  <p:tag name="KSO_WM_UNIT_CLEAR" val="1"/>
  <p:tag name="KSO_WM_UNIT_LAYERLEVEL" val="1"/>
  <p:tag name="KSO_WM_UNIT_VALUE" val="39"/>
  <p:tag name="KSO_WM_UNIT_ISCONTENTSTITLE" val="0"/>
  <p:tag name="KSO_WM_UNIT_HIGHLIGHT" val="0"/>
  <p:tag name="KSO_WM_UNIT_COMPATIBLE" val="0"/>
  <p:tag name="KSO_WM_UNIT_PRESET_TEXT_INDEX" val="3"/>
  <p:tag name="KSO_WM_UNIT_PRESET_TEXT_LEN" val="17"/>
</p:tagLst>
</file>

<file path=ppt/tags/tag6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45"/>
  <p:tag name="KSO_WM_TAG_VERSION" val="1.0"/>
  <p:tag name="KSO_WM_SLIDE_ID" val="custom160545_20"/>
  <p:tag name="KSO_WM_SLIDE_INDEX" val="20"/>
  <p:tag name="KSO_WM_SLIDE_ITEM_CNT" val="2"/>
  <p:tag name="KSO_WM_SLIDE_LAYOUT" val="a_f"/>
  <p:tag name="KSO_WM_SLIDE_LAYOUT_CNT" val="1_2"/>
  <p:tag name="KSO_WM_SLIDE_TYPE" val="text"/>
  <p:tag name="KSO_WM_BEAUTIFY_FLAG" val="#wm#"/>
  <p:tag name="KSO_WM_SLIDE_POSITION" val="103*144"/>
  <p:tag name="KSO_WM_SLIDE_SIZE" val="791*343"/>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0*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0*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0*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6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45"/>
  <p:tag name="KSO_WM_TAG_VERSION" val="1.0"/>
  <p:tag name="KSO_WM_SLIDE_ID" val="custom160545_20"/>
  <p:tag name="KSO_WM_SLIDE_INDEX" val="20"/>
  <p:tag name="KSO_WM_SLIDE_ITEM_CNT" val="2"/>
  <p:tag name="KSO_WM_SLIDE_LAYOUT" val="a_f"/>
  <p:tag name="KSO_WM_SLIDE_LAYOUT_CNT" val="1_2"/>
  <p:tag name="KSO_WM_SLIDE_TYPE" val="text"/>
  <p:tag name="KSO_WM_BEAUTIFY_FLAG" val="#wm#"/>
  <p:tag name="KSO_WM_SLIDE_POSITION" val="103*144"/>
  <p:tag name="KSO_WM_SLIDE_SIZE" val="791*343"/>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0*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0*f*1"/>
  <p:tag name="KSO_WM_UNIT_CLEAR" val="1"/>
  <p:tag name="KSO_WM_UNIT_LAYERLEVEL" val="1"/>
  <p:tag name="KSO_WM_UNIT_VALUE" val="140"/>
  <p:tag name="KSO_WM_UNIT_HIGHLIGHT" val="0"/>
  <p:tag name="KSO_WM_UNIT_COMPATIBLE" val="0"/>
  <p:tag name="KSO_WM_UNIT_PRESET_TEXT_INDEX" val="5"/>
  <p:tag name="KSO_WM_UNIT_PRESET_TEXT_LEN" val="232"/>
</p:tagLst>
</file>

<file path=ppt/tags/tag67.xml><?xml version="1.0" encoding="utf-8"?>
<p:tagLst xmlns:a="http://schemas.openxmlformats.org/drawingml/2006/main" xmlns:r="http://schemas.openxmlformats.org/officeDocument/2006/relationships" xmlns:p="http://schemas.openxmlformats.org/presentationml/2006/main">
  <p:tag name="MH" val="20151012160551"/>
  <p:tag name="MH_LIBRARY" val="GRAPHIC"/>
  <p:tag name="KSO_WM_TEMPLATE_CATEGORY" val="custom"/>
  <p:tag name="KSO_WM_TEMPLATE_INDEX" val="160545"/>
  <p:tag name="KSO_WM_TAG_VERSION" val="1.0"/>
  <p:tag name="KSO_WM_SLIDE_ID" val="custom160545_29"/>
  <p:tag name="KSO_WM_SLIDE_INDEX" val="29"/>
  <p:tag name="KSO_WM_SLIDE_ITEM_CNT" val="0"/>
  <p:tag name="KSO_WM_SLIDE_TYPE" val="endPage"/>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MH" val="20151012160551"/>
  <p:tag name="MH_LIBRARY" val="GRAPHIC"/>
  <p:tag name="MH_ORDER" val="Rectangle 61"/>
  <p:tag name="KSO_WM_TAG_VERSION" val="1.0"/>
  <p:tag name="KSO_WM_BEAUTIFY_FLAG" val="#wm#"/>
  <p:tag name="KSO_WM_UNIT_TYPE" val="i"/>
  <p:tag name="KSO_WM_UNIT_ID" val="custom160545_29*i*0"/>
  <p:tag name="KSO_WM_TEMPLATE_CATEGORY" val="custom"/>
  <p:tag name="KSO_WM_TEMPLATE_INDEX" val="160545"/>
  <p:tag name="KSO_WM_UNIT_INDEX" val="0"/>
</p:tagLst>
</file>

<file path=ppt/tags/tag69.xml><?xml version="1.0" encoding="utf-8"?>
<p:tagLst xmlns:a="http://schemas.openxmlformats.org/drawingml/2006/main" xmlns:r="http://schemas.openxmlformats.org/officeDocument/2006/relationships" xmlns:p="http://schemas.openxmlformats.org/presentationml/2006/main">
  <p:tag name="MH" val="20151012160551"/>
  <p:tag name="MH_LIBRARY" val="GRAPHIC"/>
  <p:tag name="MH_ORDER" val="Oval 53"/>
  <p:tag name="KSO_WM_TAG_VERSION" val="1.0"/>
  <p:tag name="KSO_WM_BEAUTIFY_FLAG" val="#wm#"/>
  <p:tag name="KSO_WM_UNIT_TYPE" val="i"/>
  <p:tag name="KSO_WM_UNIT_ID" val="custom160545_29*i*1"/>
  <p:tag name="KSO_WM_TEMPLATE_CATEGORY" val="custom"/>
  <p:tag name="KSO_WM_TEMPLATE_INDEX" val="160545"/>
  <p:tag name="KSO_WM_UNIT_INDEX" val="1"/>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5"/>
  <p:tag name="KSO_WM_UNIT_TYPE" val="b"/>
  <p:tag name="KSO_WM_UNIT_INDEX" val="1"/>
  <p:tag name="KSO_WM_UNIT_ID" val="custom160545_1*b*1"/>
  <p:tag name="KSO_WM_UNIT_CLEAR" val="1"/>
  <p:tag name="KSO_WM_UNIT_LAYERLEVEL" val="1"/>
  <p:tag name="KSO_WM_UNIT_VALUE" val="35"/>
  <p:tag name="KSO_WM_UNIT_ISCONTENTSTITLE" val="0"/>
  <p:tag name="KSO_WM_UNIT_HIGHLIGHT" val="0"/>
  <p:tag name="KSO_WM_UNIT_COMPATIBLE" val="0"/>
  <p:tag name="KSO_WM_UNIT_PRESET_TEXT_INDEX" val="3"/>
  <p:tag name="KSO_WM_UNIT_PRESET_TEXT_LEN" val="17"/>
</p:tagLst>
</file>

<file path=ppt/tags/tag70.xml><?xml version="1.0" encoding="utf-8"?>
<p:tagLst xmlns:a="http://schemas.openxmlformats.org/drawingml/2006/main" xmlns:r="http://schemas.openxmlformats.org/officeDocument/2006/relationships" xmlns:p="http://schemas.openxmlformats.org/presentationml/2006/main">
  <p:tag name="MH" val="20151012160551"/>
  <p:tag name="MH_LIBRARY" val="GRAPHIC"/>
  <p:tag name="MH_ORDER" val="Rectangle 62"/>
  <p:tag name="KSO_WM_TAG_VERSION" val="1.0"/>
  <p:tag name="KSO_WM_BEAUTIFY_FLAG" val="#wm#"/>
  <p:tag name="KSO_WM_UNIT_TYPE" val="i"/>
  <p:tag name="KSO_WM_UNIT_ID" val="custom160545_29*i*2"/>
  <p:tag name="KSO_WM_TEMPLATE_CATEGORY" val="custom"/>
  <p:tag name="KSO_WM_TEMPLATE_INDEX" val="160545"/>
  <p:tag name="KSO_WM_UNIT_INDEX" val="2"/>
</p:tagLst>
</file>

<file path=ppt/tags/tag71.xml><?xml version="1.0" encoding="utf-8"?>
<p:tagLst xmlns:a="http://schemas.openxmlformats.org/drawingml/2006/main" xmlns:r="http://schemas.openxmlformats.org/officeDocument/2006/relationships" xmlns:p="http://schemas.openxmlformats.org/presentationml/2006/main">
  <p:tag name="MH" val="20151012160551"/>
  <p:tag name="MH_LIBRARY" val="GRAPHIC"/>
  <p:tag name="MH_ORDER" val="Oval 63"/>
  <p:tag name="KSO_WM_TAG_VERSION" val="1.0"/>
  <p:tag name="KSO_WM_BEAUTIFY_FLAG" val="#wm#"/>
  <p:tag name="KSO_WM_UNIT_TYPE" val="i"/>
  <p:tag name="KSO_WM_UNIT_ID" val="custom160545_29*i*3"/>
  <p:tag name="KSO_WM_TEMPLATE_CATEGORY" val="custom"/>
  <p:tag name="KSO_WM_TEMPLATE_INDEX" val="160545"/>
  <p:tag name="KSO_WM_UNIT_INDEX" val="3"/>
</p:tagLst>
</file>

<file path=ppt/tags/tag72.xml><?xml version="1.0" encoding="utf-8"?>
<p:tagLst xmlns:a="http://schemas.openxmlformats.org/drawingml/2006/main" xmlns:r="http://schemas.openxmlformats.org/officeDocument/2006/relationships" xmlns:p="http://schemas.openxmlformats.org/presentationml/2006/main">
  <p:tag name="MH" val="20151012160551"/>
  <p:tag name="MH_LIBRARY" val="GRAPHIC"/>
  <p:tag name="MH_ORDER" val="Rectangle 64"/>
  <p:tag name="KSO_WM_TAG_VERSION" val="1.0"/>
  <p:tag name="KSO_WM_BEAUTIFY_FLAG" val="#wm#"/>
  <p:tag name="KSO_WM_UNIT_TYPE" val="i"/>
  <p:tag name="KSO_WM_UNIT_ID" val="custom160545_29*i*4"/>
  <p:tag name="KSO_WM_TEMPLATE_CATEGORY" val="custom"/>
  <p:tag name="KSO_WM_TEMPLATE_INDEX" val="160545"/>
  <p:tag name="KSO_WM_UNIT_INDEX" val="4"/>
</p:tagLst>
</file>

<file path=ppt/tags/tag73.xml><?xml version="1.0" encoding="utf-8"?>
<p:tagLst xmlns:a="http://schemas.openxmlformats.org/drawingml/2006/main" xmlns:r="http://schemas.openxmlformats.org/officeDocument/2006/relationships" xmlns:p="http://schemas.openxmlformats.org/presentationml/2006/main">
  <p:tag name="MH" val="20151012160551"/>
  <p:tag name="MH_LIBRARY" val="GRAPHIC"/>
  <p:tag name="MH_ORDER" val="Oval 65"/>
  <p:tag name="KSO_WM_TAG_VERSION" val="1.0"/>
  <p:tag name="KSO_WM_BEAUTIFY_FLAG" val="#wm#"/>
  <p:tag name="KSO_WM_UNIT_TYPE" val="i"/>
  <p:tag name="KSO_WM_UNIT_ID" val="custom160545_29*i*5"/>
  <p:tag name="KSO_WM_TEMPLATE_CATEGORY" val="custom"/>
  <p:tag name="KSO_WM_TEMPLATE_INDEX" val="160545"/>
  <p:tag name="KSO_WM_UNIT_INDEX" val="5"/>
</p:tagLst>
</file>

<file path=ppt/tags/tag74.xml><?xml version="1.0" encoding="utf-8"?>
<p:tagLst xmlns:a="http://schemas.openxmlformats.org/drawingml/2006/main" xmlns:r="http://schemas.openxmlformats.org/officeDocument/2006/relationships" xmlns:p="http://schemas.openxmlformats.org/presentationml/2006/main">
  <p:tag name="MH" val="20151012160551"/>
  <p:tag name="MH_LIBRARY" val="GRAPHIC"/>
  <p:tag name="MH_ORDER" val="Rectangle 66"/>
  <p:tag name="KSO_WM_TAG_VERSION" val="1.0"/>
  <p:tag name="KSO_WM_BEAUTIFY_FLAG" val="#wm#"/>
  <p:tag name="KSO_WM_UNIT_TYPE" val="i"/>
  <p:tag name="KSO_WM_UNIT_ID" val="custom160545_29*i*6"/>
  <p:tag name="KSO_WM_TEMPLATE_CATEGORY" val="custom"/>
  <p:tag name="KSO_WM_TEMPLATE_INDEX" val="160545"/>
  <p:tag name="KSO_WM_UNIT_INDEX" val="6"/>
</p:tagLst>
</file>

<file path=ppt/tags/tag75.xml><?xml version="1.0" encoding="utf-8"?>
<p:tagLst xmlns:a="http://schemas.openxmlformats.org/drawingml/2006/main" xmlns:r="http://schemas.openxmlformats.org/officeDocument/2006/relationships" xmlns:p="http://schemas.openxmlformats.org/presentationml/2006/main">
  <p:tag name="MH" val="20151012160551"/>
  <p:tag name="MH_LIBRARY" val="GRAPHIC"/>
  <p:tag name="MH_ORDER" val="Oval 67"/>
  <p:tag name="KSO_WM_TAG_VERSION" val="1.0"/>
  <p:tag name="KSO_WM_BEAUTIFY_FLAG" val="#wm#"/>
  <p:tag name="KSO_WM_UNIT_TYPE" val="i"/>
  <p:tag name="KSO_WM_UNIT_ID" val="custom160545_29*i*7"/>
  <p:tag name="KSO_WM_TEMPLATE_CATEGORY" val="custom"/>
  <p:tag name="KSO_WM_TEMPLATE_INDEX" val="160545"/>
  <p:tag name="KSO_WM_UNIT_INDEX" val="7"/>
</p:tagLst>
</file>

<file path=ppt/tags/tag8.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5"/>
  <p:tag name="KSO_WM_SLIDE_ID" val="custom160545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heme/theme1.xml><?xml version="1.0" encoding="utf-8"?>
<a:theme xmlns:a="http://schemas.openxmlformats.org/drawingml/2006/main" name="A000120141119A01PPBG">
  <a:themeElements>
    <a:clrScheme name="160545">
      <a:dk1>
        <a:srgbClr val="5F5F5F"/>
      </a:dk1>
      <a:lt1>
        <a:srgbClr val="FFFFFF"/>
      </a:lt1>
      <a:dk2>
        <a:srgbClr val="5F5F5F"/>
      </a:dk2>
      <a:lt2>
        <a:srgbClr val="FFFFFF"/>
      </a:lt2>
      <a:accent1>
        <a:srgbClr val="046FB6"/>
      </a:accent1>
      <a:accent2>
        <a:srgbClr val="22B1DE"/>
      </a:accent2>
      <a:accent3>
        <a:srgbClr val="5D76BA"/>
      </a:accent3>
      <a:accent4>
        <a:srgbClr val="EAB200"/>
      </a:accent4>
      <a:accent5>
        <a:srgbClr val="C00000"/>
      </a:accent5>
      <a:accent6>
        <a:srgbClr val="AFB2B4"/>
      </a:accent6>
      <a:hlink>
        <a:srgbClr val="00B0F0"/>
      </a:hlink>
      <a:folHlink>
        <a:srgbClr val="AFB2B4"/>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826</Words>
  <Application>Microsoft Office PowerPoint</Application>
  <PresentationFormat>自定义</PresentationFormat>
  <Paragraphs>112</Paragraphs>
  <Slides>14</Slides>
  <Notes>14</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A000120141119A01PPBG</vt:lpstr>
      <vt:lpstr>“随便走”产品方案设计</vt:lpstr>
      <vt:lpstr>PowerPoint 演示文稿</vt:lpstr>
      <vt:lpstr>PowerPoint 演示文稿</vt:lpstr>
      <vt:lpstr>一、项目可行性分析报告：</vt:lpstr>
      <vt:lpstr>二、产品定位及目标：</vt:lpstr>
      <vt:lpstr>三、产品内容总策划：</vt:lpstr>
      <vt:lpstr>三、产品内容总策划：</vt:lpstr>
      <vt:lpstr>三、产品内容总策划：</vt:lpstr>
      <vt:lpstr>四、技术解决方案：</vt:lpstr>
      <vt:lpstr>五、推广方案：</vt:lpstr>
      <vt:lpstr>六、产品运营规划书：</vt:lpstr>
      <vt:lpstr>六、产品运营规划书：</vt:lpstr>
      <vt:lpstr>六、产品运营规划书：</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治愈</dc:creator>
  <cp:lastModifiedBy>Windows 用户</cp:lastModifiedBy>
  <cp:revision>3</cp:revision>
  <dcterms:created xsi:type="dcterms:W3CDTF">2017-10-17T06:37:00Z</dcterms:created>
  <dcterms:modified xsi:type="dcterms:W3CDTF">2018-01-09T08:12:04Z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