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6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6" r:id="rId12"/>
    <p:sldId id="267" r:id="rId13"/>
    <p:sldId id="268" r:id="rId14"/>
    <p:sldId id="269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3136-1B61-4522-920B-B0485C5B966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9ACB-704E-460B-AA2F-5526BC3BE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25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3136-1B61-4522-920B-B0485C5B966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9ACB-704E-460B-AA2F-5526BC3BE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93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3136-1B61-4522-920B-B0485C5B966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9ACB-704E-460B-AA2F-5526BC3BE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311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3136-1B61-4522-920B-B0485C5B966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9ACB-704E-460B-AA2F-5526BC3BE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59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3136-1B61-4522-920B-B0485C5B966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9ACB-704E-460B-AA2F-5526BC3BE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627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3136-1B61-4522-920B-B0485C5B966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9ACB-704E-460B-AA2F-5526BC3BE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557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3136-1B61-4522-920B-B0485C5B966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9ACB-704E-460B-AA2F-5526BC3BE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703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3136-1B61-4522-920B-B0485C5B966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9ACB-704E-460B-AA2F-5526BC3BE9D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63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3136-1B61-4522-920B-B0485C5B966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9ACB-704E-460B-AA2F-5526BC3BE9D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57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3136-1B61-4522-920B-B0485C5B966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9ACB-704E-460B-AA2F-5526BC3BE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9869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3136-1B61-4522-920B-B0485C5B966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9ACB-704E-460B-AA2F-5526BC3BE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21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3136-1B61-4522-920B-B0485C5B966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9ACB-704E-460B-AA2F-5526BC3BE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143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3136-1B61-4522-920B-B0485C5B966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9ACB-704E-460B-AA2F-5526BC3BE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6363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3136-1B61-4522-920B-B0485C5B966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9ACB-704E-460B-AA2F-5526BC3BE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6391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3136-1B61-4522-920B-B0485C5B966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9ACB-704E-460B-AA2F-5526BC3BE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1076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3136-1B61-4522-920B-B0485C5B966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9ACB-704E-460B-AA2F-5526BC3BE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2775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3136-1B61-4522-920B-B0485C5B966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9ACB-704E-460B-AA2F-5526BC3BE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9619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3136-1B61-4522-920B-B0485C5B966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9ACB-704E-460B-AA2F-5526BC3BE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6723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3136-1B61-4522-920B-B0485C5B966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9ACB-704E-460B-AA2F-5526BC3BE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888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3136-1B61-4522-920B-B0485C5B966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9ACB-704E-460B-AA2F-5526BC3BE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0913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3136-1B61-4522-920B-B0485C5B966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9ACB-704E-460B-AA2F-5526BC3BE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2058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3136-1B61-4522-920B-B0485C5B966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9ACB-704E-460B-AA2F-5526BC3BE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14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3136-1B61-4522-920B-B0485C5B966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9ACB-704E-460B-AA2F-5526BC3BE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7317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3136-1B61-4522-920B-B0485C5B966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9ACB-704E-460B-AA2F-5526BC3BE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1102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8F33136-1B61-4522-920B-B0485C5B966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B719ACB-704E-460B-AA2F-5526BC3BE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4485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3136-1B61-4522-920B-B0485C5B966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9ACB-704E-460B-AA2F-5526BC3BE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6638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3136-1B61-4522-920B-B0485C5B966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9ACB-704E-460B-AA2F-5526BC3BE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6573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3136-1B61-4522-920B-B0485C5B966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9ACB-704E-460B-AA2F-5526BC3BE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4470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3136-1B61-4522-920B-B0485C5B966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9ACB-704E-460B-AA2F-5526BC3BE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2886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3136-1B61-4522-920B-B0485C5B966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9ACB-704E-460B-AA2F-5526BC3BE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22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3136-1B61-4522-920B-B0485C5B966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9ACB-704E-460B-AA2F-5526BC3BE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14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3136-1B61-4522-920B-B0485C5B966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9ACB-704E-460B-AA2F-5526BC3BE9D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0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3136-1B61-4522-920B-B0485C5B966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9ACB-704E-460B-AA2F-5526BC3BE9D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6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3136-1B61-4522-920B-B0485C5B966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9ACB-704E-460B-AA2F-5526BC3BE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82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3136-1B61-4522-920B-B0485C5B966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9ACB-704E-460B-AA2F-5526BC3BE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11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3136-1B61-4522-920B-B0485C5B966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9ACB-704E-460B-AA2F-5526BC3BE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89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8F33136-1B61-4522-920B-B0485C5B966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19ACB-704E-460B-AA2F-5526BC3BE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57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8F33136-1B61-4522-920B-B0485C5B966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19ACB-704E-460B-AA2F-5526BC3BE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69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8F33136-1B61-4522-920B-B0485C5B966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B719ACB-704E-460B-AA2F-5526BC3BE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940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DADA0-50E3-4A62-9226-381977F3C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9459" y="1123122"/>
            <a:ext cx="3973082" cy="1117364"/>
          </a:xfrm>
        </p:spPr>
        <p:txBody>
          <a:bodyPr/>
          <a:lstStyle/>
          <a:p>
            <a:r>
              <a:rPr lang="zh-CN" altLang="en-US" dirty="0"/>
              <a:t>结题汇报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FD1A00-4ADC-4367-A4BB-CF9123409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9180" y="2577048"/>
            <a:ext cx="8637072" cy="280002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                           换换壁纸</a:t>
            </a:r>
            <a:r>
              <a:rPr lang="en-US" altLang="zh-CN" sz="2400" dirty="0"/>
              <a:t>app</a:t>
            </a:r>
          </a:p>
          <a:p>
            <a:r>
              <a:rPr lang="zh-CN" altLang="en-US" sz="2400" dirty="0"/>
              <a:t>                  </a:t>
            </a:r>
            <a:endParaRPr lang="en-US" altLang="zh-CN" sz="2400" dirty="0"/>
          </a:p>
          <a:p>
            <a:r>
              <a:rPr lang="en-US" altLang="zh-CN" sz="2400" dirty="0"/>
              <a:t>                            </a:t>
            </a:r>
            <a:r>
              <a:rPr lang="zh-CN" altLang="en-US" sz="2400" dirty="0"/>
              <a:t>组长：马烨</a:t>
            </a:r>
            <a:endParaRPr lang="en-US" altLang="zh-CN" sz="2400" dirty="0"/>
          </a:p>
          <a:p>
            <a:r>
              <a:rPr lang="zh-CN" altLang="en-US" sz="2400" dirty="0"/>
              <a:t>                            组员：麦国恒</a:t>
            </a:r>
          </a:p>
        </p:txBody>
      </p:sp>
    </p:spTree>
    <p:extLst>
      <p:ext uri="{BB962C8B-B14F-4D97-AF65-F5344CB8AC3E}">
        <p14:creationId xmlns:p14="http://schemas.microsoft.com/office/powerpoint/2010/main" val="82014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DCE22-B283-F843-B0BC-9CD8D388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在线测试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C69D801-6A52-BC4E-B906-F3D43E521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995" y="3958038"/>
            <a:ext cx="9453005" cy="289996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8DD1205-AC3A-8E40-9A77-8ED6DC40C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686" y="0"/>
            <a:ext cx="8308314" cy="395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01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A705B-8CC0-4658-A872-E0451476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反馈情况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518C2B-1504-4F8E-86EB-DE89A9558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同学</a:t>
            </a:r>
            <a:r>
              <a:rPr lang="en-US" altLang="zh-CN" dirty="0"/>
              <a:t>A:</a:t>
            </a:r>
          </a:p>
          <a:p>
            <a:r>
              <a:rPr lang="zh-CN" altLang="en-US" dirty="0"/>
              <a:t>主要更换功能能实现，但是选择壁纸集</a:t>
            </a:r>
            <a:r>
              <a:rPr lang="en-US" altLang="zh-CN" dirty="0"/>
              <a:t>UI</a:t>
            </a:r>
            <a:r>
              <a:rPr lang="zh-CN" altLang="en-US" dirty="0"/>
              <a:t>可以更美观</a:t>
            </a:r>
            <a:endParaRPr lang="en-US" altLang="zh-CN" dirty="0"/>
          </a:p>
          <a:p>
            <a:r>
              <a:rPr lang="zh-CN" altLang="en-US" dirty="0"/>
              <a:t>同学</a:t>
            </a:r>
            <a:r>
              <a:rPr lang="en-US" altLang="zh-CN" dirty="0"/>
              <a:t>B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建议增加一个恢复原壁纸功能</a:t>
            </a:r>
            <a:endParaRPr lang="en-US" altLang="zh-CN" dirty="0"/>
          </a:p>
          <a:p>
            <a:r>
              <a:rPr lang="zh-CN" altLang="en-US" dirty="0"/>
              <a:t>同学</a:t>
            </a:r>
            <a:r>
              <a:rPr lang="en-US" altLang="zh-CN" dirty="0"/>
              <a:t>C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实用</a:t>
            </a:r>
            <a:r>
              <a:rPr lang="zh-CN" altLang="en-US"/>
              <a:t>简单，会留着使用一段时间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17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5FFCF-DA87-4A31-AE64-590F9A60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5A6657-2FFB-4FD4-BDD4-06ECF6003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5504" y="1610744"/>
            <a:ext cx="10554574" cy="3636511"/>
          </a:xfrm>
        </p:spPr>
        <p:txBody>
          <a:bodyPr/>
          <a:lstStyle/>
          <a:p>
            <a:r>
              <a:rPr lang="zh-CN" altLang="en-US" dirty="0"/>
              <a:t>总反馈良好，主要功能使用顺利，但有需要改进的地方，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日后我们会再次优化与增加保存原壁纸功能。</a:t>
            </a:r>
          </a:p>
        </p:txBody>
      </p:sp>
    </p:spTree>
    <p:extLst>
      <p:ext uri="{BB962C8B-B14F-4D97-AF65-F5344CB8AC3E}">
        <p14:creationId xmlns:p14="http://schemas.microsoft.com/office/powerpoint/2010/main" val="2509226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20B98-F7F1-412B-AD9F-69C1768B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765" y="2673553"/>
            <a:ext cx="10571998" cy="970450"/>
          </a:xfrm>
        </p:spPr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9BB85-BBC0-43B0-BF24-7526403C4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69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1A1A7AE-E206-4432-B118-10D4B3C17230}"/>
              </a:ext>
            </a:extLst>
          </p:cNvPr>
          <p:cNvSpPr txBox="1"/>
          <p:nvPr/>
        </p:nvSpPr>
        <p:spPr>
          <a:xfrm>
            <a:off x="2047460" y="1083366"/>
            <a:ext cx="646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App</a:t>
            </a:r>
            <a:r>
              <a:rPr lang="zh-CN" altLang="en-US" sz="2800" dirty="0"/>
              <a:t>介绍：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B904EF-D28D-4C6F-827E-DA39CFB7E434}"/>
              </a:ext>
            </a:extLst>
          </p:cNvPr>
          <p:cNvSpPr txBox="1"/>
          <p:nvPr/>
        </p:nvSpPr>
        <p:spPr>
          <a:xfrm>
            <a:off x="2047460" y="2456237"/>
            <a:ext cx="71760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一款基于安卓平台，适合年轻人使用，能从本地选择壁纸</a:t>
            </a:r>
            <a:r>
              <a:rPr lang="zh-CN" altLang="en-US" sz="2000" dirty="0"/>
              <a:t>或者拍照选择壁纸</a:t>
            </a:r>
            <a:r>
              <a:rPr lang="zh-CN" altLang="zh-CN" sz="2000" dirty="0"/>
              <a:t>，并设定自动更换周期，能自动更换壁纸的手机软件</a:t>
            </a:r>
            <a:endParaRPr lang="en-US" altLang="zh-CN" sz="2000" spc="200" dirty="0"/>
          </a:p>
          <a:p>
            <a:endParaRPr lang="en-US" altLang="zh-CN" sz="2000" spc="200" dirty="0"/>
          </a:p>
          <a:p>
            <a:r>
              <a:rPr lang="zh-CN" altLang="en-US" sz="2000" spc="200" dirty="0"/>
              <a:t>主要功能是自动更换壁纸，可以自己新建壁纸集，向壁纸集中增删壁纸</a:t>
            </a:r>
          </a:p>
        </p:txBody>
      </p:sp>
    </p:spTree>
    <p:extLst>
      <p:ext uri="{BB962C8B-B14F-4D97-AF65-F5344CB8AC3E}">
        <p14:creationId xmlns:p14="http://schemas.microsoft.com/office/powerpoint/2010/main" val="278356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872BD2-6DCD-4906-A05E-E63F4EDE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界面</a:t>
            </a:r>
            <a:r>
              <a:rPr lang="en-US" altLang="zh-CN" dirty="0"/>
              <a:t>-1 </a:t>
            </a:r>
            <a:r>
              <a:rPr lang="zh-CN" altLang="en-US" dirty="0"/>
              <a:t>主界面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CC8FFDE-3688-4E3A-8C44-8C3B4E300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436" y="2775"/>
            <a:ext cx="3607190" cy="6858888"/>
          </a:xfrm>
          <a:prstGeom prst="rect">
            <a:avLst/>
          </a:prstGeom>
        </p:spPr>
      </p:pic>
      <p:sp>
        <p:nvSpPr>
          <p:cNvPr id="20" name="内容占位符 19">
            <a:extLst>
              <a:ext uri="{FF2B5EF4-FFF2-40B4-BE49-F238E27FC236}">
                <a16:creationId xmlns:a16="http://schemas.microsoft.com/office/drawing/2014/main" id="{19A665DB-1128-46FF-9136-0F6705582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719" y="1610744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功能：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增加壁纸集，进入到壁纸集的编辑界面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开启更换壁纸功能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设定更换周期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下拉框选择需要用于更换壁纸的壁纸集</a:t>
            </a:r>
          </a:p>
        </p:txBody>
      </p:sp>
    </p:spTree>
    <p:extLst>
      <p:ext uri="{BB962C8B-B14F-4D97-AF65-F5344CB8AC3E}">
        <p14:creationId xmlns:p14="http://schemas.microsoft.com/office/powerpoint/2010/main" val="118201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872BD2-6DCD-4906-A05E-E63F4EDE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界面</a:t>
            </a:r>
            <a:r>
              <a:rPr lang="en-US" altLang="zh-CN" dirty="0"/>
              <a:t>-2 </a:t>
            </a:r>
            <a:r>
              <a:rPr lang="zh-CN" altLang="en-US" dirty="0"/>
              <a:t>壁纸集编辑界面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DC2625FA-0421-4742-8356-2D6BCC19E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880" y="0"/>
            <a:ext cx="3689086" cy="6858000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2CBD04F-8F02-4AD4-BBD3-552BEFBCF40B}"/>
              </a:ext>
            </a:extLst>
          </p:cNvPr>
          <p:cNvSpPr txBox="1"/>
          <p:nvPr/>
        </p:nvSpPr>
        <p:spPr>
          <a:xfrm>
            <a:off x="1093303" y="2395331"/>
            <a:ext cx="30513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从相册中选择照片或拍摄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一张照片加入壁纸集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为相册命名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返回主界面</a:t>
            </a:r>
          </a:p>
        </p:txBody>
      </p:sp>
    </p:spTree>
    <p:extLst>
      <p:ext uri="{BB962C8B-B14F-4D97-AF65-F5344CB8AC3E}">
        <p14:creationId xmlns:p14="http://schemas.microsoft.com/office/powerpoint/2010/main" val="113618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872BD2-6DCD-4906-A05E-E63F4EDE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界面</a:t>
            </a:r>
            <a:r>
              <a:rPr lang="en-US" altLang="zh-CN" dirty="0"/>
              <a:t>-3 </a:t>
            </a:r>
            <a:r>
              <a:rPr lang="zh-CN" altLang="en-US" dirty="0"/>
              <a:t>壁纸删除与浏览界面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455474A9-96DD-4EF4-9F3A-5CE75DB70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876" y="2649670"/>
            <a:ext cx="10554574" cy="3636511"/>
          </a:xfrm>
        </p:spPr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（点击照片后跳转至该页面）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功能：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删除照片（如果是最后一张，将会删除整个壁纸集）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显示当前照片位置以及总数量，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点击后返回上个界面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可左右滑动浏览照片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6C817D-F469-422F-8642-F4A1154E2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067" y="0"/>
            <a:ext cx="3638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5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872BD2-6DCD-4906-A05E-E63F4EDE3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601" y="478948"/>
            <a:ext cx="10571998" cy="970450"/>
          </a:xfrm>
        </p:spPr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界面</a:t>
            </a:r>
            <a:r>
              <a:rPr lang="en-US" altLang="zh-CN" dirty="0"/>
              <a:t>-4 </a:t>
            </a:r>
            <a:r>
              <a:rPr lang="zh-CN" altLang="en-US" dirty="0"/>
              <a:t>照片选择界面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455474A9-96DD-4EF4-9F3A-5CE75DB70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204" y="2257316"/>
            <a:ext cx="10554574" cy="3636511"/>
          </a:xfrm>
        </p:spPr>
        <p:txBody>
          <a:bodyPr/>
          <a:lstStyle/>
          <a:p>
            <a:r>
              <a:rPr lang="zh-CN" altLang="en-US" dirty="0"/>
              <a:t>功能：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进入照相机拍照并选进壁纸集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点击照片选择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弹出上拉框，根据相册分类查看照片并选择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4474964-3C09-45C0-B0B4-5A30C5C58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984" y="64026"/>
            <a:ext cx="3128963" cy="672994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86F9F48-4942-45F8-A52C-4FEDD226731F}"/>
              </a:ext>
            </a:extLst>
          </p:cNvPr>
          <p:cNvSpPr txBox="1"/>
          <p:nvPr/>
        </p:nvSpPr>
        <p:spPr>
          <a:xfrm>
            <a:off x="6206369" y="5490815"/>
            <a:ext cx="9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FBC12B-6FA5-45D6-87C7-C38513ACC3CF}"/>
              </a:ext>
            </a:extLst>
          </p:cNvPr>
          <p:cNvSpPr txBox="1"/>
          <p:nvPr/>
        </p:nvSpPr>
        <p:spPr>
          <a:xfrm>
            <a:off x="8344536" y="4164573"/>
            <a:ext cx="9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E8E88D-39C8-4D1A-BC54-2652068C0301}"/>
              </a:ext>
            </a:extLst>
          </p:cNvPr>
          <p:cNvSpPr txBox="1"/>
          <p:nvPr/>
        </p:nvSpPr>
        <p:spPr>
          <a:xfrm>
            <a:off x="6288466" y="905520"/>
            <a:ext cx="9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0DA8B6-9558-4038-9034-C6C233309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6778" y="0"/>
            <a:ext cx="3343275" cy="672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7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872BD2-6DCD-4906-A05E-E63F4EDE3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591" y="2587759"/>
            <a:ext cx="10571998" cy="970450"/>
          </a:xfrm>
        </p:spPr>
        <p:txBody>
          <a:bodyPr/>
          <a:lstStyle/>
          <a:p>
            <a:r>
              <a:rPr lang="zh-CN" altLang="en-US" dirty="0"/>
              <a:t>主要功能与</a:t>
            </a:r>
            <a:r>
              <a:rPr lang="en-US" altLang="zh-CN" dirty="0"/>
              <a:t>UI</a:t>
            </a:r>
            <a:r>
              <a:rPr lang="zh-CN" altLang="en-US" dirty="0"/>
              <a:t>介绍结束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3600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B9544-047B-492C-B4E0-8CE15A06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278" y="755301"/>
            <a:ext cx="10571998" cy="970450"/>
          </a:xfrm>
        </p:spPr>
        <p:txBody>
          <a:bodyPr/>
          <a:lstStyle/>
          <a:p>
            <a:r>
              <a:rPr lang="zh-CN" altLang="en-US" dirty="0"/>
              <a:t>小组分工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98CA39-0B24-4B32-907C-006BCE817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338" y="1240526"/>
            <a:ext cx="10554574" cy="3636511"/>
          </a:xfrm>
        </p:spPr>
        <p:txBody>
          <a:bodyPr/>
          <a:lstStyle/>
          <a:p>
            <a:r>
              <a:rPr lang="zh-CN" altLang="en-US" dirty="0"/>
              <a:t>马烨      </a:t>
            </a:r>
            <a:r>
              <a:rPr lang="en-US" altLang="zh-CN" dirty="0"/>
              <a:t>UI</a:t>
            </a:r>
            <a:r>
              <a:rPr lang="zh-CN" altLang="en-US" dirty="0"/>
              <a:t>设计与实现壁纸定时更换功能</a:t>
            </a:r>
            <a:endParaRPr lang="en-US" altLang="zh-CN" dirty="0"/>
          </a:p>
          <a:p>
            <a:r>
              <a:rPr lang="zh-CN" altLang="en-US" dirty="0"/>
              <a:t>麦国恒   壁纸集与壁纸的增删功能 屏幕适配</a:t>
            </a:r>
          </a:p>
        </p:txBody>
      </p:sp>
    </p:spTree>
    <p:extLst>
      <p:ext uri="{BB962C8B-B14F-4D97-AF65-F5344CB8AC3E}">
        <p14:creationId xmlns:p14="http://schemas.microsoft.com/office/powerpoint/2010/main" val="2112166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2003D-63C4-4D88-AF21-6B6824795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测试情况：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7AFCC-412E-4B84-AAB0-077DDCAF7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503" y="1610744"/>
            <a:ext cx="10554574" cy="3636511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在十个安卓手机测试中，有一部在选择壁纸的时候出现闪退情况</a:t>
            </a:r>
            <a:endParaRPr lang="en-US" altLang="zh-CN" dirty="0"/>
          </a:p>
          <a:p>
            <a:r>
              <a:rPr lang="zh-CN" altLang="en-US" dirty="0"/>
              <a:t>其余均能正常运行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面对不同分辨率的手机界面能正常显示，没有出现</a:t>
            </a:r>
            <a:r>
              <a:rPr lang="en-US" altLang="zh-CN" dirty="0"/>
              <a:t>UI</a:t>
            </a:r>
            <a:r>
              <a:rPr lang="zh-CN" altLang="en-US" dirty="0"/>
              <a:t>布局混乱等情况。</a:t>
            </a:r>
            <a:endParaRPr lang="en-US" altLang="zh-CN" dirty="0"/>
          </a:p>
          <a:p>
            <a:r>
              <a:rPr lang="zh-CN" altLang="en-US" dirty="0"/>
              <a:t>屏幕适配效果良好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213799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引用">
  <a:themeElements>
    <a:clrScheme name="引用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引用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引用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172</TotalTime>
  <Words>416</Words>
  <Application>Microsoft Office PowerPoint</Application>
  <PresentationFormat>宽屏</PresentationFormat>
  <Paragraphs>68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Calibri</vt:lpstr>
      <vt:lpstr>Calibri Light</vt:lpstr>
      <vt:lpstr>Century Gothic</vt:lpstr>
      <vt:lpstr>Wingdings 2</vt:lpstr>
      <vt:lpstr>HDOfficeLightV0</vt:lpstr>
      <vt:lpstr>1_HDOfficeLightV0</vt:lpstr>
      <vt:lpstr>引用</vt:lpstr>
      <vt:lpstr>结题汇报</vt:lpstr>
      <vt:lpstr>PowerPoint 演示文稿</vt:lpstr>
      <vt:lpstr>UI界面-1 主界面</vt:lpstr>
      <vt:lpstr>UI界面-2 壁纸集编辑界面</vt:lpstr>
      <vt:lpstr>UI界面-3 壁纸删除与浏览界面</vt:lpstr>
      <vt:lpstr>UI界面-4 照片选择界面</vt:lpstr>
      <vt:lpstr>主要功能与UI介绍结束  </vt:lpstr>
      <vt:lpstr>小组分工</vt:lpstr>
      <vt:lpstr>测试情况：</vt:lpstr>
      <vt:lpstr>在线测试</vt:lpstr>
      <vt:lpstr>反馈情况</vt:lpstr>
      <vt:lpstr>小结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结题汇报</dc:title>
  <dc:creator> </dc:creator>
  <cp:lastModifiedBy> </cp:lastModifiedBy>
  <cp:revision>13</cp:revision>
  <dcterms:created xsi:type="dcterms:W3CDTF">2018-12-26T02:36:29Z</dcterms:created>
  <dcterms:modified xsi:type="dcterms:W3CDTF">2018-12-28T06:55:59Z</dcterms:modified>
</cp:coreProperties>
</file>