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3CA-69BA-4814-8230-993D491BFBC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BE4-4263-4E5D-8A82-3E5FBF7DB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56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3CA-69BA-4814-8230-993D491BFBC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BE4-4263-4E5D-8A82-3E5FBF7DB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0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3CA-69BA-4814-8230-993D491BFBC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BE4-4263-4E5D-8A82-3E5FBF7DB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752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3CA-69BA-4814-8230-993D491BFBC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BE4-4263-4E5D-8A82-3E5FBF7DB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38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3CA-69BA-4814-8230-993D491BFBC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BE4-4263-4E5D-8A82-3E5FBF7DB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48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3CA-69BA-4814-8230-993D491BFBC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BE4-4263-4E5D-8A82-3E5FBF7DB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1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3CA-69BA-4814-8230-993D491BFBC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BE4-4263-4E5D-8A82-3E5FBF7DB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51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3CA-69BA-4814-8230-993D491BFBC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BE4-4263-4E5D-8A82-3E5FBF7DB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7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3CA-69BA-4814-8230-993D491BFBC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BE4-4263-4E5D-8A82-3E5FBF7DB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6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3CA-69BA-4814-8230-993D491BFBC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BE4-4263-4E5D-8A82-3E5FBF7DB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6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3CA-69BA-4814-8230-993D491BFBC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BE4-4263-4E5D-8A82-3E5FBF7DB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0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3CA-69BA-4814-8230-993D491BFBC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BE4-4263-4E5D-8A82-3E5FBF7DB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3CA-69BA-4814-8230-993D491BFBC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BE4-4263-4E5D-8A82-3E5FBF7DB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445F3CA-69BA-4814-8230-993D491BFBC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D528BE4-4263-4E5D-8A82-3E5FBF7DB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4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445F3CA-69BA-4814-8230-993D491BFBC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D528BE4-4263-4E5D-8A82-3E5FBF7DB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44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7EA34-2604-4CFE-A220-6F1B028BF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691" y="2214460"/>
            <a:ext cx="10572000" cy="1214540"/>
          </a:xfrm>
        </p:spPr>
        <p:txBody>
          <a:bodyPr/>
          <a:lstStyle/>
          <a:p>
            <a:r>
              <a:rPr lang="zh-CN" altLang="en-US" sz="3200" dirty="0"/>
              <a:t>马烨</a:t>
            </a:r>
            <a:r>
              <a:rPr lang="en-US" altLang="zh-CN" sz="3200" dirty="0"/>
              <a:t> </a:t>
            </a:r>
            <a:br>
              <a:rPr lang="en-US" altLang="zh-CN" sz="3200" dirty="0"/>
            </a:br>
            <a:r>
              <a:rPr lang="zh-CN" altLang="en-US" sz="3200" dirty="0"/>
              <a:t>麦国恒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2558DD-EC9C-4059-A0E1-B1EC61CCC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BB7C1C-59DC-4FB4-9901-C3C55903886F}"/>
              </a:ext>
            </a:extLst>
          </p:cNvPr>
          <p:cNvSpPr txBox="1"/>
          <p:nvPr/>
        </p:nvSpPr>
        <p:spPr>
          <a:xfrm>
            <a:off x="1580319" y="1142179"/>
            <a:ext cx="8179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换换壁纸 </a:t>
            </a:r>
            <a:r>
              <a:rPr lang="en-US" altLang="zh-CN" sz="4400" dirty="0"/>
              <a:t>app—UI</a:t>
            </a:r>
            <a:r>
              <a:rPr lang="zh-CN" altLang="en-US" sz="4400" dirty="0"/>
              <a:t>设计汇报</a:t>
            </a:r>
          </a:p>
        </p:txBody>
      </p:sp>
    </p:spTree>
    <p:extLst>
      <p:ext uri="{BB962C8B-B14F-4D97-AF65-F5344CB8AC3E}">
        <p14:creationId xmlns:p14="http://schemas.microsoft.com/office/powerpoint/2010/main" val="387307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B4FA8-C23B-44BB-A795-1E8F2B54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功能简述：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472CA-883F-4FE7-BD33-92F96E84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206" y="1839344"/>
            <a:ext cx="10554574" cy="363651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编辑壁纸集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编辑壁纸集中壁纸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设定更换时间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壁纸集命名</a:t>
            </a:r>
            <a:endParaRPr lang="en-US" altLang="zh-CN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显示版本与分享</a:t>
            </a:r>
            <a:r>
              <a:rPr lang="en-US" altLang="zh-CN" sz="2400" dirty="0"/>
              <a:t>app</a:t>
            </a:r>
          </a:p>
          <a:p>
            <a:r>
              <a:rPr lang="en-US" altLang="zh-CN" sz="2400" dirty="0"/>
              <a:t>6.</a:t>
            </a:r>
            <a:r>
              <a:rPr lang="zh-CN" altLang="en-US" sz="2400" dirty="0"/>
              <a:t>是否启用自动更换</a:t>
            </a:r>
          </a:p>
        </p:txBody>
      </p:sp>
    </p:spTree>
    <p:extLst>
      <p:ext uri="{BB962C8B-B14F-4D97-AF65-F5344CB8AC3E}">
        <p14:creationId xmlns:p14="http://schemas.microsoft.com/office/powerpoint/2010/main" val="254230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6D0EA-234E-43AE-BAE0-52C15C07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24" y="618638"/>
            <a:ext cx="10571998" cy="97045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主界面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CBE9A-A893-415A-9EBA-05AFDFEB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417638"/>
            <a:ext cx="10554574" cy="363651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  1</a:t>
            </a:r>
            <a:r>
              <a:rPr lang="zh-CN" altLang="en-US" sz="2800" dirty="0"/>
              <a:t>）编辑壁纸集，增加修改删除与选择</a:t>
            </a:r>
            <a:endParaRPr lang="en-US" altLang="zh-CN" sz="2800" dirty="0"/>
          </a:p>
          <a:p>
            <a:r>
              <a:rPr lang="en-US" altLang="zh-CN" sz="2800" dirty="0"/>
              <a:t>   2</a:t>
            </a:r>
            <a:r>
              <a:rPr lang="zh-CN" altLang="en-US" sz="2800" dirty="0"/>
              <a:t>）自动更换壁纸开关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EF0ED8-4DCE-403E-8CFA-77C867E31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885" y="-1043609"/>
            <a:ext cx="4168541" cy="88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5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6D0EA-234E-43AE-BAE0-52C15C07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24" y="618638"/>
            <a:ext cx="10571998" cy="97045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主界面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CBE9A-A893-415A-9EBA-05AFDFEB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417638"/>
            <a:ext cx="10554574" cy="363651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）显示版本号与分享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A15DFD-1A0E-4500-A59D-90815C18A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184" y="-11221"/>
            <a:ext cx="3886816" cy="686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0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6995E-E09D-496E-81CF-83C7A47A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91" y="322599"/>
            <a:ext cx="10571998" cy="970450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壁纸集编辑界面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6E941-AB43-43A2-9DF9-4891ED46C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807824"/>
            <a:ext cx="10554574" cy="363651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对现有的壁纸集进行编辑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48376B-2557-47BB-8CFE-DEF3590FF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846" y="63220"/>
            <a:ext cx="3852362" cy="679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1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405E0-1D66-48A9-B1AC-FFD18337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壁纸编辑界面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33F413D-4B51-4A40-ADF5-EC199A745D01}"/>
              </a:ext>
            </a:extLst>
          </p:cNvPr>
          <p:cNvSpPr txBox="1">
            <a:spLocks/>
          </p:cNvSpPr>
          <p:nvPr/>
        </p:nvSpPr>
        <p:spPr>
          <a:xfrm>
            <a:off x="1026206" y="1839344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   1</a:t>
            </a:r>
            <a:r>
              <a:rPr lang="zh-CN" altLang="en-US" sz="2400" dirty="0"/>
              <a:t>）编辑壁纸，增加修改删除与选择</a:t>
            </a:r>
            <a:endParaRPr lang="en-US" altLang="zh-CN" sz="2400" dirty="0"/>
          </a:p>
          <a:p>
            <a:r>
              <a:rPr lang="en-US" altLang="zh-CN" sz="2400" dirty="0"/>
              <a:t>   2</a:t>
            </a:r>
            <a:r>
              <a:rPr lang="zh-CN" altLang="en-US" sz="2400" dirty="0"/>
              <a:t>）设定壁纸更换周期</a:t>
            </a:r>
            <a:endParaRPr lang="en-US" altLang="zh-CN" sz="2400" dirty="0"/>
          </a:p>
          <a:p>
            <a:r>
              <a:rPr lang="en-US" altLang="zh-CN" sz="2400" dirty="0"/>
              <a:t>   3</a:t>
            </a:r>
            <a:r>
              <a:rPr lang="zh-CN" altLang="en-US" sz="2400" dirty="0"/>
              <a:t>）为壁纸命名</a:t>
            </a:r>
            <a:endParaRPr lang="en-US" altLang="zh-CN" sz="2400" dirty="0"/>
          </a:p>
          <a:p>
            <a:r>
              <a:rPr lang="en-US" altLang="zh-CN" sz="2400" dirty="0"/>
              <a:t>   4</a:t>
            </a:r>
            <a:r>
              <a:rPr lang="zh-CN" altLang="en-US" sz="2400" dirty="0"/>
              <a:t>）保存壁纸集</a:t>
            </a:r>
            <a:endParaRPr lang="en-US" altLang="zh-CN" sz="2400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6B55AFD-B278-45E9-A00F-91EFF556A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046" y="1"/>
            <a:ext cx="3891954" cy="6808304"/>
          </a:xfrm>
        </p:spPr>
      </p:pic>
    </p:spTree>
    <p:extLst>
      <p:ext uri="{BB962C8B-B14F-4D97-AF65-F5344CB8AC3E}">
        <p14:creationId xmlns:p14="http://schemas.microsoft.com/office/powerpoint/2010/main" val="368622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6EEEA-E61A-45C5-AB8E-610B2C20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400" y="2107023"/>
            <a:ext cx="10571998" cy="970450"/>
          </a:xfrm>
        </p:spPr>
        <p:txBody>
          <a:bodyPr/>
          <a:lstStyle/>
          <a:p>
            <a:r>
              <a:rPr lang="en-US" altLang="zh-CN" dirty="0"/>
              <a:t>END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0B6ED-4376-4FA3-8B04-2046BE044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9003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30</TotalTime>
  <Words>127</Words>
  <Application>Microsoft Office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引用</vt:lpstr>
      <vt:lpstr>马烨  麦国恒</vt:lpstr>
      <vt:lpstr>功能简述：</vt:lpstr>
      <vt:lpstr>1.主界面</vt:lpstr>
      <vt:lpstr>1.主界面</vt:lpstr>
      <vt:lpstr>2.壁纸集编辑界面</vt:lpstr>
      <vt:lpstr>3.壁纸编辑界面</vt:lpstr>
      <vt:lpstr>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马烨  麦国恒</dc:title>
  <dc:creator> </dc:creator>
  <cp:lastModifiedBy> </cp:lastModifiedBy>
  <cp:revision>5</cp:revision>
  <dcterms:created xsi:type="dcterms:W3CDTF">2018-12-02T15:49:00Z</dcterms:created>
  <dcterms:modified xsi:type="dcterms:W3CDTF">2018-12-02T16:26:11Z</dcterms:modified>
</cp:coreProperties>
</file>