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DA6D-4E3F-41E6-8481-A2BF905AC65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9CE-653A-4162-9D69-91CFDAB1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9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1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4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4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1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7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6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产品实现与测试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杨锦康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36498" y="457363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01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功能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02781" y="457363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02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3534" y="4573631"/>
            <a:ext cx="159370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03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评价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21921" y="457363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04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1592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3038719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 smtClean="0">
                <a:latin typeface="Agency FB" panose="020B0503020202020204" pitchFamily="34" charset="0"/>
              </a:rPr>
              <a:t>游戏 娱乐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通过点击屏幕进行跳跃，得分</a:t>
            </a:r>
            <a:endParaRPr lang="en-US" altLang="zh-CN" sz="3600" dirty="0" smtClean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0859" y="505548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01 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8148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38" grpId="0"/>
      <p:bldP spid="4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3038719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 smtClean="0">
                <a:latin typeface="Agency FB" panose="020B0503020202020204" pitchFamily="34" charset="0"/>
              </a:rPr>
              <a:t>点击屏幕上的所有按钮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在游戏进行时，点击屏幕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测试各种效果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0859" y="505548"/>
            <a:ext cx="250741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02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测试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505548"/>
            <a:ext cx="25330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03 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评价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40859" y="1918699"/>
            <a:ext cx="35269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smtClean="0">
                <a:latin typeface="Agency FB" panose="020B0503020202020204" pitchFamily="34" charset="0"/>
              </a:rPr>
              <a:t>1.</a:t>
            </a:r>
            <a:r>
              <a:rPr lang="zh-CN" altLang="en-US" sz="4000" dirty="0" smtClean="0">
                <a:latin typeface="Agency FB" panose="020B0503020202020204" pitchFamily="34" charset="0"/>
              </a:rPr>
              <a:t>界面不够丰富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65911" y="3204666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dirty="0" smtClean="0">
                <a:latin typeface="Agency FB" panose="020B0503020202020204" pitchFamily="34" charset="0"/>
              </a:rPr>
              <a:t>2.</a:t>
            </a:r>
            <a:r>
              <a:rPr lang="zh-CN" altLang="en-US" sz="3600" dirty="0" smtClean="0">
                <a:latin typeface="Agency FB" panose="020B0503020202020204" pitchFamily="34" charset="0"/>
              </a:rPr>
              <a:t>没有游戏说明</a:t>
            </a:r>
            <a:endParaRPr lang="en-US" altLang="zh-CN" sz="3600" dirty="0" smtClean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40859" y="4615575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dirty="0" smtClean="0">
                <a:latin typeface="Agency FB" panose="020B0503020202020204" pitchFamily="34" charset="0"/>
              </a:rPr>
              <a:t>3.</a:t>
            </a:r>
            <a:r>
              <a:rPr lang="zh-CN" altLang="en-US" sz="3600" dirty="0" smtClean="0">
                <a:latin typeface="Agency FB" panose="020B0503020202020204" pitchFamily="34" charset="0"/>
              </a:rPr>
              <a:t>玩法较为单一</a:t>
            </a:r>
            <a:endParaRPr lang="en-US" altLang="zh-CN" sz="36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1847138"/>
            <a:ext cx="6853158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latin typeface="Agency FB" panose="020B0503020202020204" pitchFamily="34" charset="0"/>
              </a:rPr>
              <a:t>还</a:t>
            </a:r>
            <a:r>
              <a:rPr lang="zh-CN" altLang="en-US" sz="4000" dirty="0" smtClean="0">
                <a:latin typeface="Agency FB" panose="020B0503020202020204" pitchFamily="34" charset="0"/>
              </a:rPr>
              <a:t>需要改进很多，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比如可以改成点击按钮，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可以选择难度，加快移动速度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还有，游戏需要还是多人做的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0859" y="50554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04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总结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40859" y="50554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视频展示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宽屏</PresentationFormat>
  <Paragraphs>31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yjk</dc:creator>
  <cp:lastModifiedBy>yjk</cp:lastModifiedBy>
  <cp:revision>3</cp:revision>
  <dcterms:created xsi:type="dcterms:W3CDTF">2018-12-28T21:36:17Z</dcterms:created>
  <dcterms:modified xsi:type="dcterms:W3CDTF">2018-12-29T02:17:23Z</dcterms:modified>
</cp:coreProperties>
</file>