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7" r:id="rId6"/>
    <p:sldId id="265" r:id="rId7"/>
    <p:sldId id="266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FDA6D-4E3F-41E6-8481-A2BF905AC658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9CE-653A-4162-9D69-91CFDAB11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9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9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1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1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2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48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4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03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65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45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4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7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1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5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6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2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7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3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5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3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C107-0087-4D91-A027-71436DDF018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15D0-573B-4521-8BC0-9C9011F2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8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8924" y="2605892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 smtClean="0">
                <a:solidFill>
                  <a:prstClr val="black"/>
                </a:solidFill>
                <a:latin typeface="Agency FB" panose="020B0503020202020204" pitchFamily="34" charset="0"/>
                <a:ea typeface="微软雅黑"/>
              </a:rPr>
              <a:t>产品实现与测试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09053" y="5086350"/>
            <a:ext cx="1581150" cy="394270"/>
          </a:xfrm>
          <a:prstGeom prst="rect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17182" y="512445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汇报人：</a:t>
            </a:r>
            <a:r>
              <a:rPr lang="zh-CN" altLang="en-US" sz="1400" dirty="0" smtClean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杨锦康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7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  <p:bldP spid="19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16200000" flipV="1">
            <a:off x="3899720" y="686599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40859" y="50554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视频展示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84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等腰三角形 20"/>
          <p:cNvSpPr/>
          <p:nvPr/>
        </p:nvSpPr>
        <p:spPr>
          <a:xfrm flipV="1">
            <a:off x="2354534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55950" y="0"/>
            <a:ext cx="5880100" cy="2400738"/>
            <a:chOff x="3155950" y="0"/>
            <a:chExt cx="5880100" cy="2400738"/>
          </a:xfrm>
        </p:grpSpPr>
        <p:sp>
          <p:nvSpPr>
            <p:cNvPr id="2" name="等腰三角形 1"/>
            <p:cNvSpPr/>
            <p:nvPr/>
          </p:nvSpPr>
          <p:spPr>
            <a:xfrm flipV="1">
              <a:off x="3155950" y="0"/>
              <a:ext cx="5880100" cy="240073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47525" y="538769"/>
              <a:ext cx="289694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CONTENTS</a:t>
              </a:r>
              <a:endParaRPr lang="zh-CN" altLang="en-US" sz="6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1898649" y="3362325"/>
            <a:ext cx="1168402" cy="11684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307416" y="3362325"/>
            <a:ext cx="1168402" cy="1168402"/>
          </a:xfrm>
          <a:prstGeom prst="ellips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16183" y="3362325"/>
            <a:ext cx="1168402" cy="11684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124949" y="3362325"/>
            <a:ext cx="1168402" cy="1168402"/>
          </a:xfrm>
          <a:prstGeom prst="ellips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9"/>
          <p:cNvSpPr/>
          <p:nvPr/>
        </p:nvSpPr>
        <p:spPr>
          <a:xfrm>
            <a:off x="2232024" y="3696030"/>
            <a:ext cx="501652" cy="500993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10"/>
          <p:cNvSpPr/>
          <p:nvPr/>
        </p:nvSpPr>
        <p:spPr>
          <a:xfrm>
            <a:off x="4640791" y="3696079"/>
            <a:ext cx="501652" cy="50089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11"/>
          <p:cNvSpPr/>
          <p:nvPr/>
        </p:nvSpPr>
        <p:spPr>
          <a:xfrm>
            <a:off x="7049558" y="3696084"/>
            <a:ext cx="501652" cy="50088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12"/>
          <p:cNvSpPr/>
          <p:nvPr/>
        </p:nvSpPr>
        <p:spPr>
          <a:xfrm>
            <a:off x="9458324" y="3715187"/>
            <a:ext cx="501652" cy="462678"/>
          </a:xfrm>
          <a:custGeom>
            <a:avLst/>
            <a:gdLst>
              <a:gd name="connsiteX0" fmla="*/ 176147 w 578111"/>
              <a:gd name="connsiteY0" fmla="*/ 221031 h 533197"/>
              <a:gd name="connsiteX1" fmla="*/ 212154 w 578111"/>
              <a:gd name="connsiteY1" fmla="*/ 256947 h 533197"/>
              <a:gd name="connsiteX2" fmla="*/ 212154 w 578111"/>
              <a:gd name="connsiteY2" fmla="*/ 348118 h 533197"/>
              <a:gd name="connsiteX3" fmla="*/ 176147 w 578111"/>
              <a:gd name="connsiteY3" fmla="*/ 384955 h 533197"/>
              <a:gd name="connsiteX4" fmla="*/ 139217 w 578111"/>
              <a:gd name="connsiteY4" fmla="*/ 348118 h 533197"/>
              <a:gd name="connsiteX5" fmla="*/ 139217 w 578111"/>
              <a:gd name="connsiteY5" fmla="*/ 256947 h 533197"/>
              <a:gd name="connsiteX6" fmla="*/ 176147 w 578111"/>
              <a:gd name="connsiteY6" fmla="*/ 221031 h 533197"/>
              <a:gd name="connsiteX7" fmla="*/ 267503 w 578111"/>
              <a:gd name="connsiteY7" fmla="*/ 184193 h 533197"/>
              <a:gd name="connsiteX8" fmla="*/ 303437 w 578111"/>
              <a:gd name="connsiteY8" fmla="*/ 221030 h 533197"/>
              <a:gd name="connsiteX9" fmla="*/ 303437 w 578111"/>
              <a:gd name="connsiteY9" fmla="*/ 348119 h 533197"/>
              <a:gd name="connsiteX10" fmla="*/ 267503 w 578111"/>
              <a:gd name="connsiteY10" fmla="*/ 384956 h 533197"/>
              <a:gd name="connsiteX11" fmla="*/ 230648 w 578111"/>
              <a:gd name="connsiteY11" fmla="*/ 348119 h 533197"/>
              <a:gd name="connsiteX12" fmla="*/ 230648 w 578111"/>
              <a:gd name="connsiteY12" fmla="*/ 221030 h 533197"/>
              <a:gd name="connsiteX13" fmla="*/ 267503 w 578111"/>
              <a:gd name="connsiteY13" fmla="*/ 184193 h 533197"/>
              <a:gd name="connsiteX14" fmla="*/ 357937 w 578111"/>
              <a:gd name="connsiteY14" fmla="*/ 148390 h 533197"/>
              <a:gd name="connsiteX15" fmla="*/ 394867 w 578111"/>
              <a:gd name="connsiteY15" fmla="*/ 184289 h 533197"/>
              <a:gd name="connsiteX16" fmla="*/ 394867 w 578111"/>
              <a:gd name="connsiteY16" fmla="*/ 348136 h 533197"/>
              <a:gd name="connsiteX17" fmla="*/ 357937 w 578111"/>
              <a:gd name="connsiteY17" fmla="*/ 384955 h 533197"/>
              <a:gd name="connsiteX18" fmla="*/ 321930 w 578111"/>
              <a:gd name="connsiteY18" fmla="*/ 348136 h 533197"/>
              <a:gd name="connsiteX19" fmla="*/ 321930 w 578111"/>
              <a:gd name="connsiteY19" fmla="*/ 184289 h 533197"/>
              <a:gd name="connsiteX20" fmla="*/ 357937 w 578111"/>
              <a:gd name="connsiteY20" fmla="*/ 148390 h 533197"/>
              <a:gd name="connsiteX21" fmla="*/ 267469 w 578111"/>
              <a:gd name="connsiteY21" fmla="*/ 0 h 533197"/>
              <a:gd name="connsiteX22" fmla="*/ 529404 w 578111"/>
              <a:gd name="connsiteY22" fmla="*/ 218252 h 533197"/>
              <a:gd name="connsiteX23" fmla="*/ 566296 w 578111"/>
              <a:gd name="connsiteY23" fmla="*/ 218252 h 533197"/>
              <a:gd name="connsiteX24" fmla="*/ 576441 w 578111"/>
              <a:gd name="connsiteY24" fmla="*/ 224698 h 533197"/>
              <a:gd name="connsiteX25" fmla="*/ 575519 w 578111"/>
              <a:gd name="connsiteY25" fmla="*/ 237590 h 533197"/>
              <a:gd name="connsiteX26" fmla="*/ 514647 w 578111"/>
              <a:gd name="connsiteY26" fmla="*/ 310341 h 533197"/>
              <a:gd name="connsiteX27" fmla="*/ 505424 w 578111"/>
              <a:gd name="connsiteY27" fmla="*/ 314945 h 533197"/>
              <a:gd name="connsiteX28" fmla="*/ 496201 w 578111"/>
              <a:gd name="connsiteY28" fmla="*/ 310341 h 533197"/>
              <a:gd name="connsiteX29" fmla="*/ 435328 w 578111"/>
              <a:gd name="connsiteY29" fmla="*/ 237590 h 533197"/>
              <a:gd name="connsiteX30" fmla="*/ 433484 w 578111"/>
              <a:gd name="connsiteY30" fmla="*/ 224698 h 533197"/>
              <a:gd name="connsiteX31" fmla="*/ 444551 w 578111"/>
              <a:gd name="connsiteY31" fmla="*/ 218252 h 533197"/>
              <a:gd name="connsiteX32" fmla="*/ 480521 w 578111"/>
              <a:gd name="connsiteY32" fmla="*/ 218252 h 533197"/>
              <a:gd name="connsiteX33" fmla="*/ 267469 w 578111"/>
              <a:gd name="connsiteY33" fmla="*/ 47886 h 533197"/>
              <a:gd name="connsiteX34" fmla="*/ 48882 w 578111"/>
              <a:gd name="connsiteY34" fmla="*/ 266138 h 533197"/>
              <a:gd name="connsiteX35" fmla="*/ 267469 w 578111"/>
              <a:gd name="connsiteY35" fmla="*/ 484390 h 533197"/>
              <a:gd name="connsiteX36" fmla="*/ 456541 w 578111"/>
              <a:gd name="connsiteY36" fmla="*/ 375724 h 533197"/>
              <a:gd name="connsiteX37" fmla="*/ 489744 w 578111"/>
              <a:gd name="connsiteY37" fmla="*/ 366515 h 533197"/>
              <a:gd name="connsiteX38" fmla="*/ 498967 w 578111"/>
              <a:gd name="connsiteY38" fmla="*/ 399668 h 533197"/>
              <a:gd name="connsiteX39" fmla="*/ 267469 w 578111"/>
              <a:gd name="connsiteY39" fmla="*/ 533197 h 533197"/>
              <a:gd name="connsiteX40" fmla="*/ 0 w 578111"/>
              <a:gd name="connsiteY40" fmla="*/ 266138 h 533197"/>
              <a:gd name="connsiteX41" fmla="*/ 267469 w 578111"/>
              <a:gd name="connsiteY4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8111" h="533197">
                <a:moveTo>
                  <a:pt x="176147" y="221031"/>
                </a:moveTo>
                <a:cubicBezTo>
                  <a:pt x="196459" y="221031"/>
                  <a:pt x="212154" y="237608"/>
                  <a:pt x="212154" y="256947"/>
                </a:cubicBezTo>
                <a:lnTo>
                  <a:pt x="212154" y="348118"/>
                </a:lnTo>
                <a:cubicBezTo>
                  <a:pt x="212154" y="368378"/>
                  <a:pt x="196459" y="384955"/>
                  <a:pt x="176147" y="384955"/>
                </a:cubicBezTo>
                <a:cubicBezTo>
                  <a:pt x="155836" y="384955"/>
                  <a:pt x="139217" y="368378"/>
                  <a:pt x="139217" y="348118"/>
                </a:cubicBezTo>
                <a:lnTo>
                  <a:pt x="139217" y="256947"/>
                </a:lnTo>
                <a:cubicBezTo>
                  <a:pt x="139217" y="237608"/>
                  <a:pt x="155836" y="221031"/>
                  <a:pt x="176147" y="221031"/>
                </a:cubicBezTo>
                <a:close/>
                <a:moveTo>
                  <a:pt x="267503" y="184193"/>
                </a:moveTo>
                <a:cubicBezTo>
                  <a:pt x="286852" y="184193"/>
                  <a:pt x="303437" y="200770"/>
                  <a:pt x="303437" y="221030"/>
                </a:cubicBezTo>
                <a:lnTo>
                  <a:pt x="303437" y="348119"/>
                </a:lnTo>
                <a:cubicBezTo>
                  <a:pt x="303437" y="368379"/>
                  <a:pt x="287774" y="384956"/>
                  <a:pt x="267503" y="384956"/>
                </a:cubicBezTo>
                <a:cubicBezTo>
                  <a:pt x="247233" y="384956"/>
                  <a:pt x="230648" y="368379"/>
                  <a:pt x="230648" y="348119"/>
                </a:cubicBezTo>
                <a:lnTo>
                  <a:pt x="230648" y="221030"/>
                </a:lnTo>
                <a:cubicBezTo>
                  <a:pt x="230648" y="200770"/>
                  <a:pt x="247233" y="184193"/>
                  <a:pt x="267503" y="184193"/>
                </a:cubicBezTo>
                <a:close/>
                <a:moveTo>
                  <a:pt x="357937" y="148390"/>
                </a:moveTo>
                <a:cubicBezTo>
                  <a:pt x="378249" y="148390"/>
                  <a:pt x="394867" y="164959"/>
                  <a:pt x="394867" y="184289"/>
                </a:cubicBezTo>
                <a:lnTo>
                  <a:pt x="394867" y="348136"/>
                </a:lnTo>
                <a:cubicBezTo>
                  <a:pt x="394867" y="368386"/>
                  <a:pt x="378249" y="384955"/>
                  <a:pt x="357937" y="384955"/>
                </a:cubicBezTo>
                <a:cubicBezTo>
                  <a:pt x="338549" y="384955"/>
                  <a:pt x="321930" y="368386"/>
                  <a:pt x="321930" y="348136"/>
                </a:cubicBezTo>
                <a:lnTo>
                  <a:pt x="321930" y="184289"/>
                </a:lnTo>
                <a:cubicBezTo>
                  <a:pt x="321930" y="164959"/>
                  <a:pt x="338549" y="148390"/>
                  <a:pt x="357937" y="148390"/>
                </a:cubicBezTo>
                <a:close/>
                <a:moveTo>
                  <a:pt x="267469" y="0"/>
                </a:moveTo>
                <a:cubicBezTo>
                  <a:pt x="397514" y="0"/>
                  <a:pt x="507268" y="93931"/>
                  <a:pt x="529404" y="218252"/>
                </a:cubicBezTo>
                <a:lnTo>
                  <a:pt x="566296" y="218252"/>
                </a:lnTo>
                <a:cubicBezTo>
                  <a:pt x="570907" y="218252"/>
                  <a:pt x="574597" y="221014"/>
                  <a:pt x="576441" y="224698"/>
                </a:cubicBezTo>
                <a:cubicBezTo>
                  <a:pt x="579208" y="229302"/>
                  <a:pt x="578286" y="233907"/>
                  <a:pt x="575519" y="237590"/>
                </a:cubicBezTo>
                <a:lnTo>
                  <a:pt x="514647" y="310341"/>
                </a:lnTo>
                <a:cubicBezTo>
                  <a:pt x="511880" y="313104"/>
                  <a:pt x="509113" y="314945"/>
                  <a:pt x="505424" y="314945"/>
                </a:cubicBezTo>
                <a:cubicBezTo>
                  <a:pt x="501734" y="314945"/>
                  <a:pt x="498045" y="313104"/>
                  <a:pt x="496201" y="310341"/>
                </a:cubicBezTo>
                <a:lnTo>
                  <a:pt x="435328" y="237590"/>
                </a:lnTo>
                <a:cubicBezTo>
                  <a:pt x="431639" y="233907"/>
                  <a:pt x="431639" y="229302"/>
                  <a:pt x="433484" y="224698"/>
                </a:cubicBezTo>
                <a:cubicBezTo>
                  <a:pt x="435328" y="221014"/>
                  <a:pt x="439940" y="218252"/>
                  <a:pt x="444551" y="218252"/>
                </a:cubicBezTo>
                <a:lnTo>
                  <a:pt x="480521" y="218252"/>
                </a:lnTo>
                <a:cubicBezTo>
                  <a:pt x="458386" y="120637"/>
                  <a:pt x="370767" y="47886"/>
                  <a:pt x="267469" y="47886"/>
                </a:cubicBezTo>
                <a:cubicBezTo>
                  <a:pt x="146647" y="47886"/>
                  <a:pt x="48882" y="146422"/>
                  <a:pt x="48882" y="266138"/>
                </a:cubicBezTo>
                <a:cubicBezTo>
                  <a:pt x="48882" y="386775"/>
                  <a:pt x="146647" y="484390"/>
                  <a:pt x="267469" y="484390"/>
                </a:cubicBezTo>
                <a:cubicBezTo>
                  <a:pt x="344942" y="484390"/>
                  <a:pt x="417805" y="442949"/>
                  <a:pt x="456541" y="375724"/>
                </a:cubicBezTo>
                <a:cubicBezTo>
                  <a:pt x="462998" y="363753"/>
                  <a:pt x="477754" y="360069"/>
                  <a:pt x="489744" y="366515"/>
                </a:cubicBezTo>
                <a:cubicBezTo>
                  <a:pt x="501734" y="373883"/>
                  <a:pt x="505424" y="388617"/>
                  <a:pt x="498967" y="399668"/>
                </a:cubicBezTo>
                <a:cubicBezTo>
                  <a:pt x="451008" y="482548"/>
                  <a:pt x="362466" y="533197"/>
                  <a:pt x="267469" y="533197"/>
                </a:cubicBezTo>
                <a:cubicBezTo>
                  <a:pt x="119900" y="533197"/>
                  <a:pt x="0" y="413481"/>
                  <a:pt x="0" y="266138"/>
                </a:cubicBezTo>
                <a:cubicBezTo>
                  <a:pt x="0" y="119716"/>
                  <a:pt x="119900" y="0"/>
                  <a:pt x="2674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8709200" y="390818"/>
            <a:ext cx="1303474" cy="1081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" y="5629275"/>
            <a:ext cx="1481567" cy="12287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 flipV="1">
            <a:off x="4763301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V="1">
            <a:off x="7172068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flipV="1">
            <a:off x="9580835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736498" y="4573631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01 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功能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02781" y="4573631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02 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测试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03534" y="4573631"/>
            <a:ext cx="159370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03 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评价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21921" y="457363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04 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15926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 animBg="1"/>
      <p:bldP spid="7" grpId="0" animBg="1"/>
      <p:bldP spid="8" grpId="0" animBg="1"/>
      <p:bldP spid="34" grpId="0" animBg="1"/>
      <p:bldP spid="32" grpId="0" animBg="1"/>
      <p:bldP spid="31" grpId="0" animBg="1"/>
      <p:bldP spid="33" grpId="0" animBg="1"/>
      <p:bldP spid="22" grpId="0" animBg="1"/>
      <p:bldP spid="23" grpId="0" animBg="1"/>
      <p:bldP spid="24" grpId="0" animBg="1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840859" y="3038719"/>
            <a:ext cx="233749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 smtClean="0">
                <a:latin typeface="Agency FB" panose="020B0503020202020204" pitchFamily="34" charset="0"/>
              </a:rPr>
              <a:t>游戏 娱乐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通过点击屏幕进行跳跃，得分</a:t>
            </a:r>
            <a:endParaRPr lang="en-US" altLang="zh-CN" sz="3600" dirty="0" smtClean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 rot="16200000" flipV="1">
            <a:off x="3899720" y="686599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40859" y="505548"/>
            <a:ext cx="2364750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01 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28148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  <p:bldP spid="38" grpId="0"/>
      <p:bldP spid="4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840859" y="3038719"/>
            <a:ext cx="5827236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 smtClean="0">
                <a:latin typeface="Agency FB" panose="020B0503020202020204" pitchFamily="34" charset="0"/>
              </a:rPr>
              <a:t>点击屏幕上的所有按钮</a:t>
            </a:r>
            <a:endParaRPr lang="en-US" altLang="zh-CN" sz="4000" dirty="0" smtClean="0">
              <a:latin typeface="Agency FB" panose="020B0503020202020204" pitchFamily="34" charset="0"/>
            </a:endParaRPr>
          </a:p>
          <a:p>
            <a:r>
              <a:rPr lang="zh-CN" altLang="en-US" sz="4000" dirty="0" smtClean="0">
                <a:latin typeface="Agency FB" panose="020B0503020202020204" pitchFamily="34" charset="0"/>
              </a:rPr>
              <a:t>在游戏进行时，点击屏幕</a:t>
            </a:r>
            <a:endParaRPr lang="en-US" altLang="zh-CN" sz="4000" dirty="0" smtClean="0">
              <a:latin typeface="Agency FB" panose="020B0503020202020204" pitchFamily="34" charset="0"/>
            </a:endParaRPr>
          </a:p>
          <a:p>
            <a:r>
              <a:rPr lang="zh-CN" altLang="en-US" sz="4000" dirty="0" smtClean="0">
                <a:latin typeface="Agency FB" panose="020B0503020202020204" pitchFamily="34" charset="0"/>
              </a:rPr>
              <a:t>测试各种效果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 rot="16200000" flipV="1">
            <a:off x="3899720" y="686599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40859" y="505548"/>
            <a:ext cx="2507418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02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测试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5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  <p:bldP spid="40" grpId="0" animBg="1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8" y="862705"/>
            <a:ext cx="11569922" cy="486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2" y="1275635"/>
            <a:ext cx="11336332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11" y="0"/>
            <a:ext cx="9560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2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686599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505548"/>
            <a:ext cx="2533066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03 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评价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40859" y="1918699"/>
            <a:ext cx="35269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 smtClean="0">
                <a:latin typeface="Agency FB" panose="020B0503020202020204" pitchFamily="34" charset="0"/>
              </a:rPr>
              <a:t>1.</a:t>
            </a:r>
            <a:r>
              <a:rPr lang="zh-CN" altLang="en-US" sz="4000" dirty="0" smtClean="0">
                <a:latin typeface="Agency FB" panose="020B0503020202020204" pitchFamily="34" charset="0"/>
              </a:rPr>
              <a:t>界面不够丰富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65911" y="3204666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dirty="0" smtClean="0">
                <a:latin typeface="Agency FB" panose="020B0503020202020204" pitchFamily="34" charset="0"/>
              </a:rPr>
              <a:t>2.</a:t>
            </a:r>
            <a:r>
              <a:rPr lang="zh-CN" altLang="en-US" sz="3600" dirty="0" smtClean="0">
                <a:latin typeface="Agency FB" panose="020B0503020202020204" pitchFamily="34" charset="0"/>
              </a:rPr>
              <a:t>没有游戏说明</a:t>
            </a:r>
            <a:endParaRPr lang="en-US" altLang="zh-CN" sz="3600" dirty="0" smtClean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840859" y="4615575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dirty="0" smtClean="0">
                <a:latin typeface="Agency FB" panose="020B0503020202020204" pitchFamily="34" charset="0"/>
              </a:rPr>
              <a:t>3.</a:t>
            </a:r>
            <a:r>
              <a:rPr lang="zh-CN" altLang="en-US" sz="3600" dirty="0" smtClean="0">
                <a:latin typeface="Agency FB" panose="020B0503020202020204" pitchFamily="34" charset="0"/>
              </a:rPr>
              <a:t>玩法较为单一</a:t>
            </a:r>
            <a:endParaRPr lang="en-US" altLang="zh-CN" sz="3600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2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840859" y="1847138"/>
            <a:ext cx="6853158" cy="2554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>
                <a:latin typeface="Agency FB" panose="020B0503020202020204" pitchFamily="34" charset="0"/>
              </a:rPr>
              <a:t>还</a:t>
            </a:r>
            <a:r>
              <a:rPr lang="zh-CN" altLang="en-US" sz="4000" dirty="0" smtClean="0">
                <a:latin typeface="Agency FB" panose="020B0503020202020204" pitchFamily="34" charset="0"/>
              </a:rPr>
              <a:t>需要改进很多，</a:t>
            </a:r>
            <a:endParaRPr lang="en-US" altLang="zh-CN" sz="4000" dirty="0" smtClean="0">
              <a:latin typeface="Agency FB" panose="020B0503020202020204" pitchFamily="34" charset="0"/>
            </a:endParaRPr>
          </a:p>
          <a:p>
            <a:r>
              <a:rPr lang="zh-CN" altLang="en-US" sz="4000" dirty="0" smtClean="0">
                <a:latin typeface="Agency FB" panose="020B0503020202020204" pitchFamily="34" charset="0"/>
              </a:rPr>
              <a:t>比如可以改成点击按钮，</a:t>
            </a:r>
            <a:endParaRPr lang="en-US" altLang="zh-CN" sz="4000" dirty="0" smtClean="0">
              <a:latin typeface="Agency FB" panose="020B0503020202020204" pitchFamily="34" charset="0"/>
            </a:endParaRPr>
          </a:p>
          <a:p>
            <a:r>
              <a:rPr lang="zh-CN" altLang="en-US" sz="4000" dirty="0" smtClean="0">
                <a:latin typeface="Agency FB" panose="020B0503020202020204" pitchFamily="34" charset="0"/>
              </a:rPr>
              <a:t>可以选择难度，加快移动速度</a:t>
            </a:r>
            <a:endParaRPr lang="en-US" altLang="zh-CN" sz="4000" dirty="0" smtClean="0">
              <a:latin typeface="Agency FB" panose="020B0503020202020204" pitchFamily="34" charset="0"/>
            </a:endParaRPr>
          </a:p>
          <a:p>
            <a:r>
              <a:rPr lang="zh-CN" altLang="en-US" sz="4000" dirty="0" smtClean="0">
                <a:latin typeface="Agency FB" panose="020B0503020202020204" pitchFamily="34" charset="0"/>
              </a:rPr>
              <a:t>还有，游戏需要还是多人做的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rot="16200000" flipV="1">
            <a:off x="3899720" y="686599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0859" y="505548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04</a:t>
            </a:r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总结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9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  <p:bldP spid="40" grpId="0" animBg="1"/>
      <p:bldP spid="12" grpId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108</Words>
  <Application>Microsoft Office PowerPoint</Application>
  <PresentationFormat>宽屏</PresentationFormat>
  <Paragraphs>34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Agency FB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yjk</dc:creator>
  <cp:lastModifiedBy>yjk</cp:lastModifiedBy>
  <cp:revision>5</cp:revision>
  <dcterms:created xsi:type="dcterms:W3CDTF">2018-12-28T21:36:17Z</dcterms:created>
  <dcterms:modified xsi:type="dcterms:W3CDTF">2018-12-29T03:29:03Z</dcterms:modified>
</cp:coreProperties>
</file>