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75" r:id="rId5"/>
    <p:sldId id="276" r:id="rId6"/>
    <p:sldId id="257" r:id="rId7"/>
    <p:sldId id="258" r:id="rId8"/>
    <p:sldId id="259" r:id="rId9"/>
    <p:sldId id="277" r:id="rId10"/>
    <p:sldId id="279" r:id="rId11"/>
    <p:sldId id="260" r:id="rId12"/>
    <p:sldId id="278" r:id="rId13"/>
    <p:sldId id="262" r:id="rId14"/>
    <p:sldId id="280" r:id="rId15"/>
    <p:sldId id="264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LearningBoundless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学迹无涯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by Aim At Android——</a:t>
            </a:r>
            <a:r>
              <a:rPr lang="zh-CN" altLang="en-US">
                <a:solidFill>
                  <a:schemeClr val="bg1"/>
                </a:solidFill>
              </a:rPr>
              <a:t>第</a:t>
            </a:r>
            <a:r>
              <a:rPr lang="en-US" altLang="zh-CN">
                <a:solidFill>
                  <a:schemeClr val="bg1"/>
                </a:solidFill>
              </a:rPr>
              <a:t>16</a:t>
            </a:r>
            <a:r>
              <a:rPr lang="zh-CN" altLang="en-US">
                <a:solidFill>
                  <a:schemeClr val="bg1"/>
                </a:solidFill>
              </a:rPr>
              <a:t>小组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消息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消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0940" y="875665"/>
            <a:ext cx="2776185" cy="5400040"/>
          </a:xfrm>
          <a:prstGeom prst="rect">
            <a:avLst/>
          </a:prstGeom>
        </p:spPr>
      </p:pic>
      <p:pic>
        <p:nvPicPr>
          <p:cNvPr id="5" name="内容占位符 4" descr="3_消息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105" y="728980"/>
            <a:ext cx="3035306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聊天和转发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_转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635" y="1301115"/>
            <a:ext cx="3035818" cy="5400040"/>
          </a:xfrm>
          <a:prstGeom prst="rect">
            <a:avLst/>
          </a:prstGeom>
        </p:spPr>
      </p:pic>
      <p:pic>
        <p:nvPicPr>
          <p:cNvPr id="5" name="图片 4" descr="聊天_发送任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40" y="1301115"/>
            <a:ext cx="2776638" cy="5400040"/>
          </a:xfrm>
          <a:prstGeom prst="rect">
            <a:avLst/>
          </a:prstGeom>
        </p:spPr>
      </p:pic>
      <p:pic>
        <p:nvPicPr>
          <p:cNvPr id="6" name="图片 5" descr="聊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30" y="1301115"/>
            <a:ext cx="2776638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统计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统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155" y="842010"/>
            <a:ext cx="2776638" cy="5400040"/>
          </a:xfrm>
          <a:prstGeom prst="rect">
            <a:avLst/>
          </a:prstGeom>
        </p:spPr>
      </p:pic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 descr="统计_分享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0" y="842010"/>
            <a:ext cx="2776638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10_统计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49060" y="1130935"/>
            <a:ext cx="3035306" cy="5400040"/>
          </a:xfrm>
          <a:prstGeom prst="rect">
            <a:avLst/>
          </a:prstGeom>
        </p:spPr>
      </p:pic>
      <p:pic>
        <p:nvPicPr>
          <p:cNvPr id="4" name="图片 3" descr="11_统计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130935"/>
            <a:ext cx="3035818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我的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我的 (Alternate 475n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1430" y="777240"/>
            <a:ext cx="2776638" cy="5400040"/>
          </a:xfrm>
          <a:prstGeom prst="rect">
            <a:avLst/>
          </a:prstGeom>
        </p:spPr>
      </p:pic>
      <p:pic>
        <p:nvPicPr>
          <p:cNvPr id="6" name="内容占位符 5" descr="9_我的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490" y="777240"/>
            <a:ext cx="3035306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个人信息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8_个人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4140" y="925195"/>
            <a:ext cx="3035818" cy="5400040"/>
          </a:xfrm>
          <a:prstGeom prst="rect">
            <a:avLst/>
          </a:prstGeom>
        </p:spPr>
      </p:pic>
      <p:pic>
        <p:nvPicPr>
          <p:cNvPr id="5" name="内容占位符 4" descr="个人信息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145" y="925195"/>
            <a:ext cx="2776060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登陆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_类型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1460" y="1071245"/>
            <a:ext cx="3035818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手机注册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_类型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1395" y="728980"/>
            <a:ext cx="3035818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忘记密码和重设密码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6-2_忘记密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0" y="1301750"/>
            <a:ext cx="3035818" cy="5400040"/>
          </a:xfrm>
          <a:prstGeom prst="rect">
            <a:avLst/>
          </a:prstGeom>
        </p:spPr>
      </p:pic>
      <p:pic>
        <p:nvPicPr>
          <p:cNvPr id="5" name="图片 4" descr="5-4-2_设置密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75" y="1301115"/>
            <a:ext cx="3035818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启动页面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启动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4505" y="1380490"/>
            <a:ext cx="2694305" cy="5241925"/>
          </a:xfrm>
          <a:prstGeom prst="rect">
            <a:avLst/>
          </a:prstGeom>
        </p:spPr>
      </p:pic>
      <p:pic>
        <p:nvPicPr>
          <p:cNvPr id="8" name="图片 7" descr="11_启动页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535" y="1380490"/>
            <a:ext cx="2696210" cy="4796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待办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待办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760" y="1324610"/>
            <a:ext cx="2493645" cy="4853305"/>
          </a:xfrm>
          <a:prstGeom prst="rect">
            <a:avLst/>
          </a:prstGeom>
        </p:spPr>
      </p:pic>
      <p:pic>
        <p:nvPicPr>
          <p:cNvPr id="5" name="图片 4" descr="待办_添加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140" y="1324610"/>
            <a:ext cx="2494280" cy="4852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待办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_待办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7130" y="960120"/>
            <a:ext cx="3035818" cy="5400040"/>
          </a:xfrm>
          <a:prstGeom prst="rect">
            <a:avLst/>
          </a:prstGeom>
        </p:spPr>
      </p:pic>
      <p:pic>
        <p:nvPicPr>
          <p:cNvPr id="7" name="图片 6" descr="1_待办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10" y="960120"/>
            <a:ext cx="3035818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打卡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4_打卡计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777240"/>
            <a:ext cx="3035818" cy="5400040"/>
          </a:xfrm>
          <a:prstGeom prst="rect">
            <a:avLst/>
          </a:prstGeom>
        </p:spPr>
      </p:pic>
      <p:pic>
        <p:nvPicPr>
          <p:cNvPr id="5" name="图片 4" descr="5_取消打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777240"/>
            <a:ext cx="3035818" cy="5400040"/>
          </a:xfrm>
          <a:prstGeom prst="rect">
            <a:avLst/>
          </a:prstGeom>
        </p:spPr>
      </p:pic>
      <p:pic>
        <p:nvPicPr>
          <p:cNvPr id="6" name="图片 5" descr="6_放弃原因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0" y="777240"/>
            <a:ext cx="3035818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打卡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3990" y="908685"/>
            <a:ext cx="2776638" cy="5400040"/>
          </a:xfrm>
          <a:prstGeom prst="rect">
            <a:avLst/>
          </a:prstGeom>
        </p:spPr>
      </p:pic>
      <p:pic>
        <p:nvPicPr>
          <p:cNvPr id="5" name="图片 4" descr="放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70" y="908685"/>
            <a:ext cx="2776638" cy="5400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WPS 演示</Application>
  <PresentationFormat>宽屏</PresentationFormat>
  <Paragraphs>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LearningBoundless 学迹无涯</vt:lpstr>
      <vt:lpstr>登陆</vt:lpstr>
      <vt:lpstr>手机注册</vt:lpstr>
      <vt:lpstr>忘记密码和重设密码</vt:lpstr>
      <vt:lpstr>启动页面</vt:lpstr>
      <vt:lpstr>待办</vt:lpstr>
      <vt:lpstr>待办</vt:lpstr>
      <vt:lpstr>打卡</vt:lpstr>
      <vt:lpstr>PowerPoint 演示文稿</vt:lpstr>
      <vt:lpstr>消息</vt:lpstr>
      <vt:lpstr>聊天和转发</vt:lpstr>
      <vt:lpstr>统计</vt:lpstr>
      <vt:lpstr>PowerPoint 演示文稿</vt:lpstr>
      <vt:lpstr>我的</vt:lpstr>
      <vt:lpstr>个人信息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__011301307</cp:lastModifiedBy>
  <cp:revision>5</cp:revision>
  <dcterms:created xsi:type="dcterms:W3CDTF">2018-12-03T06:48:00Z</dcterms:created>
  <dcterms:modified xsi:type="dcterms:W3CDTF">2018-12-03T07:27:28Z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