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1" r:id="rId5"/>
    <p:sldId id="273" r:id="rId6"/>
    <p:sldId id="275" r:id="rId7"/>
    <p:sldId id="276" r:id="rId8"/>
    <p:sldId id="277" r:id="rId9"/>
    <p:sldId id="270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AFBC"/>
    <a:srgbClr val="3C6098"/>
    <a:srgbClr val="D5E8F2"/>
    <a:srgbClr val="BB9700"/>
    <a:srgbClr val="EEFB00"/>
    <a:srgbClr val="476490"/>
    <a:srgbClr val="EFFAFC"/>
    <a:srgbClr val="76C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/>
    <p:restoredTop sz="94660"/>
  </p:normalViewPr>
  <p:slideViewPr>
    <p:cSldViewPr snapToGrid="0">
      <p:cViewPr varScale="1">
        <p:scale>
          <a:sx n="90" d="100"/>
          <a:sy n="9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04CD59-2B10-48D7-8C52-D7AB37160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8488" y="476250"/>
            <a:ext cx="10901363" cy="597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图片 3"/>
          <p:cNvPicPr>
            <a:picLocks noChangeAspect="1"/>
          </p:cNvPicPr>
          <p:nvPr/>
        </p:nvPicPr>
        <p:blipFill>
          <a:blip r:embed="rId1"/>
          <a:srcRect r="59081"/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4"/>
          <p:cNvPicPr>
            <a:picLocks noChangeAspect="1"/>
          </p:cNvPicPr>
          <p:nvPr/>
        </p:nvPicPr>
        <p:blipFill>
          <a:blip r:embed="rId1"/>
          <a:srcRect l="44902"/>
          <a:stretch>
            <a:fillRect/>
          </a:stretch>
        </p:blipFill>
        <p:spPr>
          <a:xfrm>
            <a:off x="6651625" y="0"/>
            <a:ext cx="55403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矩形 259"/>
          <p:cNvSpPr>
            <a:spLocks noChangeArrowheads="1"/>
          </p:cNvSpPr>
          <p:nvPr/>
        </p:nvSpPr>
        <p:spPr bwMode="auto">
          <a:xfrm>
            <a:off x="3463925" y="1313815"/>
            <a:ext cx="5346065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800" b="0" i="0" u="none" strike="noStrike" kern="1200" cap="all" spc="0" normalizeH="0" baseline="0" noProof="0" dirty="0">
                <a:ln>
                  <a:noFill/>
                </a:ln>
                <a:solidFill>
                  <a:srgbClr val="3C6098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2018</a:t>
            </a:r>
            <a:endParaRPr kumimoji="0" lang="en-US" altLang="zh-CN" sz="8800" b="0" i="0" u="none" strike="noStrike" kern="1200" cap="all" spc="0" normalizeH="0" baseline="0" noProof="0" dirty="0">
              <a:ln>
                <a:noFill/>
              </a:ln>
              <a:solidFill>
                <a:srgbClr val="3C6098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054" name="矩形 259"/>
          <p:cNvSpPr/>
          <p:nvPr/>
        </p:nvSpPr>
        <p:spPr>
          <a:xfrm>
            <a:off x="2536190" y="2827973"/>
            <a:ext cx="720090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4800" dirty="0">
                <a:solidFill>
                  <a:srgbClr val="52AF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目标</a:t>
            </a:r>
            <a:r>
              <a:rPr lang="en-US" altLang="zh-CN" sz="4800" dirty="0">
                <a:solidFill>
                  <a:srgbClr val="52AF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OneGoal</a:t>
            </a:r>
            <a:endParaRPr lang="zh-CN" altLang="en-US" sz="4800" dirty="0">
              <a:solidFill>
                <a:srgbClr val="52AF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42" name="PA_组合 16" descr="e7d195523061f1c0600ade85ab8d19863d296bbd6d3c8047FB0A4867354E4F1E3A7DEAE3C4C4B5C9777EC9E9D7F78045DB0296A4194571101A21F67FC7D6C39966CE50B69116E2EE84E571E25F3C0CCE1DEA36B6874DAC254FCC52D27D77F65CC9634DD1E05C52D597FD888979CC4BC16610A2273E8C51DFCEEA6090D04842624C4733B76584581DD6EA82A1ED7849AEEFA926F4E5B361C0"/>
          <p:cNvGrpSpPr/>
          <p:nvPr>
            <p:custDataLst>
              <p:tags r:id="rId2"/>
            </p:custDataLst>
          </p:nvPr>
        </p:nvGrpSpPr>
        <p:grpSpPr bwMode="auto">
          <a:xfrm>
            <a:off x="4662218" y="4036737"/>
            <a:ext cx="176884" cy="284304"/>
            <a:chOff x="4441" y="3144"/>
            <a:chExt cx="215" cy="345"/>
          </a:xfrm>
          <a:solidFill>
            <a:schemeClr val="bg1">
              <a:lumMod val="65000"/>
            </a:schemeClr>
          </a:solidFill>
        </p:grpSpPr>
        <p:sp>
          <p:nvSpPr>
            <p:cNvPr id="43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45" name="PA_文本框 20" descr="e7d195523061f1c0600ade85ab8d19863d296bbd6d3c8047FB0A4867354E4F1E3A7DEAE3C4C4B5C9777EC9E9D7F78045DB0296A4194571101A21F67FC7D6C39966CE50B69116E2EE84E571E25F3C0CCE1DEA36B6874DAC254FCC52D27D77F65CC9634DD1E05C52D597FD888979CC4BC16610A2273E8C51DFCEEA6090D04842624C4733B76584581DD6EA82A1ED7849AEEFA926F4E5B361C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61890" y="4033520"/>
            <a:ext cx="307975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汇报人</a:t>
            </a:r>
            <a:r>
              <a:rPr kumimoji="0" lang="zh-CN" altLang="en-US" sz="1400" kern="1200" cap="none" spc="0" normalizeH="0" baseline="0" noProof="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：</a:t>
            </a:r>
            <a:r>
              <a:rPr kumimoji="0" lang="zh-CN" altLang="en-US" sz="14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cs"/>
              </a:rPr>
              <a:t>谢腾进  彭家栋 陈仕鹏</a:t>
            </a:r>
            <a:endParaRPr kumimoji="0" lang="zh-CN" altLang="en-US" sz="14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3"/>
          <p:cNvPicPr>
            <a:picLocks noChangeAspect="1"/>
          </p:cNvPicPr>
          <p:nvPr/>
        </p:nvPicPr>
        <p:blipFill>
          <a:blip r:embed="rId1"/>
          <a:srcRect r="59081"/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4"/>
          <p:cNvPicPr>
            <a:picLocks noChangeAspect="1"/>
          </p:cNvPicPr>
          <p:nvPr/>
        </p:nvPicPr>
        <p:blipFill>
          <a:blip r:embed="rId1"/>
          <a:srcRect l="44902"/>
          <a:stretch>
            <a:fillRect/>
          </a:stretch>
        </p:blipFill>
        <p:spPr>
          <a:xfrm>
            <a:off x="6651625" y="0"/>
            <a:ext cx="55403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 6"/>
          <p:cNvSpPr/>
          <p:nvPr/>
        </p:nvSpPr>
        <p:spPr>
          <a:xfrm>
            <a:off x="3862388" y="1195388"/>
            <a:ext cx="4467225" cy="4467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00463" y="1033463"/>
            <a:ext cx="4791075" cy="47910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59263" y="3327400"/>
            <a:ext cx="3673475" cy="0"/>
          </a:xfrm>
          <a:prstGeom prst="line">
            <a:avLst/>
          </a:prstGeom>
          <a:ln>
            <a:solidFill>
              <a:srgbClr val="4764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79900" y="3238500"/>
            <a:ext cx="3671888" cy="0"/>
          </a:xfrm>
          <a:prstGeom prst="line">
            <a:avLst/>
          </a:prstGeom>
          <a:ln>
            <a:solidFill>
              <a:srgbClr val="4764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048125" y="1828800"/>
            <a:ext cx="409575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800" b="0" i="0" u="none" strike="noStrike" kern="1200" cap="all" spc="0" normalizeH="0" baseline="0" noProof="0" dirty="0" smtClean="0">
                <a:ln>
                  <a:noFill/>
                </a:ln>
                <a:solidFill>
                  <a:srgbClr val="3C6098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01</a:t>
            </a:r>
            <a:endParaRPr kumimoji="0" lang="zh-CN" altLang="en-US" sz="8800" b="0" i="0" u="none" strike="noStrike" kern="1200" cap="all" spc="0" normalizeH="0" baseline="0" noProof="0" dirty="0">
              <a:ln>
                <a:noFill/>
              </a:ln>
              <a:solidFill>
                <a:srgbClr val="3C6098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MH_Entry_1"/>
          <p:cNvSpPr/>
          <p:nvPr>
            <p:custDataLst>
              <p:tags r:id="rId2"/>
            </p:custDataLst>
          </p:nvPr>
        </p:nvSpPr>
        <p:spPr>
          <a:xfrm>
            <a:off x="4456113" y="3462179"/>
            <a:ext cx="3359150" cy="12306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noProof="0" dirty="0" smtClean="0">
                <a:ln>
                  <a:noFill/>
                </a:ln>
                <a:solidFill>
                  <a:srgbClr val="3C609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4000" b="1" noProof="0" dirty="0" smtClean="0">
                <a:ln>
                  <a:noFill/>
                </a:ln>
                <a:solidFill>
                  <a:srgbClr val="3C609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3C609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COMPLETION OF WORK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C609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2AF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98805" y="476250"/>
            <a:ext cx="6649720" cy="597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1"/>
          <a:srcRect r="48424" b="59081"/>
          <a:stretch>
            <a:fillRect/>
          </a:stretch>
        </p:blipFill>
        <p:spPr>
          <a:xfrm>
            <a:off x="0" y="0"/>
            <a:ext cx="2743200" cy="319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4"/>
          <p:cNvPicPr>
            <a:picLocks noChangeAspect="1"/>
          </p:cNvPicPr>
          <p:nvPr/>
        </p:nvPicPr>
        <p:blipFill>
          <a:blip r:embed="rId1"/>
          <a:srcRect l="58453" b="59081"/>
          <a:stretch>
            <a:fillRect/>
          </a:stretch>
        </p:blipFill>
        <p:spPr>
          <a:xfrm>
            <a:off x="9982200" y="0"/>
            <a:ext cx="2209800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MH_Entry_1"/>
          <p:cNvSpPr/>
          <p:nvPr>
            <p:custDataLst>
              <p:tags r:id="rId2"/>
            </p:custDataLst>
          </p:nvPr>
        </p:nvSpPr>
        <p:spPr>
          <a:xfrm>
            <a:off x="1969770" y="944721"/>
            <a:ext cx="3360738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Ui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展示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52AF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completion of work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52AF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5127" name="Group 27"/>
          <p:cNvGrpSpPr/>
          <p:nvPr/>
        </p:nvGrpSpPr>
        <p:grpSpPr>
          <a:xfrm>
            <a:off x="2025650" y="4904423"/>
            <a:ext cx="574675" cy="574675"/>
            <a:chOff x="875113" y="4924847"/>
            <a:chExt cx="687003" cy="687003"/>
          </a:xfrm>
        </p:grpSpPr>
        <p:sp>
          <p:nvSpPr>
            <p:cNvPr id="47" name="Rectangle 9"/>
            <p:cNvSpPr/>
            <p:nvPr/>
          </p:nvSpPr>
          <p:spPr>
            <a:xfrm>
              <a:off x="875113" y="4924847"/>
              <a:ext cx="687003" cy="687003"/>
            </a:xfrm>
            <a:prstGeom prst="rect">
              <a:avLst/>
            </a:prstGeom>
            <a:solidFill>
              <a:srgbClr val="3C6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42" name="Freeform 11"/>
            <p:cNvSpPr>
              <a:spLocks noEditPoints="1"/>
            </p:cNvSpPr>
            <p:nvPr/>
          </p:nvSpPr>
          <p:spPr>
            <a:xfrm>
              <a:off x="1019196" y="5093738"/>
              <a:ext cx="389292" cy="349219"/>
            </a:xfrm>
            <a:custGeom>
              <a:avLst/>
              <a:gdLst/>
              <a:ahLst/>
              <a:cxnLst>
                <a:cxn ang="0">
                  <a:pos x="40978" y="0"/>
                </a:cxn>
                <a:cxn ang="0">
                  <a:pos x="348314" y="0"/>
                </a:cxn>
                <a:cxn ang="0">
                  <a:pos x="389292" y="41085"/>
                </a:cxn>
                <a:cxn ang="0">
                  <a:pos x="389292" y="312243"/>
                </a:cxn>
                <a:cxn ang="0">
                  <a:pos x="348314" y="349219"/>
                </a:cxn>
                <a:cxn ang="0">
                  <a:pos x="40978" y="349219"/>
                </a:cxn>
                <a:cxn ang="0">
                  <a:pos x="0" y="312243"/>
                </a:cxn>
                <a:cxn ang="0">
                  <a:pos x="0" y="41085"/>
                </a:cxn>
                <a:cxn ang="0">
                  <a:pos x="40978" y="0"/>
                </a:cxn>
                <a:cxn ang="0">
                  <a:pos x="196695" y="156121"/>
                </a:cxn>
                <a:cxn ang="0">
                  <a:pos x="176206" y="180772"/>
                </a:cxn>
                <a:cxn ang="0">
                  <a:pos x="196695" y="205423"/>
                </a:cxn>
                <a:cxn ang="0">
                  <a:pos x="221282" y="180772"/>
                </a:cxn>
                <a:cxn ang="0">
                  <a:pos x="196695" y="156121"/>
                </a:cxn>
                <a:cxn ang="0">
                  <a:pos x="172108" y="147905"/>
                </a:cxn>
                <a:cxn ang="0">
                  <a:pos x="196695" y="139688"/>
                </a:cxn>
                <a:cxn ang="0">
                  <a:pos x="221282" y="147905"/>
                </a:cxn>
                <a:cxn ang="0">
                  <a:pos x="233575" y="123254"/>
                </a:cxn>
                <a:cxn ang="0">
                  <a:pos x="262260" y="78061"/>
                </a:cxn>
                <a:cxn ang="0">
                  <a:pos x="196695" y="57518"/>
                </a:cxn>
                <a:cxn ang="0">
                  <a:pos x="135228" y="78061"/>
                </a:cxn>
                <a:cxn ang="0">
                  <a:pos x="159815" y="123254"/>
                </a:cxn>
                <a:cxn ang="0">
                  <a:pos x="172108" y="147905"/>
                </a:cxn>
                <a:cxn ang="0">
                  <a:pos x="237673" y="176664"/>
                </a:cxn>
                <a:cxn ang="0">
                  <a:pos x="233575" y="201314"/>
                </a:cxn>
                <a:cxn ang="0">
                  <a:pos x="217184" y="217748"/>
                </a:cxn>
                <a:cxn ang="0">
                  <a:pos x="229477" y="242399"/>
                </a:cxn>
                <a:cxn ang="0">
                  <a:pos x="254064" y="287592"/>
                </a:cxn>
                <a:cxn ang="0">
                  <a:pos x="303238" y="242399"/>
                </a:cxn>
                <a:cxn ang="0">
                  <a:pos x="319629" y="176664"/>
                </a:cxn>
                <a:cxn ang="0">
                  <a:pos x="266358" y="176664"/>
                </a:cxn>
                <a:cxn ang="0">
                  <a:pos x="237673" y="176664"/>
                </a:cxn>
                <a:cxn ang="0">
                  <a:pos x="180304" y="217748"/>
                </a:cxn>
                <a:cxn ang="0">
                  <a:pos x="163912" y="201314"/>
                </a:cxn>
                <a:cxn ang="0">
                  <a:pos x="155717" y="176664"/>
                </a:cxn>
                <a:cxn ang="0">
                  <a:pos x="127032" y="176664"/>
                </a:cxn>
                <a:cxn ang="0">
                  <a:pos x="77858" y="176664"/>
                </a:cxn>
                <a:cxn ang="0">
                  <a:pos x="94250" y="242399"/>
                </a:cxn>
                <a:cxn ang="0">
                  <a:pos x="139326" y="287592"/>
                </a:cxn>
                <a:cxn ang="0">
                  <a:pos x="168010" y="242399"/>
                </a:cxn>
                <a:cxn ang="0">
                  <a:pos x="180304" y="217748"/>
                </a:cxn>
              </a:cxnLst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28" name="Group 4"/>
          <p:cNvGrpSpPr/>
          <p:nvPr/>
        </p:nvGrpSpPr>
        <p:grpSpPr>
          <a:xfrm>
            <a:off x="2025650" y="2446973"/>
            <a:ext cx="574675" cy="574675"/>
            <a:chOff x="875113" y="2012837"/>
            <a:chExt cx="687003" cy="687003"/>
          </a:xfrm>
        </p:grpSpPr>
        <p:sp>
          <p:nvSpPr>
            <p:cNvPr id="50" name="Rectangle 6"/>
            <p:cNvSpPr/>
            <p:nvPr/>
          </p:nvSpPr>
          <p:spPr>
            <a:xfrm>
              <a:off x="875113" y="2012837"/>
              <a:ext cx="687003" cy="687003"/>
            </a:xfrm>
            <a:prstGeom prst="rect">
              <a:avLst/>
            </a:prstGeom>
            <a:solidFill>
              <a:srgbClr val="52A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40" name="Freeform 12"/>
            <p:cNvSpPr>
              <a:spLocks noEditPoints="1"/>
            </p:cNvSpPr>
            <p:nvPr/>
          </p:nvSpPr>
          <p:spPr>
            <a:xfrm>
              <a:off x="1045913" y="2205582"/>
              <a:ext cx="345401" cy="301511"/>
            </a:xfrm>
            <a:custGeom>
              <a:avLst/>
              <a:gdLst/>
              <a:ahLst/>
              <a:cxnLst>
                <a:cxn ang="0">
                  <a:pos x="74015" y="0"/>
                </a:cxn>
                <a:cxn ang="0">
                  <a:pos x="106910" y="28912"/>
                </a:cxn>
                <a:cxn ang="0">
                  <a:pos x="41119" y="28912"/>
                </a:cxn>
                <a:cxn ang="0">
                  <a:pos x="74015" y="0"/>
                </a:cxn>
                <a:cxn ang="0">
                  <a:pos x="201484" y="61954"/>
                </a:cxn>
                <a:cxn ang="0">
                  <a:pos x="275498" y="90866"/>
                </a:cxn>
                <a:cxn ang="0">
                  <a:pos x="308394" y="169342"/>
                </a:cxn>
                <a:cxn ang="0">
                  <a:pos x="275498" y="247817"/>
                </a:cxn>
                <a:cxn ang="0">
                  <a:pos x="201484" y="276729"/>
                </a:cxn>
                <a:cxn ang="0">
                  <a:pos x="123358" y="247817"/>
                </a:cxn>
                <a:cxn ang="0">
                  <a:pos x="90462" y="169342"/>
                </a:cxn>
                <a:cxn ang="0">
                  <a:pos x="123358" y="90866"/>
                </a:cxn>
                <a:cxn ang="0">
                  <a:pos x="201484" y="61954"/>
                </a:cxn>
                <a:cxn ang="0">
                  <a:pos x="185036" y="115648"/>
                </a:cxn>
                <a:cxn ang="0">
                  <a:pos x="143917" y="136299"/>
                </a:cxn>
                <a:cxn ang="0">
                  <a:pos x="148029" y="181733"/>
                </a:cxn>
                <a:cxn ang="0">
                  <a:pos x="180924" y="156951"/>
                </a:cxn>
                <a:cxn ang="0">
                  <a:pos x="185036" y="115648"/>
                </a:cxn>
                <a:cxn ang="0">
                  <a:pos x="254939" y="115648"/>
                </a:cxn>
                <a:cxn ang="0">
                  <a:pos x="201484" y="94997"/>
                </a:cxn>
                <a:cxn ang="0">
                  <a:pos x="148029" y="115648"/>
                </a:cxn>
                <a:cxn ang="0">
                  <a:pos x="127469" y="169342"/>
                </a:cxn>
                <a:cxn ang="0">
                  <a:pos x="148029" y="223036"/>
                </a:cxn>
                <a:cxn ang="0">
                  <a:pos x="201484" y="243687"/>
                </a:cxn>
                <a:cxn ang="0">
                  <a:pos x="254939" y="223036"/>
                </a:cxn>
                <a:cxn ang="0">
                  <a:pos x="275498" y="169342"/>
                </a:cxn>
                <a:cxn ang="0">
                  <a:pos x="254939" y="115648"/>
                </a:cxn>
                <a:cxn ang="0">
                  <a:pos x="143917" y="0"/>
                </a:cxn>
                <a:cxn ang="0">
                  <a:pos x="119246" y="45433"/>
                </a:cxn>
                <a:cxn ang="0">
                  <a:pos x="37007" y="45433"/>
                </a:cxn>
                <a:cxn ang="0">
                  <a:pos x="0" y="86736"/>
                </a:cxn>
                <a:cxn ang="0">
                  <a:pos x="0" y="260208"/>
                </a:cxn>
                <a:cxn ang="0">
                  <a:pos x="37007" y="301511"/>
                </a:cxn>
                <a:cxn ang="0">
                  <a:pos x="304282" y="301511"/>
                </a:cxn>
                <a:cxn ang="0">
                  <a:pos x="345401" y="260208"/>
                </a:cxn>
                <a:cxn ang="0">
                  <a:pos x="345401" y="86736"/>
                </a:cxn>
                <a:cxn ang="0">
                  <a:pos x="304282" y="45433"/>
                </a:cxn>
                <a:cxn ang="0">
                  <a:pos x="291946" y="45433"/>
                </a:cxn>
                <a:cxn ang="0">
                  <a:pos x="263163" y="0"/>
                </a:cxn>
                <a:cxn ang="0">
                  <a:pos x="143917" y="0"/>
                </a:cxn>
              </a:cxnLst>
              <a:pathLst>
                <a:path w="84" h="73">
                  <a:moveTo>
                    <a:pt x="18" y="0"/>
                  </a:moveTo>
                  <a:cubicBezTo>
                    <a:pt x="22" y="0"/>
                    <a:pt x="25" y="3"/>
                    <a:pt x="26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4" y="0"/>
                    <a:pt x="18" y="0"/>
                  </a:cubicBezTo>
                  <a:close/>
                  <a:moveTo>
                    <a:pt x="49" y="15"/>
                  </a:moveTo>
                  <a:cubicBezTo>
                    <a:pt x="56" y="15"/>
                    <a:pt x="63" y="18"/>
                    <a:pt x="67" y="22"/>
                  </a:cubicBezTo>
                  <a:cubicBezTo>
                    <a:pt x="72" y="27"/>
                    <a:pt x="75" y="34"/>
                    <a:pt x="75" y="41"/>
                  </a:cubicBezTo>
                  <a:cubicBezTo>
                    <a:pt x="75" y="48"/>
                    <a:pt x="72" y="55"/>
                    <a:pt x="67" y="60"/>
                  </a:cubicBezTo>
                  <a:cubicBezTo>
                    <a:pt x="63" y="64"/>
                    <a:pt x="56" y="67"/>
                    <a:pt x="49" y="67"/>
                  </a:cubicBezTo>
                  <a:cubicBezTo>
                    <a:pt x="41" y="67"/>
                    <a:pt x="35" y="64"/>
                    <a:pt x="30" y="60"/>
                  </a:cubicBezTo>
                  <a:cubicBezTo>
                    <a:pt x="25" y="55"/>
                    <a:pt x="22" y="48"/>
                    <a:pt x="22" y="41"/>
                  </a:cubicBezTo>
                  <a:cubicBezTo>
                    <a:pt x="22" y="34"/>
                    <a:pt x="25" y="27"/>
                    <a:pt x="30" y="22"/>
                  </a:cubicBezTo>
                  <a:cubicBezTo>
                    <a:pt x="35" y="18"/>
                    <a:pt x="41" y="15"/>
                    <a:pt x="49" y="15"/>
                  </a:cubicBezTo>
                  <a:close/>
                  <a:moveTo>
                    <a:pt x="45" y="28"/>
                  </a:moveTo>
                  <a:cubicBezTo>
                    <a:pt x="42" y="26"/>
                    <a:pt x="37" y="28"/>
                    <a:pt x="35" y="33"/>
                  </a:cubicBezTo>
                  <a:cubicBezTo>
                    <a:pt x="32" y="37"/>
                    <a:pt x="33" y="42"/>
                    <a:pt x="36" y="44"/>
                  </a:cubicBezTo>
                  <a:cubicBezTo>
                    <a:pt x="40" y="46"/>
                    <a:pt x="41" y="42"/>
                    <a:pt x="44" y="38"/>
                  </a:cubicBezTo>
                  <a:cubicBezTo>
                    <a:pt x="46" y="33"/>
                    <a:pt x="49" y="30"/>
                    <a:pt x="45" y="28"/>
                  </a:cubicBezTo>
                  <a:close/>
                  <a:moveTo>
                    <a:pt x="62" y="28"/>
                  </a:moveTo>
                  <a:cubicBezTo>
                    <a:pt x="58" y="25"/>
                    <a:pt x="54" y="23"/>
                    <a:pt x="49" y="23"/>
                  </a:cubicBezTo>
                  <a:cubicBezTo>
                    <a:pt x="44" y="23"/>
                    <a:pt x="39" y="25"/>
                    <a:pt x="36" y="28"/>
                  </a:cubicBezTo>
                  <a:cubicBezTo>
                    <a:pt x="33" y="31"/>
                    <a:pt x="31" y="36"/>
                    <a:pt x="31" y="41"/>
                  </a:cubicBezTo>
                  <a:cubicBezTo>
                    <a:pt x="31" y="46"/>
                    <a:pt x="33" y="50"/>
                    <a:pt x="36" y="54"/>
                  </a:cubicBezTo>
                  <a:cubicBezTo>
                    <a:pt x="39" y="57"/>
                    <a:pt x="44" y="59"/>
                    <a:pt x="49" y="59"/>
                  </a:cubicBezTo>
                  <a:cubicBezTo>
                    <a:pt x="54" y="59"/>
                    <a:pt x="58" y="57"/>
                    <a:pt x="62" y="54"/>
                  </a:cubicBezTo>
                  <a:cubicBezTo>
                    <a:pt x="65" y="50"/>
                    <a:pt x="67" y="46"/>
                    <a:pt x="67" y="41"/>
                  </a:cubicBezTo>
                  <a:cubicBezTo>
                    <a:pt x="67" y="36"/>
                    <a:pt x="65" y="31"/>
                    <a:pt x="62" y="28"/>
                  </a:cubicBezTo>
                  <a:close/>
                  <a:moveTo>
                    <a:pt x="35" y="0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4" y="11"/>
                    <a:pt x="0" y="15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9"/>
                    <a:pt x="4" y="73"/>
                    <a:pt x="9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9" y="73"/>
                    <a:pt x="84" y="69"/>
                    <a:pt x="84" y="6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5"/>
                    <a:pt x="79" y="11"/>
                    <a:pt x="74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29" name="Group 5"/>
          <p:cNvGrpSpPr/>
          <p:nvPr/>
        </p:nvGrpSpPr>
        <p:grpSpPr>
          <a:xfrm>
            <a:off x="2025650" y="3266123"/>
            <a:ext cx="574675" cy="574675"/>
            <a:chOff x="875113" y="2983507"/>
            <a:chExt cx="687003" cy="687003"/>
          </a:xfrm>
        </p:grpSpPr>
        <p:sp>
          <p:nvSpPr>
            <p:cNvPr id="53" name="Rectangle 7"/>
            <p:cNvSpPr/>
            <p:nvPr/>
          </p:nvSpPr>
          <p:spPr>
            <a:xfrm>
              <a:off x="875113" y="2983507"/>
              <a:ext cx="687003" cy="687003"/>
            </a:xfrm>
            <a:prstGeom prst="rect">
              <a:avLst/>
            </a:prstGeom>
            <a:solidFill>
              <a:srgbClr val="3C6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38" name="Freeform 13"/>
            <p:cNvSpPr>
              <a:spLocks noEditPoints="1"/>
            </p:cNvSpPr>
            <p:nvPr/>
          </p:nvSpPr>
          <p:spPr>
            <a:xfrm>
              <a:off x="1045913" y="3129499"/>
              <a:ext cx="337768" cy="395018"/>
            </a:xfrm>
            <a:custGeom>
              <a:avLst/>
              <a:gdLst/>
              <a:ahLst/>
              <a:cxnLst>
                <a:cxn ang="0">
                  <a:pos x="173003" y="0"/>
                </a:cxn>
                <a:cxn ang="0">
                  <a:pos x="255386" y="82295"/>
                </a:cxn>
                <a:cxn ang="0">
                  <a:pos x="275981" y="115214"/>
                </a:cxn>
                <a:cxn ang="0">
                  <a:pos x="317172" y="82295"/>
                </a:cxn>
                <a:cxn ang="0">
                  <a:pos x="337768" y="115214"/>
                </a:cxn>
                <a:cxn ang="0">
                  <a:pos x="317172" y="144017"/>
                </a:cxn>
                <a:cxn ang="0">
                  <a:pos x="275981" y="275690"/>
                </a:cxn>
                <a:cxn ang="0">
                  <a:pos x="193599" y="349756"/>
                </a:cxn>
                <a:cxn ang="0">
                  <a:pos x="275981" y="395018"/>
                </a:cxn>
                <a:cxn ang="0">
                  <a:pos x="70025" y="349756"/>
                </a:cxn>
                <a:cxn ang="0">
                  <a:pos x="144169" y="316837"/>
                </a:cxn>
                <a:cxn ang="0">
                  <a:pos x="24715" y="172820"/>
                </a:cxn>
                <a:cxn ang="0">
                  <a:pos x="0" y="144017"/>
                </a:cxn>
                <a:cxn ang="0">
                  <a:pos x="24715" y="115214"/>
                </a:cxn>
                <a:cxn ang="0">
                  <a:pos x="65906" y="82295"/>
                </a:cxn>
                <a:cxn ang="0">
                  <a:pos x="86502" y="115214"/>
                </a:cxn>
                <a:cxn ang="0">
                  <a:pos x="111216" y="24689"/>
                </a:cxn>
                <a:cxn ang="0">
                  <a:pos x="205956" y="49377"/>
                </a:cxn>
                <a:cxn ang="0">
                  <a:pos x="185360" y="49377"/>
                </a:cxn>
                <a:cxn ang="0">
                  <a:pos x="173003" y="37033"/>
                </a:cxn>
                <a:cxn ang="0">
                  <a:pos x="148288" y="41148"/>
                </a:cxn>
                <a:cxn ang="0">
                  <a:pos x="140050" y="61722"/>
                </a:cxn>
                <a:cxn ang="0">
                  <a:pos x="127693" y="65836"/>
                </a:cxn>
                <a:cxn ang="0">
                  <a:pos x="140050" y="74066"/>
                </a:cxn>
                <a:cxn ang="0">
                  <a:pos x="123574" y="86410"/>
                </a:cxn>
                <a:cxn ang="0">
                  <a:pos x="218313" y="115214"/>
                </a:cxn>
                <a:cxn ang="0">
                  <a:pos x="210075" y="86410"/>
                </a:cxn>
                <a:cxn ang="0">
                  <a:pos x="210075" y="65836"/>
                </a:cxn>
                <a:cxn ang="0">
                  <a:pos x="205956" y="49377"/>
                </a:cxn>
                <a:cxn ang="0">
                  <a:pos x="156527" y="49377"/>
                </a:cxn>
                <a:cxn ang="0">
                  <a:pos x="177122" y="49377"/>
                </a:cxn>
                <a:cxn ang="0">
                  <a:pos x="181241" y="65836"/>
                </a:cxn>
                <a:cxn ang="0">
                  <a:pos x="181241" y="86410"/>
                </a:cxn>
                <a:cxn ang="0">
                  <a:pos x="181241" y="65836"/>
                </a:cxn>
                <a:cxn ang="0">
                  <a:pos x="144169" y="74066"/>
                </a:cxn>
                <a:cxn ang="0">
                  <a:pos x="164765" y="74066"/>
                </a:cxn>
                <a:cxn ang="0">
                  <a:pos x="197718" y="90525"/>
                </a:cxn>
                <a:cxn ang="0">
                  <a:pos x="197718" y="111099"/>
                </a:cxn>
                <a:cxn ang="0">
                  <a:pos x="197718" y="90525"/>
                </a:cxn>
                <a:cxn ang="0">
                  <a:pos x="160646" y="98755"/>
                </a:cxn>
                <a:cxn ang="0">
                  <a:pos x="181241" y="98755"/>
                </a:cxn>
                <a:cxn ang="0">
                  <a:pos x="140050" y="90525"/>
                </a:cxn>
                <a:cxn ang="0">
                  <a:pos x="140050" y="111099"/>
                </a:cxn>
                <a:cxn ang="0">
                  <a:pos x="140050" y="90525"/>
                </a:cxn>
                <a:cxn ang="0">
                  <a:pos x="255386" y="164591"/>
                </a:cxn>
                <a:cxn ang="0">
                  <a:pos x="173003" y="251001"/>
                </a:cxn>
                <a:cxn ang="0">
                  <a:pos x="111216" y="226312"/>
                </a:cxn>
                <a:cxn ang="0">
                  <a:pos x="86502" y="144017"/>
                </a:cxn>
                <a:cxn ang="0">
                  <a:pos x="65906" y="172820"/>
                </a:cxn>
                <a:cxn ang="0">
                  <a:pos x="173003" y="279804"/>
                </a:cxn>
                <a:cxn ang="0">
                  <a:pos x="247147" y="246886"/>
                </a:cxn>
                <a:cxn ang="0">
                  <a:pos x="275981" y="144017"/>
                </a:cxn>
              </a:cxnLst>
              <a:pathLst>
                <a:path w="82" h="96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2" y="2"/>
                    <a:pt x="56" y="6"/>
                  </a:cubicBezTo>
                  <a:cubicBezTo>
                    <a:pt x="59" y="9"/>
                    <a:pt x="62" y="14"/>
                    <a:pt x="62" y="2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52"/>
                    <a:pt x="73" y="61"/>
                    <a:pt x="67" y="67"/>
                  </a:cubicBezTo>
                  <a:cubicBezTo>
                    <a:pt x="61" y="72"/>
                    <a:pt x="54" y="76"/>
                    <a:pt x="47" y="77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28" y="76"/>
                    <a:pt x="21" y="72"/>
                    <a:pt x="16" y="67"/>
                  </a:cubicBezTo>
                  <a:cubicBezTo>
                    <a:pt x="10" y="61"/>
                    <a:pt x="6" y="52"/>
                    <a:pt x="6" y="4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4"/>
                    <a:pt x="24" y="9"/>
                    <a:pt x="27" y="6"/>
                  </a:cubicBezTo>
                  <a:cubicBezTo>
                    <a:pt x="31" y="2"/>
                    <a:pt x="36" y="0"/>
                    <a:pt x="42" y="0"/>
                  </a:cubicBezTo>
                  <a:close/>
                  <a:moveTo>
                    <a:pt x="50" y="12"/>
                  </a:moveTo>
                  <a:cubicBezTo>
                    <a:pt x="50" y="14"/>
                    <a:pt x="49" y="15"/>
                    <a:pt x="47" y="15"/>
                  </a:cubicBezTo>
                  <a:cubicBezTo>
                    <a:pt x="46" y="15"/>
                    <a:pt x="45" y="14"/>
                    <a:pt x="45" y="12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5" y="9"/>
                    <a:pt x="43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9"/>
                    <a:pt x="37" y="9"/>
                    <a:pt x="36" y="10"/>
                  </a:cubicBezTo>
                  <a:cubicBezTo>
                    <a:pt x="36" y="11"/>
                    <a:pt x="36" y="11"/>
                    <a:pt x="36" y="12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5"/>
                    <a:pt x="32" y="14"/>
                    <a:pt x="32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34" y="20"/>
                    <a:pt x="33" y="21"/>
                    <a:pt x="31" y="21"/>
                  </a:cubicBezTo>
                  <a:cubicBezTo>
                    <a:pt x="31" y="21"/>
                    <a:pt x="31" y="21"/>
                    <a:pt x="30" y="2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1"/>
                    <a:pt x="52" y="21"/>
                    <a:pt x="51" y="21"/>
                  </a:cubicBezTo>
                  <a:cubicBezTo>
                    <a:pt x="50" y="21"/>
                    <a:pt x="49" y="20"/>
                    <a:pt x="49" y="18"/>
                  </a:cubicBezTo>
                  <a:cubicBezTo>
                    <a:pt x="49" y="17"/>
                    <a:pt x="50" y="16"/>
                    <a:pt x="51" y="16"/>
                  </a:cubicBezTo>
                  <a:cubicBezTo>
                    <a:pt x="51" y="16"/>
                    <a:pt x="52" y="16"/>
                    <a:pt x="52" y="16"/>
                  </a:cubicBezTo>
                  <a:cubicBezTo>
                    <a:pt x="52" y="15"/>
                    <a:pt x="51" y="13"/>
                    <a:pt x="50" y="12"/>
                  </a:cubicBezTo>
                  <a:close/>
                  <a:moveTo>
                    <a:pt x="41" y="10"/>
                  </a:moveTo>
                  <a:cubicBezTo>
                    <a:pt x="39" y="10"/>
                    <a:pt x="38" y="11"/>
                    <a:pt x="38" y="12"/>
                  </a:cubicBezTo>
                  <a:cubicBezTo>
                    <a:pt x="38" y="14"/>
                    <a:pt x="39" y="15"/>
                    <a:pt x="41" y="15"/>
                  </a:cubicBezTo>
                  <a:cubicBezTo>
                    <a:pt x="42" y="15"/>
                    <a:pt x="43" y="14"/>
                    <a:pt x="43" y="12"/>
                  </a:cubicBezTo>
                  <a:cubicBezTo>
                    <a:pt x="43" y="11"/>
                    <a:pt x="42" y="10"/>
                    <a:pt x="41" y="10"/>
                  </a:cubicBezTo>
                  <a:close/>
                  <a:moveTo>
                    <a:pt x="44" y="16"/>
                  </a:moveTo>
                  <a:cubicBezTo>
                    <a:pt x="43" y="16"/>
                    <a:pt x="42" y="17"/>
                    <a:pt x="42" y="18"/>
                  </a:cubicBezTo>
                  <a:cubicBezTo>
                    <a:pt x="42" y="20"/>
                    <a:pt x="43" y="21"/>
                    <a:pt x="44" y="21"/>
                  </a:cubicBezTo>
                  <a:cubicBezTo>
                    <a:pt x="46" y="21"/>
                    <a:pt x="47" y="20"/>
                    <a:pt x="47" y="18"/>
                  </a:cubicBezTo>
                  <a:cubicBezTo>
                    <a:pt x="47" y="17"/>
                    <a:pt x="46" y="16"/>
                    <a:pt x="44" y="16"/>
                  </a:cubicBezTo>
                  <a:close/>
                  <a:moveTo>
                    <a:pt x="37" y="16"/>
                  </a:moveTo>
                  <a:cubicBezTo>
                    <a:pt x="36" y="16"/>
                    <a:pt x="35" y="17"/>
                    <a:pt x="35" y="18"/>
                  </a:cubicBezTo>
                  <a:cubicBezTo>
                    <a:pt x="35" y="20"/>
                    <a:pt x="36" y="21"/>
                    <a:pt x="37" y="21"/>
                  </a:cubicBezTo>
                  <a:cubicBezTo>
                    <a:pt x="39" y="21"/>
                    <a:pt x="40" y="20"/>
                    <a:pt x="40" y="18"/>
                  </a:cubicBezTo>
                  <a:cubicBezTo>
                    <a:pt x="40" y="17"/>
                    <a:pt x="39" y="16"/>
                    <a:pt x="37" y="16"/>
                  </a:cubicBezTo>
                  <a:close/>
                  <a:moveTo>
                    <a:pt x="48" y="22"/>
                  </a:moveTo>
                  <a:cubicBezTo>
                    <a:pt x="47" y="22"/>
                    <a:pt x="46" y="23"/>
                    <a:pt x="46" y="24"/>
                  </a:cubicBezTo>
                  <a:cubicBezTo>
                    <a:pt x="46" y="26"/>
                    <a:pt x="47" y="27"/>
                    <a:pt x="48" y="27"/>
                  </a:cubicBezTo>
                  <a:cubicBezTo>
                    <a:pt x="50" y="27"/>
                    <a:pt x="51" y="26"/>
                    <a:pt x="51" y="24"/>
                  </a:cubicBezTo>
                  <a:cubicBezTo>
                    <a:pt x="51" y="23"/>
                    <a:pt x="50" y="22"/>
                    <a:pt x="48" y="22"/>
                  </a:cubicBezTo>
                  <a:close/>
                  <a:moveTo>
                    <a:pt x="41" y="22"/>
                  </a:moveTo>
                  <a:cubicBezTo>
                    <a:pt x="40" y="22"/>
                    <a:pt x="39" y="23"/>
                    <a:pt x="39" y="24"/>
                  </a:cubicBezTo>
                  <a:cubicBezTo>
                    <a:pt x="39" y="26"/>
                    <a:pt x="40" y="27"/>
                    <a:pt x="41" y="27"/>
                  </a:cubicBezTo>
                  <a:cubicBezTo>
                    <a:pt x="43" y="27"/>
                    <a:pt x="44" y="26"/>
                    <a:pt x="44" y="24"/>
                  </a:cubicBezTo>
                  <a:cubicBezTo>
                    <a:pt x="44" y="23"/>
                    <a:pt x="43" y="22"/>
                    <a:pt x="41" y="22"/>
                  </a:cubicBezTo>
                  <a:close/>
                  <a:moveTo>
                    <a:pt x="34" y="22"/>
                  </a:moveTo>
                  <a:cubicBezTo>
                    <a:pt x="33" y="22"/>
                    <a:pt x="32" y="23"/>
                    <a:pt x="32" y="24"/>
                  </a:cubicBezTo>
                  <a:cubicBezTo>
                    <a:pt x="32" y="26"/>
                    <a:pt x="33" y="27"/>
                    <a:pt x="34" y="27"/>
                  </a:cubicBezTo>
                  <a:cubicBezTo>
                    <a:pt x="36" y="27"/>
                    <a:pt x="37" y="26"/>
                    <a:pt x="37" y="24"/>
                  </a:cubicBezTo>
                  <a:cubicBezTo>
                    <a:pt x="37" y="23"/>
                    <a:pt x="36" y="22"/>
                    <a:pt x="34" y="22"/>
                  </a:cubicBezTo>
                  <a:close/>
                  <a:moveTo>
                    <a:pt x="62" y="35"/>
                  </a:moveTo>
                  <a:cubicBezTo>
                    <a:pt x="62" y="40"/>
                    <a:pt x="62" y="40"/>
                    <a:pt x="62" y="40"/>
                  </a:cubicBezTo>
                  <a:cubicBezTo>
                    <a:pt x="62" y="46"/>
                    <a:pt x="59" y="51"/>
                    <a:pt x="56" y="55"/>
                  </a:cubicBezTo>
                  <a:cubicBezTo>
                    <a:pt x="52" y="58"/>
                    <a:pt x="47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6" y="61"/>
                    <a:pt x="31" y="58"/>
                    <a:pt x="27" y="55"/>
                  </a:cubicBezTo>
                  <a:cubicBezTo>
                    <a:pt x="24" y="51"/>
                    <a:pt x="21" y="46"/>
                    <a:pt x="21" y="40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9"/>
                    <a:pt x="18" y="56"/>
                    <a:pt x="23" y="60"/>
                  </a:cubicBezTo>
                  <a:cubicBezTo>
                    <a:pt x="28" y="65"/>
                    <a:pt x="34" y="68"/>
                    <a:pt x="42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9" y="68"/>
                    <a:pt x="55" y="65"/>
                    <a:pt x="60" y="60"/>
                  </a:cubicBezTo>
                  <a:cubicBezTo>
                    <a:pt x="65" y="56"/>
                    <a:pt x="67" y="49"/>
                    <a:pt x="67" y="42"/>
                  </a:cubicBezTo>
                  <a:cubicBezTo>
                    <a:pt x="67" y="35"/>
                    <a:pt x="67" y="35"/>
                    <a:pt x="67" y="35"/>
                  </a:cubicBezTo>
                  <a:lnTo>
                    <a:pt x="62" y="3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30" name="Group 10"/>
          <p:cNvGrpSpPr/>
          <p:nvPr/>
        </p:nvGrpSpPr>
        <p:grpSpPr>
          <a:xfrm>
            <a:off x="2025650" y="4085273"/>
            <a:ext cx="574675" cy="574675"/>
            <a:chOff x="875113" y="3954177"/>
            <a:chExt cx="687003" cy="687003"/>
          </a:xfrm>
        </p:grpSpPr>
        <p:sp>
          <p:nvSpPr>
            <p:cNvPr id="56" name="Rectangle 8"/>
            <p:cNvSpPr/>
            <p:nvPr/>
          </p:nvSpPr>
          <p:spPr>
            <a:xfrm>
              <a:off x="875113" y="3954177"/>
              <a:ext cx="687003" cy="687003"/>
            </a:xfrm>
            <a:prstGeom prst="rect">
              <a:avLst/>
            </a:prstGeom>
            <a:solidFill>
              <a:srgbClr val="52A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36" name="Freeform 14"/>
            <p:cNvSpPr>
              <a:spLocks noEditPoints="1"/>
            </p:cNvSpPr>
            <p:nvPr/>
          </p:nvSpPr>
          <p:spPr>
            <a:xfrm>
              <a:off x="1021105" y="4104940"/>
              <a:ext cx="387383" cy="385476"/>
            </a:xfrm>
            <a:custGeom>
              <a:avLst/>
              <a:gdLst/>
              <a:ahLst/>
              <a:cxnLst>
                <a:cxn ang="0">
                  <a:pos x="24727" y="114823"/>
                </a:cxn>
                <a:cxn ang="0">
                  <a:pos x="131875" y="16403"/>
                </a:cxn>
                <a:cxn ang="0">
                  <a:pos x="276113" y="24605"/>
                </a:cxn>
                <a:cxn ang="0">
                  <a:pos x="370899" y="131226"/>
                </a:cxn>
                <a:cxn ang="0">
                  <a:pos x="362656" y="274754"/>
                </a:cxn>
                <a:cxn ang="0">
                  <a:pos x="362656" y="274754"/>
                </a:cxn>
                <a:cxn ang="0">
                  <a:pos x="255508" y="369073"/>
                </a:cxn>
                <a:cxn ang="0">
                  <a:pos x="111270" y="364972"/>
                </a:cxn>
                <a:cxn ang="0">
                  <a:pos x="111270" y="364972"/>
                </a:cxn>
                <a:cxn ang="0">
                  <a:pos x="16484" y="254250"/>
                </a:cxn>
                <a:cxn ang="0">
                  <a:pos x="24727" y="114823"/>
                </a:cxn>
                <a:cxn ang="0">
                  <a:pos x="24727" y="114823"/>
                </a:cxn>
                <a:cxn ang="0">
                  <a:pos x="82422" y="110722"/>
                </a:cxn>
                <a:cxn ang="0">
                  <a:pos x="65938" y="131226"/>
                </a:cxn>
                <a:cxn ang="0">
                  <a:pos x="65938" y="131226"/>
                </a:cxn>
                <a:cxn ang="0">
                  <a:pos x="61816" y="143528"/>
                </a:cxn>
                <a:cxn ang="0">
                  <a:pos x="148359" y="151730"/>
                </a:cxn>
                <a:cxn ang="0">
                  <a:pos x="140117" y="164032"/>
                </a:cxn>
                <a:cxn ang="0">
                  <a:pos x="131875" y="184536"/>
                </a:cxn>
                <a:cxn ang="0">
                  <a:pos x="53574" y="217343"/>
                </a:cxn>
                <a:cxn ang="0">
                  <a:pos x="61816" y="241948"/>
                </a:cxn>
                <a:cxn ang="0">
                  <a:pos x="61816" y="241948"/>
                </a:cxn>
                <a:cxn ang="0">
                  <a:pos x="65938" y="246049"/>
                </a:cxn>
                <a:cxn ang="0">
                  <a:pos x="119512" y="221444"/>
                </a:cxn>
                <a:cxn ang="0">
                  <a:pos x="107148" y="303460"/>
                </a:cxn>
                <a:cxn ang="0">
                  <a:pos x="131875" y="319863"/>
                </a:cxn>
                <a:cxn ang="0">
                  <a:pos x="131875" y="319863"/>
                </a:cxn>
                <a:cxn ang="0">
                  <a:pos x="135996" y="323964"/>
                </a:cxn>
                <a:cxn ang="0">
                  <a:pos x="140117" y="319863"/>
                </a:cxn>
                <a:cxn ang="0">
                  <a:pos x="148359" y="225544"/>
                </a:cxn>
                <a:cxn ang="0">
                  <a:pos x="197813" y="274754"/>
                </a:cxn>
                <a:cxn ang="0">
                  <a:pos x="247266" y="323964"/>
                </a:cxn>
                <a:cxn ang="0">
                  <a:pos x="267871" y="315762"/>
                </a:cxn>
                <a:cxn ang="0">
                  <a:pos x="271992" y="303460"/>
                </a:cxn>
                <a:cxn ang="0">
                  <a:pos x="222539" y="254250"/>
                </a:cxn>
                <a:cxn ang="0">
                  <a:pos x="160723" y="196839"/>
                </a:cxn>
                <a:cxn ang="0">
                  <a:pos x="168965" y="176335"/>
                </a:cxn>
                <a:cxn ang="0">
                  <a:pos x="177207" y="159932"/>
                </a:cxn>
                <a:cxn ang="0">
                  <a:pos x="201934" y="172234"/>
                </a:cxn>
                <a:cxn ang="0">
                  <a:pos x="317324" y="262452"/>
                </a:cxn>
                <a:cxn ang="0">
                  <a:pos x="321445" y="254250"/>
                </a:cxn>
                <a:cxn ang="0">
                  <a:pos x="321445" y="254250"/>
                </a:cxn>
                <a:cxn ang="0">
                  <a:pos x="329688" y="229645"/>
                </a:cxn>
                <a:cxn ang="0">
                  <a:pos x="218418" y="143528"/>
                </a:cxn>
                <a:cxn ang="0">
                  <a:pos x="193691" y="131226"/>
                </a:cxn>
                <a:cxn ang="0">
                  <a:pos x="206055" y="114823"/>
                </a:cxn>
                <a:cxn ang="0">
                  <a:pos x="230781" y="123024"/>
                </a:cxn>
                <a:cxn ang="0">
                  <a:pos x="304961" y="114823"/>
                </a:cxn>
                <a:cxn ang="0">
                  <a:pos x="292598" y="94319"/>
                </a:cxn>
                <a:cxn ang="0">
                  <a:pos x="288477" y="90218"/>
                </a:cxn>
                <a:cxn ang="0">
                  <a:pos x="239024" y="94319"/>
                </a:cxn>
                <a:cxn ang="0">
                  <a:pos x="226660" y="90218"/>
                </a:cxn>
                <a:cxn ang="0">
                  <a:pos x="255508" y="65613"/>
                </a:cxn>
                <a:cxn ang="0">
                  <a:pos x="218418" y="57411"/>
                </a:cxn>
                <a:cxn ang="0">
                  <a:pos x="201934" y="73815"/>
                </a:cxn>
                <a:cxn ang="0">
                  <a:pos x="177207" y="53311"/>
                </a:cxn>
                <a:cxn ang="0">
                  <a:pos x="152481" y="61512"/>
                </a:cxn>
                <a:cxn ang="0">
                  <a:pos x="144238" y="65613"/>
                </a:cxn>
                <a:cxn ang="0">
                  <a:pos x="181328" y="98419"/>
                </a:cxn>
                <a:cxn ang="0">
                  <a:pos x="164844" y="123024"/>
                </a:cxn>
                <a:cxn ang="0">
                  <a:pos x="82422" y="110722"/>
                </a:cxn>
              </a:cxnLst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8" name="文本框 57" descr="e7d195523061f1c0600ade85ab8d19863d296bbd6d3c8047FB0A4867354E4F1E3A7DEAE3C4C4B5C9777EC9E9D7F78045DB0296A4194571101A21F67FC7D6C39966CE50B69116E2EE84E571E25F3C0CCE1DEA36B6874DAC254FCC52D27D77F65CC9634DD1E05C52D597FD888979CC4BC16610A2273E8C51DFCEEA6090D04842624C4733B76584581DD6EA82A1ED7849AEEFA926F4E5B361C0"/>
          <p:cNvSpPr txBox="1"/>
          <p:nvPr/>
        </p:nvSpPr>
        <p:spPr>
          <a:xfrm>
            <a:off x="2750820" y="2447290"/>
            <a:ext cx="3376613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 smtClean="0">
                <a:solidFill>
                  <a:srgbClr val="52AF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okChampa" pitchFamily="34" charset="-34"/>
                <a:sym typeface="Tahoma" panose="020B0604030504040204" pitchFamily="34" charset="0"/>
              </a:rPr>
              <a:t>初始化界面</a:t>
            </a:r>
            <a:endParaRPr kumimoji="0" lang="en-US" altLang="zh-CN" sz="1600" b="1" kern="1200" cap="none" spc="0" normalizeH="0" baseline="0" noProof="0" dirty="0" smtClean="0">
              <a:solidFill>
                <a:srgbClr val="52AF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okChampa" pitchFamily="34" charset="-34"/>
              <a:sym typeface="Tahoma" panose="020B0604030504040204" pitchFamily="34" charset="0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1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okChampa" pitchFamily="34" charset="-34"/>
              <a:sym typeface="Tahoma" panose="020B0604030504040204" pitchFamily="34" charset="0"/>
            </a:endParaRPr>
          </a:p>
        </p:txBody>
      </p:sp>
      <p:sp>
        <p:nvSpPr>
          <p:cNvPr id="59" name="文本框 58" descr="e7d195523061f1c0600ade85ab8d19863d296bbd6d3c8047FB0A4867354E4F1E3A7DEAE3C4C4B5C9777EC9E9D7F78045DB0296A4194571101A21F67FC7D6C39966CE50B69116E2EE84E571E25F3C0CCE1DEA36B6874DAC254FCC52D27D77F65CC9634DD1E05C52D597FD888979CC4BC16610A2273E8C51DFCEEA6090D04842624C4733B76584581DD6EA82A1ED7849AEEFA926F4E5B361C0"/>
          <p:cNvSpPr txBox="1"/>
          <p:nvPr/>
        </p:nvSpPr>
        <p:spPr>
          <a:xfrm>
            <a:off x="2743200" y="3297873"/>
            <a:ext cx="3376613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 smtClean="0">
                <a:solidFill>
                  <a:srgbClr val="3C6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okChampa" pitchFamily="34" charset="-34"/>
                <a:sym typeface="Tahoma" panose="020B0604030504040204" pitchFamily="34" charset="0"/>
              </a:rPr>
              <a:t>完成度提示</a:t>
            </a:r>
            <a:endParaRPr kumimoji="0" lang="en-US" altLang="zh-CN" sz="1600" b="1" kern="1200" cap="none" spc="0" normalizeH="0" baseline="0" noProof="0" dirty="0" smtClean="0">
              <a:solidFill>
                <a:srgbClr val="3C60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okChampa" pitchFamily="34" charset="-34"/>
              <a:sym typeface="Tahoma" panose="020B0604030504040204" pitchFamily="34" charset="0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1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okChampa" pitchFamily="34" charset="-34"/>
              <a:sym typeface="Tahoma" panose="020B0604030504040204" pitchFamily="34" charset="0"/>
            </a:endParaRPr>
          </a:p>
        </p:txBody>
      </p:sp>
      <p:sp>
        <p:nvSpPr>
          <p:cNvPr id="60" name="文本框 59" descr="e7d195523061f1c0600ade85ab8d19863d296bbd6d3c8047FB0A4867354E4F1E3A7DEAE3C4C4B5C9777EC9E9D7F78045DB0296A4194571101A21F67FC7D6C39966CE50B69116E2EE84E571E25F3C0CCE1DEA36B6874DAC254FCC52D27D77F65CC9634DD1E05C52D597FD888979CC4BC16610A2273E8C51DFCEEA6090D04842624C4733B76584581DD6EA82A1ED7849AEEFA926F4E5B361C0"/>
          <p:cNvSpPr txBox="1"/>
          <p:nvPr/>
        </p:nvSpPr>
        <p:spPr>
          <a:xfrm>
            <a:off x="2720975" y="4142423"/>
            <a:ext cx="33766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 smtClean="0">
                <a:solidFill>
                  <a:srgbClr val="52AF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okChampa" pitchFamily="34" charset="-34"/>
                <a:sym typeface="Tahoma" panose="020B0604030504040204" pitchFamily="34" charset="0"/>
              </a:rPr>
              <a:t>结果展示</a:t>
            </a:r>
            <a:endParaRPr kumimoji="0" lang="zh-CN" altLang="en-US" sz="1600" b="1" kern="1200" cap="none" spc="0" normalizeH="0" baseline="0" noProof="0" dirty="0" smtClean="0">
              <a:solidFill>
                <a:srgbClr val="52AF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okChampa" pitchFamily="34" charset="-34"/>
              <a:sym typeface="Tahoma" panose="020B0604030504040204" pitchFamily="34" charset="0"/>
            </a:endParaRPr>
          </a:p>
        </p:txBody>
      </p:sp>
      <p:sp>
        <p:nvSpPr>
          <p:cNvPr id="61" name="文本框 60" descr="e7d195523061f1c0600ade85ab8d19863d296bbd6d3c8047FB0A4867354E4F1E3A7DEAE3C4C4B5C9777EC9E9D7F78045DB0296A4194571101A21F67FC7D6C39966CE50B69116E2EE84E571E25F3C0CCE1DEA36B6874DAC254FCC52D27D77F65CC9634DD1E05C52D597FD888979CC4BC16610A2273E8C51DFCEEA6090D04842624C4733B76584581DD6EA82A1ED7849AEEFA926F4E5B361C0"/>
          <p:cNvSpPr txBox="1"/>
          <p:nvPr/>
        </p:nvSpPr>
        <p:spPr>
          <a:xfrm>
            <a:off x="2720975" y="4961890"/>
            <a:ext cx="33766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 smtClean="0">
                <a:solidFill>
                  <a:srgbClr val="3C6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DokChampa" pitchFamily="34" charset="-34"/>
                <a:sym typeface="Tahoma" panose="020B0604030504040204" pitchFamily="34" charset="0"/>
              </a:rPr>
              <a:t>设置页面</a:t>
            </a:r>
            <a:endParaRPr kumimoji="0" lang="zh-CN" altLang="en-US" sz="1600" b="1" kern="1200" cap="none" spc="0" normalizeH="0" baseline="0" noProof="0" dirty="0" smtClean="0">
              <a:solidFill>
                <a:srgbClr val="3C60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DokChampa" pitchFamily="34" charset="-34"/>
              <a:sym typeface="Tahoma" panose="020B0604030504040204" pitchFamily="34" charset="0"/>
            </a:endParaRPr>
          </a:p>
        </p:txBody>
      </p:sp>
      <p:pic>
        <p:nvPicPr>
          <p:cNvPr id="3" name="图片 2" descr="Q`N{S8AGL[NO%XFV6V~EN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65" y="788670"/>
            <a:ext cx="3115945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98488" y="476250"/>
            <a:ext cx="10901363" cy="5978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1"/>
          <a:srcRect r="48424" b="59081"/>
          <a:stretch>
            <a:fillRect/>
          </a:stretch>
        </p:blipFill>
        <p:spPr>
          <a:xfrm>
            <a:off x="0" y="0"/>
            <a:ext cx="2743200" cy="319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4"/>
          <p:cNvPicPr>
            <a:picLocks noChangeAspect="1"/>
          </p:cNvPicPr>
          <p:nvPr/>
        </p:nvPicPr>
        <p:blipFill>
          <a:blip r:embed="rId1"/>
          <a:srcRect l="58453" b="59081"/>
          <a:stretch>
            <a:fillRect/>
          </a:stretch>
        </p:blipFill>
        <p:spPr>
          <a:xfrm>
            <a:off x="9982200" y="0"/>
            <a:ext cx="2209800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MH_Entry_1"/>
          <p:cNvSpPr/>
          <p:nvPr>
            <p:custDataLst>
              <p:tags r:id="rId2"/>
            </p:custDataLst>
          </p:nvPr>
        </p:nvSpPr>
        <p:spPr>
          <a:xfrm>
            <a:off x="4368800" y="859631"/>
            <a:ext cx="336073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初始化界面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52AF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图片 1" descr="开始任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1714500"/>
            <a:ext cx="2544445" cy="4589780"/>
          </a:xfrm>
          <a:prstGeom prst="rect">
            <a:avLst/>
          </a:prstGeom>
        </p:spPr>
      </p:pic>
      <p:pic>
        <p:nvPicPr>
          <p:cNvPr id="3" name="图片 2" descr="开始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30" y="1714500"/>
            <a:ext cx="2566670" cy="4584065"/>
          </a:xfrm>
          <a:prstGeom prst="rect">
            <a:avLst/>
          </a:prstGeom>
        </p:spPr>
      </p:pic>
      <p:pic>
        <p:nvPicPr>
          <p:cNvPr id="4" name="图片 3" descr="时间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360" y="1701165"/>
            <a:ext cx="2583815" cy="4589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98488" y="476250"/>
            <a:ext cx="10901363" cy="5978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1"/>
          <a:srcRect r="48424" b="59081"/>
          <a:stretch>
            <a:fillRect/>
          </a:stretch>
        </p:blipFill>
        <p:spPr>
          <a:xfrm>
            <a:off x="0" y="0"/>
            <a:ext cx="2743200" cy="319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4"/>
          <p:cNvPicPr>
            <a:picLocks noChangeAspect="1"/>
          </p:cNvPicPr>
          <p:nvPr/>
        </p:nvPicPr>
        <p:blipFill>
          <a:blip r:embed="rId1"/>
          <a:srcRect l="58453" b="59081"/>
          <a:stretch>
            <a:fillRect/>
          </a:stretch>
        </p:blipFill>
        <p:spPr>
          <a:xfrm>
            <a:off x="9982200" y="0"/>
            <a:ext cx="2209800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MH_Entry_1"/>
          <p:cNvSpPr/>
          <p:nvPr>
            <p:custDataLst>
              <p:tags r:id="rId2"/>
            </p:custDataLst>
          </p:nvPr>
        </p:nvSpPr>
        <p:spPr>
          <a:xfrm>
            <a:off x="4368800" y="859631"/>
            <a:ext cx="336073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完成度显示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2AF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图片 4" descr="体重计划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50" y="1527175"/>
            <a:ext cx="2488565" cy="4314825"/>
          </a:xfrm>
          <a:prstGeom prst="rect">
            <a:avLst/>
          </a:prstGeom>
        </p:spPr>
      </p:pic>
      <p:pic>
        <p:nvPicPr>
          <p:cNvPr id="8" name="图片 7" descr="早睡计划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65" y="1527175"/>
            <a:ext cx="2437130" cy="4314825"/>
          </a:xfrm>
          <a:prstGeom prst="rect">
            <a:avLst/>
          </a:prstGeom>
        </p:spPr>
      </p:pic>
      <p:pic>
        <p:nvPicPr>
          <p:cNvPr id="9" name="图片 8" descr="读书计划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915" y="1527175"/>
            <a:ext cx="242125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98488" y="476250"/>
            <a:ext cx="10901363" cy="5978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1"/>
          <a:srcRect r="48424" b="59081"/>
          <a:stretch>
            <a:fillRect/>
          </a:stretch>
        </p:blipFill>
        <p:spPr>
          <a:xfrm>
            <a:off x="0" y="0"/>
            <a:ext cx="2743200" cy="319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4"/>
          <p:cNvPicPr>
            <a:picLocks noChangeAspect="1"/>
          </p:cNvPicPr>
          <p:nvPr/>
        </p:nvPicPr>
        <p:blipFill>
          <a:blip r:embed="rId1"/>
          <a:srcRect l="58453" b="59081"/>
          <a:stretch>
            <a:fillRect/>
          </a:stretch>
        </p:blipFill>
        <p:spPr>
          <a:xfrm>
            <a:off x="9973310" y="0"/>
            <a:ext cx="2209800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MH_Entry_1"/>
          <p:cNvSpPr/>
          <p:nvPr>
            <p:custDataLst>
              <p:tags r:id="rId2"/>
            </p:custDataLst>
          </p:nvPr>
        </p:nvSpPr>
        <p:spPr>
          <a:xfrm>
            <a:off x="4368800" y="859631"/>
            <a:ext cx="336073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结果显示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2AF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" name="图片 2" descr="结果显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170" y="1556385"/>
            <a:ext cx="2656840" cy="4665345"/>
          </a:xfrm>
          <a:prstGeom prst="rect">
            <a:avLst/>
          </a:prstGeom>
        </p:spPr>
      </p:pic>
      <p:pic>
        <p:nvPicPr>
          <p:cNvPr id="4" name="图片 3" descr="便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15" y="1556385"/>
            <a:ext cx="2607310" cy="4665345"/>
          </a:xfrm>
          <a:prstGeom prst="rect">
            <a:avLst/>
          </a:prstGeom>
        </p:spPr>
      </p:pic>
      <p:pic>
        <p:nvPicPr>
          <p:cNvPr id="10" name="图片 9" descr="标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335" y="1555750"/>
            <a:ext cx="2622550" cy="4665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98488" y="476250"/>
            <a:ext cx="10901363" cy="5978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图片 3"/>
          <p:cNvPicPr>
            <a:picLocks noChangeAspect="1"/>
          </p:cNvPicPr>
          <p:nvPr/>
        </p:nvPicPr>
        <p:blipFill>
          <a:blip r:embed="rId1"/>
          <a:srcRect r="48424" b="59081"/>
          <a:stretch>
            <a:fillRect/>
          </a:stretch>
        </p:blipFill>
        <p:spPr>
          <a:xfrm>
            <a:off x="0" y="0"/>
            <a:ext cx="2743200" cy="319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4"/>
          <p:cNvPicPr>
            <a:picLocks noChangeAspect="1"/>
          </p:cNvPicPr>
          <p:nvPr/>
        </p:nvPicPr>
        <p:blipFill>
          <a:blip r:embed="rId1"/>
          <a:srcRect l="58453" b="59081"/>
          <a:stretch>
            <a:fillRect/>
          </a:stretch>
        </p:blipFill>
        <p:spPr>
          <a:xfrm>
            <a:off x="9973310" y="0"/>
            <a:ext cx="2209800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MH_Entry_1"/>
          <p:cNvSpPr/>
          <p:nvPr>
            <p:custDataLst>
              <p:tags r:id="rId2"/>
            </p:custDataLst>
          </p:nvPr>
        </p:nvSpPr>
        <p:spPr>
          <a:xfrm>
            <a:off x="4368800" y="859631"/>
            <a:ext cx="3360738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2AF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设置页面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2AF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" name="图片 1" descr="建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90" y="1691005"/>
            <a:ext cx="2369820" cy="4177665"/>
          </a:xfrm>
          <a:prstGeom prst="rect">
            <a:avLst/>
          </a:prstGeom>
        </p:spPr>
      </p:pic>
      <p:pic>
        <p:nvPicPr>
          <p:cNvPr id="4" name="图片 3" descr="设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1691005"/>
            <a:ext cx="2343785" cy="4154170"/>
          </a:xfrm>
          <a:prstGeom prst="rect">
            <a:avLst/>
          </a:prstGeom>
        </p:spPr>
      </p:pic>
      <p:pic>
        <p:nvPicPr>
          <p:cNvPr id="5" name="图片 4" descr="提醒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010" y="1661795"/>
            <a:ext cx="2394585" cy="423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8488" y="476250"/>
            <a:ext cx="10901363" cy="597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387" name="图片 3"/>
          <p:cNvPicPr>
            <a:picLocks noChangeAspect="1"/>
          </p:cNvPicPr>
          <p:nvPr/>
        </p:nvPicPr>
        <p:blipFill>
          <a:blip r:embed="rId1"/>
          <a:srcRect r="59081"/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4"/>
          <p:cNvPicPr>
            <a:picLocks noChangeAspect="1"/>
          </p:cNvPicPr>
          <p:nvPr/>
        </p:nvPicPr>
        <p:blipFill>
          <a:blip r:embed="rId1"/>
          <a:srcRect l="44902"/>
          <a:stretch>
            <a:fillRect/>
          </a:stretch>
        </p:blipFill>
        <p:spPr>
          <a:xfrm>
            <a:off x="6651625" y="0"/>
            <a:ext cx="55403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矩形 259"/>
          <p:cNvSpPr>
            <a:spLocks noChangeArrowheads="1"/>
          </p:cNvSpPr>
          <p:nvPr/>
        </p:nvSpPr>
        <p:spPr bwMode="auto">
          <a:xfrm>
            <a:off x="4045585" y="1452245"/>
            <a:ext cx="4303395" cy="255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600" b="0" i="0" u="none" strike="noStrike" kern="1200" cap="all" spc="0" normalizeH="0" baseline="0" noProof="0" dirty="0">
                <a:ln>
                  <a:noFill/>
                </a:ln>
                <a:solidFill>
                  <a:srgbClr val="3C6098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2018</a:t>
            </a:r>
            <a:endParaRPr kumimoji="0" lang="zh-CN" altLang="en-US" sz="16600" b="0" i="0" u="none" strike="noStrike" kern="1200" cap="all" spc="0" normalizeH="0" baseline="0" noProof="0" dirty="0">
              <a:ln>
                <a:noFill/>
              </a:ln>
              <a:solidFill>
                <a:srgbClr val="3C6098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390" name="矩形 259"/>
          <p:cNvSpPr/>
          <p:nvPr/>
        </p:nvSpPr>
        <p:spPr>
          <a:xfrm>
            <a:off x="2828925" y="3659188"/>
            <a:ext cx="7200900" cy="831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5400" b="1" dirty="0">
                <a:solidFill>
                  <a:srgbClr val="52AFB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谢谢大家的观看！</a:t>
            </a:r>
            <a:endParaRPr lang="zh-CN" altLang="en-US" sz="5400" b="1" dirty="0">
              <a:solidFill>
                <a:srgbClr val="52AF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Impact</vt:lpstr>
      <vt:lpstr>微软雅黑 Light</vt:lpstr>
      <vt:lpstr>DokChampa</vt:lpstr>
      <vt:lpstr>Tahoma</vt:lpstr>
      <vt:lpstr>Arial Unicode MS</vt:lpstr>
      <vt:lpstr>Calibri Light</vt:lpstr>
      <vt:lpstr>Microsoft Sans Serif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新的开始</cp:lastModifiedBy>
  <cp:revision>77</cp:revision>
  <dcterms:created xsi:type="dcterms:W3CDTF">2017-05-31T02:08:00Z</dcterms:created>
  <dcterms:modified xsi:type="dcterms:W3CDTF">2018-12-03T05:29:15Z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