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56" r:id="rId3"/>
    <p:sldId id="264" r:id="rId5"/>
    <p:sldId id="265" r:id="rId6"/>
    <p:sldId id="268" r:id="rId7"/>
    <p:sldId id="276" r:id="rId8"/>
    <p:sldId id="273" r:id="rId9"/>
    <p:sldId id="278" r:id="rId10"/>
    <p:sldId id="279" r:id="rId11"/>
    <p:sldId id="280" r:id="rId12"/>
    <p:sldId id="281" r:id="rId13"/>
    <p:sldId id="282" r:id="rId14"/>
    <p:sldId id="274" r:id="rId15"/>
    <p:sldId id="283" r:id="rId16"/>
    <p:sldId id="286" r:id="rId17"/>
    <p:sldId id="287" r:id="rId18"/>
    <p:sldId id="288" r:id="rId19"/>
    <p:sldId id="275" r:id="rId20"/>
    <p:sldId id="277" r:id="rId21"/>
    <p:sldId id="269" r:id="rId22"/>
    <p:sldId id="270" r:id="rId23"/>
    <p:sldId id="271"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60"/>
        <p:guide pos="3877"/>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E61F7B-E3AA-46A0-9619-59F31A4F6F0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E61F7B-E3AA-46A0-9619-59F31A4F6F0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E61F7B-E3AA-46A0-9619-59F31A4F6F0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E61F7B-E3AA-46A0-9619-59F31A4F6F0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E61F7B-E3AA-46A0-9619-59F31A4F6F0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E61F7B-E3AA-46A0-9619-59F31A4F6F0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E61F7B-E3AA-46A0-9619-59F31A4F6F0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E61F7B-E3AA-46A0-9619-59F31A4F6F0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1BD03E-4385-4A39-854D-34BE35305BF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E4CA6-4D40-4370-8D93-DA5309A0219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E96B18-0F47-4C81-9EBB-2264767FDA5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E61F7B-E3AA-46A0-9619-59F31A4F6F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E61F7B-E3AA-46A0-9619-59F31A4F6F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E61F7B-E3AA-46A0-9619-59F31A4F6F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E61F7B-E3AA-46A0-9619-59F31A4F6F0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E61F7B-E3AA-46A0-9619-59F31A4F6F0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E61F7B-E3AA-46A0-9619-59F31A4F6F0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E61F7B-E3AA-46A0-9619-59F31A4F6F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alphaModFix amt="83000"/>
          </a:blip>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1" name="标题 1"/>
          <p:cNvSpPr>
            <a:spLocks noGrp="1"/>
          </p:cNvSpPr>
          <p:nvPr userDrawn="1"/>
        </p:nvSpPr>
        <p:spPr>
          <a:xfrm>
            <a:off x="737870" y="1814195"/>
            <a:ext cx="10515600" cy="1325563"/>
          </a:xfrm>
          <a:prstGeom prst="rect">
            <a:avLst/>
          </a:prstGeom>
        </p:spPr>
        <p:txBody>
          <a:bodyPr vert="horz" lIns="91440" tIns="45720" rIns="91440" bIns="45720" rtlCol="0" anchor="ctr" anchorCtr="0">
            <a:noAutofit/>
          </a:bodyPr>
          <a:lstStyle>
            <a:lvl1pPr>
              <a:defRPr sz="2400" b="1">
                <a:effectLst>
                  <a:outerShdw blurRad="38100" dist="38100" dir="2700000" algn="tl">
                    <a:srgbClr val="000000">
                      <a:alpha val="43137"/>
                    </a:srgbClr>
                  </a:outerShdw>
                </a:effectLst>
              </a:defRPr>
            </a:lvl1pPr>
          </a:lstStyle>
          <a:p>
            <a:endParaRPr lang="zh-CN" altLang="en-US" sz="8800" dirty="0"/>
          </a:p>
        </p:txBody>
      </p:sp>
      <p:sp>
        <p:nvSpPr>
          <p:cNvPr id="12" name="标题 1"/>
          <p:cNvSpPr>
            <a:spLocks noGrp="1"/>
          </p:cNvSpPr>
          <p:nvPr userDrawn="1"/>
        </p:nvSpPr>
        <p:spPr>
          <a:xfrm>
            <a:off x="838200" y="3140247"/>
            <a:ext cx="7321550" cy="811357"/>
          </a:xfrm>
          <a:prstGeom prst="rect">
            <a:avLst/>
          </a:prstGeom>
        </p:spPr>
        <p:txBody>
          <a:bodyPr vert="horz" lIns="91440" tIns="45720" rIns="91440" bIns="45720" rtlCol="0" anchor="b">
            <a:normAutofit/>
          </a:bodyPr>
          <a:lstStyle>
            <a:lvl1pPr>
              <a:defRPr sz="4000">
                <a:effectLst>
                  <a:outerShdw blurRad="38100" dist="38100" dir="2700000" algn="tl">
                    <a:srgbClr val="000000">
                      <a:alpha val="43137"/>
                    </a:srgbClr>
                  </a:outerShdw>
                </a:effectLst>
              </a:defRPr>
            </a:lvl1pPr>
          </a:lstStyle>
          <a:p>
            <a:endParaRPr lang="zh-CN" altLang="en-US" dirty="0"/>
          </a:p>
        </p:txBody>
      </p:sp>
      <p:sp>
        <p:nvSpPr>
          <p:cNvPr id="14" name="标题 1"/>
          <p:cNvSpPr>
            <a:spLocks noGrp="1"/>
          </p:cNvSpPr>
          <p:nvPr userDrawn="1"/>
        </p:nvSpPr>
        <p:spPr>
          <a:xfrm>
            <a:off x="593725" y="708025"/>
            <a:ext cx="3232150" cy="1325880"/>
          </a:xfrm>
          <a:prstGeom prst="rect">
            <a:avLst/>
          </a:prstGeom>
        </p:spPr>
        <p:txBody>
          <a:bodyPr vert="horz" lIns="91440" tIns="45720" rIns="91440" bIns="45720" rtlCol="0" anchor="ctr"/>
          <a:lstStyle>
            <a:lvl1pPr algn="ctr">
              <a:defRPr sz="4800" b="0">
                <a:effectLst>
                  <a:outerShdw blurRad="38100" dist="38100" dir="2700000" algn="tl">
                    <a:srgbClr val="000000">
                      <a:alpha val="43137"/>
                    </a:srgbClr>
                  </a:outerShdw>
                </a:effectLst>
              </a:defRPr>
            </a:lvl1pPr>
          </a:lstStyle>
          <a:p>
            <a:r>
              <a:rPr lang="zh-CN" altLang="en-US" sz="9600" b="1" dirty="0">
                <a:latin typeface="Edwardian Script ITC" panose="030303020407070D0804" charset="0"/>
                <a:cs typeface="Edwardian Script ITC" panose="030303020407070D0804" charset="0"/>
                <a:sym typeface="+mn-ea"/>
              </a:rPr>
              <a:t>2018</a:t>
            </a:r>
            <a:endParaRPr lang="zh-CN" altLang="en-US" sz="9600" b="1" dirty="0">
              <a:latin typeface="Edwardian Script ITC" panose="030303020407070D0804" charset="0"/>
              <a:cs typeface="Edwardian Script ITC" panose="030303020407070D0804" charset="0"/>
              <a:sym typeface="+mn-ea"/>
            </a:endParaRPr>
          </a:p>
        </p:txBody>
      </p:sp>
      <p:sp>
        <p:nvSpPr>
          <p:cNvPr id="16" name="标题 15"/>
          <p:cNvSpPr>
            <a:spLocks noGrp="1"/>
          </p:cNvSpPr>
          <p:nvPr>
            <p:ph type="title" hasCustomPrompt="1"/>
          </p:nvPr>
        </p:nvSpPr>
        <p:spPr>
          <a:xfrm>
            <a:off x="2334895" y="258525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中国风年终汇报总结</a:t>
            </a:r>
            <a:endParaRPr lang="zh-CN" altLang="en-US" dirty="0"/>
          </a:p>
        </p:txBody>
      </p:sp>
      <p:sp>
        <p:nvSpPr>
          <p:cNvPr id="17" name="文本占位符 16"/>
          <p:cNvSpPr>
            <a:spLocks noGrp="1"/>
          </p:cNvSpPr>
          <p:nvPr>
            <p:ph type="body" idx="1" hasCustomPrompt="1"/>
          </p:nvPr>
        </p:nvSpPr>
        <p:spPr>
          <a:xfrm>
            <a:off x="2435225" y="373880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Chinese wind year-end summary template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同心圆 2"/>
          <p:cNvSpPr/>
          <p:nvPr userDrawn="1"/>
        </p:nvSpPr>
        <p:spPr>
          <a:xfrm>
            <a:off x="9277985" y="3637280"/>
            <a:ext cx="2849880" cy="2719070"/>
          </a:xfrm>
          <a:prstGeom prst="donut">
            <a:avLst/>
          </a:prstGeom>
          <a:blipFill rotWithShape="1">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8" name="标题 7"/>
          <p:cNvSpPr>
            <a:spLocks noGrp="1"/>
          </p:cNvSpPr>
          <p:nvPr>
            <p:ph type="title" hasCustomPrompt="1"/>
          </p:nvPr>
        </p:nvSpPr>
        <p:spPr>
          <a:xfrm>
            <a:off x="1807210" y="14905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请输入标题</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3693332"/>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请输入标题</a:t>
            </a:r>
            <a:endParaRPr lang="zh-CN" altLang="en-US" dirty="0"/>
          </a:p>
        </p:txBody>
      </p:sp>
      <p:sp>
        <p:nvSpPr>
          <p:cNvPr id="3" name="文本占位符 2"/>
          <p:cNvSpPr>
            <a:spLocks noGrp="1"/>
          </p:cNvSpPr>
          <p:nvPr>
            <p:ph type="body" idx="1" hasCustomPrompt="1"/>
          </p:nvPr>
        </p:nvSpPr>
        <p:spPr>
          <a:xfrm>
            <a:off x="831850" y="5135173"/>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请在此输入内容</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1">
            <a:alphaModFix amt="83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tags" Target="../tags/tag51.xml"/><Relationship Id="rId4" Type="http://schemas.openxmlformats.org/officeDocument/2006/relationships/image" Target="../media/image12.png"/><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5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7" Type="http://schemas.openxmlformats.org/officeDocument/2006/relationships/notesSlide" Target="../notesSlides/notesSlide10.xml"/><Relationship Id="rId26" Type="http://schemas.openxmlformats.org/officeDocument/2006/relationships/slideLayout" Target="../slideLayouts/slideLayout7.xml"/><Relationship Id="rId25" Type="http://schemas.openxmlformats.org/officeDocument/2006/relationships/tags" Target="../tags/tag76.xml"/><Relationship Id="rId24" Type="http://schemas.openxmlformats.org/officeDocument/2006/relationships/tags" Target="../tags/tag75.xml"/><Relationship Id="rId23" Type="http://schemas.openxmlformats.org/officeDocument/2006/relationships/tags" Target="../tags/tag74.xml"/><Relationship Id="rId22" Type="http://schemas.openxmlformats.org/officeDocument/2006/relationships/tags" Target="../tags/tag73.xml"/><Relationship Id="rId21" Type="http://schemas.openxmlformats.org/officeDocument/2006/relationships/tags" Target="../tags/tag72.xml"/><Relationship Id="rId20" Type="http://schemas.openxmlformats.org/officeDocument/2006/relationships/tags" Target="../tags/tag71.xml"/><Relationship Id="rId2" Type="http://schemas.openxmlformats.org/officeDocument/2006/relationships/tags" Target="../tags/tag53.xml"/><Relationship Id="rId19" Type="http://schemas.openxmlformats.org/officeDocument/2006/relationships/tags" Target="../tags/tag70.xml"/><Relationship Id="rId18" Type="http://schemas.openxmlformats.org/officeDocument/2006/relationships/tags" Target="../tags/tag69.xml"/><Relationship Id="rId17" Type="http://schemas.openxmlformats.org/officeDocument/2006/relationships/tags" Target="../tags/tag68.xml"/><Relationship Id="rId16" Type="http://schemas.openxmlformats.org/officeDocument/2006/relationships/tags" Target="../tags/tag67.xml"/><Relationship Id="rId15" Type="http://schemas.openxmlformats.org/officeDocument/2006/relationships/tags" Target="../tags/tag66.xml"/><Relationship Id="rId14" Type="http://schemas.openxmlformats.org/officeDocument/2006/relationships/tags" Target="../tags/tag65.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tags" Target="../tags/tag79.xml"/><Relationship Id="rId4" Type="http://schemas.openxmlformats.org/officeDocument/2006/relationships/image" Target="../media/image16.png"/><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tags" Target="../tags/tag82.xml"/><Relationship Id="rId4" Type="http://schemas.openxmlformats.org/officeDocument/2006/relationships/image" Target="../media/image17.png"/><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tags" Target="../tags/tag85.xml"/><Relationship Id="rId4" Type="http://schemas.openxmlformats.org/officeDocument/2006/relationships/image" Target="../media/image18.png"/><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tags" Target="../tags/tag88.xml"/><Relationship Id="rId4" Type="http://schemas.openxmlformats.org/officeDocument/2006/relationships/image" Target="../media/image19.png"/><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7" Type="http://schemas.openxmlformats.org/officeDocument/2006/relationships/notesSlide" Target="../notesSlides/notesSlide15.xml"/><Relationship Id="rId26" Type="http://schemas.openxmlformats.org/officeDocument/2006/relationships/slideLayout" Target="../slideLayouts/slideLayout7.xml"/><Relationship Id="rId25" Type="http://schemas.openxmlformats.org/officeDocument/2006/relationships/tags" Target="../tags/tag112.xml"/><Relationship Id="rId24" Type="http://schemas.openxmlformats.org/officeDocument/2006/relationships/tags" Target="../tags/tag111.xml"/><Relationship Id="rId23" Type="http://schemas.openxmlformats.org/officeDocument/2006/relationships/tags" Target="../tags/tag110.xml"/><Relationship Id="rId22" Type="http://schemas.openxmlformats.org/officeDocument/2006/relationships/tags" Target="../tags/tag109.xml"/><Relationship Id="rId21" Type="http://schemas.openxmlformats.org/officeDocument/2006/relationships/tags" Target="../tags/tag108.xml"/><Relationship Id="rId20" Type="http://schemas.openxmlformats.org/officeDocument/2006/relationships/tags" Target="../tags/tag107.xml"/><Relationship Id="rId2" Type="http://schemas.openxmlformats.org/officeDocument/2006/relationships/tags" Target="../tags/tag89.xml"/><Relationship Id="rId19" Type="http://schemas.openxmlformats.org/officeDocument/2006/relationships/tags" Target="../tags/tag106.xml"/><Relationship Id="rId18" Type="http://schemas.openxmlformats.org/officeDocument/2006/relationships/tags" Target="../tags/tag105.xml"/><Relationship Id="rId17" Type="http://schemas.openxmlformats.org/officeDocument/2006/relationships/tags" Target="../tags/tag104.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1" Type="http://schemas.openxmlformats.org/officeDocument/2006/relationships/notesSlide" Target="../notesSlides/notesSlide16.xml"/><Relationship Id="rId20" Type="http://schemas.openxmlformats.org/officeDocument/2006/relationships/slideLayout" Target="../slideLayouts/slideLayout7.xml"/><Relationship Id="rId2" Type="http://schemas.openxmlformats.org/officeDocument/2006/relationships/tags" Target="../tags/tag113.xml"/><Relationship Id="rId19" Type="http://schemas.openxmlformats.org/officeDocument/2006/relationships/tags" Target="../tags/tag130.xml"/><Relationship Id="rId18" Type="http://schemas.openxmlformats.org/officeDocument/2006/relationships/tags" Target="../tags/tag129.xml"/><Relationship Id="rId17" Type="http://schemas.openxmlformats.org/officeDocument/2006/relationships/tags" Target="../tags/tag128.xml"/><Relationship Id="rId16" Type="http://schemas.openxmlformats.org/officeDocument/2006/relationships/tags" Target="../tags/tag127.xml"/><Relationship Id="rId15" Type="http://schemas.openxmlformats.org/officeDocument/2006/relationships/tags" Target="../tags/tag126.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7.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2.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1" Type="http://schemas.openxmlformats.org/officeDocument/2006/relationships/slideLayout" Target="../slideLayouts/slideLayout7.xml"/><Relationship Id="rId10" Type="http://schemas.openxmlformats.org/officeDocument/2006/relationships/tags" Target="../tags/tag1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7.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6.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2" Type="http://schemas.openxmlformats.org/officeDocument/2006/relationships/notesSlide" Target="../notesSlides/notesSlide2.xml"/><Relationship Id="rId21" Type="http://schemas.openxmlformats.org/officeDocument/2006/relationships/slideLayout" Target="../slideLayouts/slideLayout7.xml"/><Relationship Id="rId20" Type="http://schemas.openxmlformats.org/officeDocument/2006/relationships/tags" Target="../tags/tag33.xml"/><Relationship Id="rId2" Type="http://schemas.openxmlformats.org/officeDocument/2006/relationships/tags" Target="../tags/tag15.xml"/><Relationship Id="rId19" Type="http://schemas.openxmlformats.org/officeDocument/2006/relationships/tags" Target="../tags/tag32.xml"/><Relationship Id="rId18" Type="http://schemas.openxmlformats.org/officeDocument/2006/relationships/tags" Target="../tags/tag31.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7.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ags" Target="../tags/tag4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tags" Target="../tags/tag4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4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tags" Target="../tags/tag50.xml"/><Relationship Id="rId4" Type="http://schemas.openxmlformats.org/officeDocument/2006/relationships/image" Target="../media/image12.png"/><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4385" y="2668905"/>
            <a:ext cx="8350250" cy="1014730"/>
          </a:xfrm>
          <a:prstGeom prst="rect">
            <a:avLst/>
          </a:prstGeom>
          <a:noFill/>
        </p:spPr>
        <p:txBody>
          <a:bodyPr wrap="square" rtlCol="0">
            <a:spAutoFit/>
          </a:bodyPr>
          <a:p>
            <a:pPr algn="ctr"/>
            <a:r>
              <a:rPr lang="zh-CN" altLang="en-US" sz="6000">
                <a:solidFill>
                  <a:schemeClr val="tx1"/>
                </a:solidFill>
                <a:latin typeface="华文隶书" panose="02010800040101010101" charset="-122"/>
                <a:ea typeface="华文隶书" panose="02010800040101010101" charset="-122"/>
                <a:cs typeface="华文隶书" panose="02010800040101010101" charset="-122"/>
              </a:rPr>
              <a:t>任务目标管理</a:t>
            </a:r>
            <a:r>
              <a:rPr lang="en-US" altLang="zh-CN" sz="6000">
                <a:solidFill>
                  <a:schemeClr val="tx1"/>
                </a:solidFill>
                <a:latin typeface="华文隶书" panose="02010800040101010101" charset="-122"/>
                <a:ea typeface="华文隶书" panose="02010800040101010101" charset="-122"/>
                <a:cs typeface="华文隶书" panose="02010800040101010101" charset="-122"/>
              </a:rPr>
              <a:t>app</a:t>
            </a:r>
            <a:r>
              <a:rPr lang="zh-CN" altLang="en-US" sz="6000">
                <a:solidFill>
                  <a:schemeClr val="tx1"/>
                </a:solidFill>
                <a:latin typeface="华文隶书" panose="02010800040101010101" charset="-122"/>
                <a:ea typeface="华文隶书" panose="02010800040101010101" charset="-122"/>
                <a:cs typeface="华文隶书" panose="02010800040101010101" charset="-122"/>
              </a:rPr>
              <a:t>：目标</a:t>
            </a:r>
            <a:endParaRPr lang="zh-CN" altLang="en-US" sz="6000">
              <a:solidFill>
                <a:schemeClr val="tx1"/>
              </a:solidFill>
              <a:latin typeface="华文隶书" panose="02010800040101010101" charset="-122"/>
              <a:ea typeface="华文隶书" panose="02010800040101010101" charset="-122"/>
              <a:cs typeface="华文隶书" panose="02010800040101010101" charset="-122"/>
            </a:endParaRPr>
          </a:p>
        </p:txBody>
      </p:sp>
      <p:sp>
        <p:nvSpPr>
          <p:cNvPr id="5" name="文本框 4"/>
          <p:cNvSpPr txBox="1"/>
          <p:nvPr/>
        </p:nvSpPr>
        <p:spPr>
          <a:xfrm>
            <a:off x="2038350" y="3778250"/>
            <a:ext cx="9905365" cy="1198880"/>
          </a:xfrm>
          <a:prstGeom prst="rect">
            <a:avLst/>
          </a:prstGeom>
          <a:noFill/>
        </p:spPr>
        <p:txBody>
          <a:bodyPr wrap="square" rtlCol="0">
            <a:spAutoFit/>
          </a:bodyPr>
          <a:p>
            <a:pPr algn="ctr"/>
            <a:r>
              <a:rPr lang="en-US" altLang="zh-CN" sz="7200">
                <a:ln/>
                <a:solidFill>
                  <a:schemeClr val="tx1"/>
                </a:solidFill>
                <a:effectLst>
                  <a:outerShdw blurRad="38100" dist="19050" dir="2700000" algn="tl" rotWithShape="0">
                    <a:schemeClr val="dk1">
                      <a:alpha val="40000"/>
                    </a:schemeClr>
                  </a:outerShdw>
                </a:effectLst>
                <a:latin typeface="Edwardian Script ITC" panose="030303020407070D0804" charset="0"/>
                <a:ea typeface="+mj-ea"/>
                <a:cs typeface="Edwardian Script ITC" panose="030303020407070D0804" charset="0"/>
              </a:rPr>
              <a:t>OneGoal</a:t>
            </a:r>
            <a:endParaRPr lang="en-US" altLang="zh-CN" sz="7200">
              <a:ln/>
              <a:solidFill>
                <a:schemeClr val="tx1"/>
              </a:solidFill>
              <a:effectLst>
                <a:outerShdw blurRad="38100" dist="19050" dir="2700000" algn="tl" rotWithShape="0">
                  <a:schemeClr val="dk1">
                    <a:alpha val="40000"/>
                  </a:schemeClr>
                </a:outerShdw>
              </a:effectLst>
              <a:latin typeface="Edwardian Script ITC" panose="030303020407070D0804" charset="0"/>
              <a:ea typeface="+mj-ea"/>
              <a:cs typeface="Edwardian Script ITC" panose="030303020407070D0804" charset="0"/>
            </a:endParaRPr>
          </a:p>
        </p:txBody>
      </p:sp>
      <p:sp>
        <p:nvSpPr>
          <p:cNvPr id="6" name="文本框 5"/>
          <p:cNvSpPr txBox="1"/>
          <p:nvPr/>
        </p:nvSpPr>
        <p:spPr>
          <a:xfrm>
            <a:off x="7852410" y="5186680"/>
            <a:ext cx="3292475" cy="1383665"/>
          </a:xfrm>
          <a:prstGeom prst="rect">
            <a:avLst/>
          </a:prstGeom>
          <a:noFill/>
        </p:spPr>
        <p:txBody>
          <a:bodyPr wrap="square" rtlCol="0">
            <a:spAutoFit/>
          </a:bodyPr>
          <a:p>
            <a:r>
              <a:rPr lang="zh-CN" altLang="en-US" sz="2800"/>
              <a:t>汇报人：彭家栋</a:t>
            </a:r>
            <a:endParaRPr lang="zh-CN" altLang="en-US" sz="2800"/>
          </a:p>
          <a:p>
            <a:r>
              <a:rPr lang="en-US" altLang="zh-CN" sz="2800"/>
              <a:t>	     </a:t>
            </a:r>
            <a:r>
              <a:rPr lang="zh-CN" altLang="en-US" sz="2800"/>
              <a:t>谢腾进</a:t>
            </a:r>
            <a:endParaRPr lang="zh-CN" altLang="en-US" sz="2800"/>
          </a:p>
          <a:p>
            <a:r>
              <a:rPr lang="en-US" altLang="zh-CN" sz="2800"/>
              <a:t>	     </a:t>
            </a:r>
            <a:r>
              <a:rPr lang="zh-CN" altLang="en-US" sz="2800"/>
              <a:t>陈仕鹏</a:t>
            </a:r>
            <a:endParaRPr lang="zh-CN" altLang="en-US" sz="280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250940" y="84455"/>
            <a:ext cx="5279390" cy="6689725"/>
          </a:xfrm>
          <a:prstGeom prst="rect">
            <a:avLst/>
          </a:prstGeom>
        </p:spPr>
      </p:pic>
      <p:pic>
        <p:nvPicPr>
          <p:cNvPr id="4" name="图片 3"/>
          <p:cNvPicPr>
            <a:picLocks noChangeAspect="1"/>
          </p:cNvPicPr>
          <p:nvPr/>
        </p:nvPicPr>
        <p:blipFill>
          <a:blip r:embed="rId3"/>
          <a:stretch>
            <a:fillRect/>
          </a:stretch>
        </p:blipFill>
        <p:spPr>
          <a:xfrm>
            <a:off x="945515" y="925830"/>
            <a:ext cx="3375660" cy="1196340"/>
          </a:xfrm>
          <a:prstGeom prst="rect">
            <a:avLst/>
          </a:prstGeom>
        </p:spPr>
      </p:pic>
      <p:cxnSp>
        <p:nvCxnSpPr>
          <p:cNvPr id="6" name="直接箭头连接符 5"/>
          <p:cNvCxnSpPr/>
          <p:nvPr/>
        </p:nvCxnSpPr>
        <p:spPr>
          <a:xfrm flipH="1" flipV="1">
            <a:off x="3220720" y="1725295"/>
            <a:ext cx="3533140" cy="1974215"/>
          </a:xfrm>
          <a:prstGeom prst="straightConnector1">
            <a:avLst/>
          </a:prstGeom>
          <a:ln w="28575" cmpd="sng">
            <a:solidFill>
              <a:srgbClr val="CC000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8" name="图片 7" descr="8a002369be8ed5575935b74dc408f3c"/>
          <p:cNvPicPr>
            <a:picLocks noChangeAspect="1"/>
          </p:cNvPicPr>
          <p:nvPr/>
        </p:nvPicPr>
        <p:blipFill>
          <a:blip r:embed="rId4"/>
          <a:stretch>
            <a:fillRect/>
          </a:stretch>
        </p:blipFill>
        <p:spPr>
          <a:xfrm>
            <a:off x="1409065" y="2430145"/>
            <a:ext cx="2306320" cy="4101465"/>
          </a:xfrm>
          <a:prstGeom prst="rect">
            <a:avLst/>
          </a:prstGeom>
        </p:spPr>
      </p:pic>
    </p:spTree>
    <p:custDataLst>
      <p:tags r:id="rId5"/>
    </p:custData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45515" y="925830"/>
            <a:ext cx="3375660" cy="1196340"/>
          </a:xfrm>
          <a:prstGeom prst="rect">
            <a:avLst/>
          </a:prstGeom>
        </p:spPr>
      </p:pic>
      <p:pic>
        <p:nvPicPr>
          <p:cNvPr id="3" name="图片 2"/>
          <p:cNvPicPr>
            <a:picLocks noChangeAspect="1"/>
          </p:cNvPicPr>
          <p:nvPr/>
        </p:nvPicPr>
        <p:blipFill>
          <a:blip r:embed="rId3"/>
          <a:stretch>
            <a:fillRect/>
          </a:stretch>
        </p:blipFill>
        <p:spPr>
          <a:xfrm>
            <a:off x="760095" y="2997200"/>
            <a:ext cx="4968240" cy="1394460"/>
          </a:xfrm>
          <a:prstGeom prst="rect">
            <a:avLst/>
          </a:prstGeom>
        </p:spPr>
      </p:pic>
    </p:spTree>
    <p:custDataLst>
      <p:tags r:id="rId4"/>
    </p:custData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sp>
        <p:nvSpPr>
          <p:cNvPr id="16" name="PA_ImportSvg_636712270663720096"/>
          <p:cNvSpPr/>
          <p:nvPr>
            <p:custDataLst>
              <p:tags r:id="rId2"/>
            </p:custDataLst>
          </p:nvPr>
        </p:nvSpPr>
        <p:spPr>
          <a:xfrm>
            <a:off x="918133" y="934216"/>
            <a:ext cx="535806" cy="495571"/>
          </a:xfrm>
          <a:custGeom>
            <a:avLst/>
            <a:gdLst/>
            <a:ahLst/>
            <a:cxnLst/>
            <a:rect l="l" t="t" r="r" b="b"/>
            <a:pathLst>
              <a:path w="710311" h="656972">
                <a:moveTo>
                  <a:pt x="264160" y="370967"/>
                </a:moveTo>
                <a:lnTo>
                  <a:pt x="264160" y="656971"/>
                </a:lnTo>
                <a:lnTo>
                  <a:pt x="0" y="656971"/>
                </a:lnTo>
                <a:lnTo>
                  <a:pt x="0" y="431800"/>
                </a:lnTo>
                <a:cubicBezTo>
                  <a:pt x="0" y="247777"/>
                  <a:pt x="0" y="247777"/>
                  <a:pt x="43815" y="165100"/>
                </a:cubicBezTo>
                <a:cubicBezTo>
                  <a:pt x="83790" y="90856"/>
                  <a:pt x="148031" y="32577"/>
                  <a:pt x="225806" y="0"/>
                </a:cubicBezTo>
                <a:lnTo>
                  <a:pt x="286004" y="95758"/>
                </a:lnTo>
                <a:cubicBezTo>
                  <a:pt x="239532" y="113663"/>
                  <a:pt x="200466" y="146733"/>
                  <a:pt x="175133" y="189611"/>
                </a:cubicBezTo>
                <a:cubicBezTo>
                  <a:pt x="151511" y="231140"/>
                  <a:pt x="138176" y="291211"/>
                  <a:pt x="135509" y="370967"/>
                </a:cubicBezTo>
                <a:moveTo>
                  <a:pt x="688467" y="370967"/>
                </a:moveTo>
                <a:lnTo>
                  <a:pt x="688467" y="656971"/>
                </a:lnTo>
                <a:lnTo>
                  <a:pt x="424307" y="656971"/>
                </a:lnTo>
                <a:lnTo>
                  <a:pt x="424307" y="431800"/>
                </a:lnTo>
                <a:cubicBezTo>
                  <a:pt x="424307" y="248285"/>
                  <a:pt x="424307" y="248285"/>
                  <a:pt x="468122" y="166243"/>
                </a:cubicBezTo>
                <a:cubicBezTo>
                  <a:pt x="507891" y="91571"/>
                  <a:pt x="572156" y="32867"/>
                  <a:pt x="650113" y="0"/>
                </a:cubicBezTo>
                <a:lnTo>
                  <a:pt x="710311" y="95758"/>
                </a:lnTo>
                <a:cubicBezTo>
                  <a:pt x="663839" y="113663"/>
                  <a:pt x="624773" y="146733"/>
                  <a:pt x="599440" y="189611"/>
                </a:cubicBezTo>
                <a:cubicBezTo>
                  <a:pt x="563753" y="251968"/>
                  <a:pt x="563753" y="251968"/>
                  <a:pt x="559816" y="370967"/>
                </a:cubicBezTo>
              </a:path>
            </a:pathLst>
          </a:custGeom>
          <a:solidFill>
            <a:schemeClr val="tx1">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ïśḷiḍè"/>
          <p:cNvSpPr txBox="1"/>
          <p:nvPr>
            <p:custDataLst>
              <p:tags r:id="rId3"/>
            </p:custDataLst>
          </p:nvPr>
        </p:nvSpPr>
        <p:spPr>
          <a:xfrm>
            <a:off x="1099647" y="865136"/>
            <a:ext cx="3345003" cy="1322070"/>
          </a:xfrm>
          <a:prstGeom prst="rect">
            <a:avLst/>
          </a:prstGeom>
          <a:noFill/>
          <a:ln>
            <a:noFill/>
          </a:ln>
        </p:spPr>
        <p:txBody>
          <a:bodyPr wrap="square" lIns="90000" tIns="46800" rIns="90000" bIns="4680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buSzPct val="25000"/>
              <a:tabLst>
                <a:tab pos="4210050" algn="l"/>
              </a:tabLst>
            </a:pPr>
            <a:endParaRPr lang="zh-CN" altLang="en-US" sz="4000" kern="0" dirty="0">
              <a:effectLst>
                <a:outerShdw blurRad="38100" dist="19050" dir="2700000" algn="tl" rotWithShape="0">
                  <a:schemeClr val="dk1">
                    <a:alpha val="40000"/>
                  </a:schemeClr>
                </a:outerShdw>
              </a:effectLst>
              <a:sym typeface="+mn-ea"/>
            </a:endParaRPr>
          </a:p>
          <a:p>
            <a:pPr>
              <a:buSzPct val="25000"/>
              <a:tabLst>
                <a:tab pos="4210050" algn="l"/>
              </a:tabLst>
            </a:pPr>
            <a:r>
              <a:rPr lang="zh-CN" altLang="en-US" sz="4000" kern="0" dirty="0">
                <a:effectLst>
                  <a:outerShdw blurRad="38100" dist="19050" dir="2700000" algn="tl" rotWithShape="0">
                    <a:schemeClr val="dk1">
                      <a:alpha val="40000"/>
                    </a:schemeClr>
                  </a:outerShdw>
                </a:effectLst>
                <a:sym typeface="+mn-ea"/>
              </a:rPr>
              <a:t>软件测试</a:t>
            </a:r>
            <a:endParaRPr lang="zh-CN" altLang="en-US" sz="4000" spc="300">
              <a:latin typeface="微软雅黑" panose="020B0503020204020204" charset="-122"/>
              <a:ea typeface="微软雅黑" panose="020B0503020204020204" charset="-122"/>
              <a:sym typeface="+mn-ea"/>
            </a:endParaRPr>
          </a:p>
        </p:txBody>
      </p:sp>
      <p:grpSp>
        <p:nvGrpSpPr>
          <p:cNvPr id="7" name="组合 6"/>
          <p:cNvGrpSpPr/>
          <p:nvPr>
            <p:custDataLst>
              <p:tags r:id="rId4"/>
            </p:custDataLst>
          </p:nvPr>
        </p:nvGrpSpPr>
        <p:grpSpPr>
          <a:xfrm>
            <a:off x="3271099" y="5096746"/>
            <a:ext cx="6022398" cy="1120736"/>
            <a:chOff x="1736939" y="2896935"/>
            <a:chExt cx="6022398" cy="1120736"/>
          </a:xfrm>
        </p:grpSpPr>
        <p:grpSp>
          <p:nvGrpSpPr>
            <p:cNvPr id="2" name="组合 1"/>
            <p:cNvGrpSpPr/>
            <p:nvPr/>
          </p:nvGrpSpPr>
          <p:grpSpPr>
            <a:xfrm>
              <a:off x="1736939" y="2896935"/>
              <a:ext cx="1120736" cy="1120736"/>
              <a:chOff x="1736939" y="2896935"/>
              <a:chExt cx="1120736" cy="1120736"/>
            </a:xfrm>
          </p:grpSpPr>
          <p:sp>
            <p:nvSpPr>
              <p:cNvPr id="11" name="任意多边形 10"/>
              <p:cNvSpPr/>
              <p:nvPr>
                <p:custDataLst>
                  <p:tags r:id="rId5"/>
                </p:custDataLst>
              </p:nvPr>
            </p:nvSpPr>
            <p:spPr>
              <a:xfrm>
                <a:off x="1736939" y="2896935"/>
                <a:ext cx="1120736" cy="1120736"/>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a:bodyPr>
              <a:p>
                <a:pPr algn="ctr"/>
                <a:r>
                  <a:rPr lang="en-US" altLang="zh-CN" sz="3200" b="1" dirty="0">
                    <a:solidFill>
                      <a:schemeClr val="bg1"/>
                    </a:solidFill>
                  </a:rPr>
                  <a:t>3</a:t>
                </a:r>
                <a:endParaRPr lang="en-US" altLang="zh-CN" sz="3200" b="1" dirty="0">
                  <a:solidFill>
                    <a:schemeClr val="bg1"/>
                  </a:solidFill>
                </a:endParaRPr>
              </a:p>
            </p:txBody>
          </p:sp>
          <p:cxnSp>
            <p:nvCxnSpPr>
              <p:cNvPr id="3" name="直接连接符 2"/>
              <p:cNvCxnSpPr/>
              <p:nvPr>
                <p:custDataLst>
                  <p:tags r:id="rId6"/>
                </p:custDataLst>
              </p:nvPr>
            </p:nvCxnSpPr>
            <p:spPr>
              <a:xfrm flipV="1">
                <a:off x="2017123" y="2896935"/>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custDataLst>
                  <p:tags r:id="rId7"/>
                </p:custDataLst>
              </p:nvPr>
            </p:nvCxnSpPr>
            <p:spPr>
              <a:xfrm flipV="1">
                <a:off x="2297307" y="3737487"/>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8"/>
                </p:custDataLst>
              </p:nvPr>
            </p:nvCxnSpPr>
            <p:spPr>
              <a:xfrm rot="16200000" flipV="1">
                <a:off x="2585111" y="3169499"/>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9"/>
                </p:custDataLst>
              </p:nvPr>
            </p:nvCxnSpPr>
            <p:spPr>
              <a:xfrm rot="16200000" flipV="1">
                <a:off x="1744559" y="3464923"/>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custDataLst>
                <p:tags r:id="rId10"/>
              </p:custDataLst>
            </p:nvPr>
          </p:nvSpPr>
          <p:spPr>
            <a:xfrm>
              <a:off x="3122619" y="2912538"/>
              <a:ext cx="4636718" cy="1089529"/>
            </a:xfrm>
            <a:prstGeom prst="rect">
              <a:avLst/>
            </a:prstGeom>
            <a:noFill/>
          </p:spPr>
          <p:txBody>
            <a:bodyPr wrap="square" rtlCol="0" anchor="ctr" anchorCtr="0">
              <a:normAutofit/>
            </a:bodyPr>
            <a:p>
              <a:pPr>
                <a:lnSpc>
                  <a:spcPct val="120000"/>
                </a:lnSpc>
              </a:pPr>
              <a:r>
                <a:rPr lang="en-US" altLang="zh-CN" sz="2800"/>
                <a:t>	Testin</a:t>
              </a:r>
              <a:r>
                <a:rPr lang="zh-CN" altLang="en-US" sz="2800"/>
                <a:t>云测</a:t>
              </a:r>
              <a:endParaRPr lang="zh-CN" altLang="en-US" sz="2800"/>
            </a:p>
          </p:txBody>
        </p:sp>
      </p:grpSp>
      <p:grpSp>
        <p:nvGrpSpPr>
          <p:cNvPr id="56" name="组合 55"/>
          <p:cNvGrpSpPr/>
          <p:nvPr>
            <p:custDataLst>
              <p:tags r:id="rId11"/>
            </p:custDataLst>
          </p:nvPr>
        </p:nvGrpSpPr>
        <p:grpSpPr>
          <a:xfrm>
            <a:off x="3271099" y="3749911"/>
            <a:ext cx="6022398" cy="1120736"/>
            <a:chOff x="1736939" y="2896935"/>
            <a:chExt cx="6022398" cy="1120736"/>
          </a:xfrm>
        </p:grpSpPr>
        <p:grpSp>
          <p:nvGrpSpPr>
            <p:cNvPr id="57" name="组合 56"/>
            <p:cNvGrpSpPr/>
            <p:nvPr/>
          </p:nvGrpSpPr>
          <p:grpSpPr>
            <a:xfrm>
              <a:off x="1736939" y="2896935"/>
              <a:ext cx="1120736" cy="1120736"/>
              <a:chOff x="1736939" y="2896935"/>
              <a:chExt cx="1120736" cy="1120736"/>
            </a:xfrm>
          </p:grpSpPr>
          <p:sp>
            <p:nvSpPr>
              <p:cNvPr id="58" name="任意多边形 57"/>
              <p:cNvSpPr/>
              <p:nvPr>
                <p:custDataLst>
                  <p:tags r:id="rId12"/>
                </p:custDataLst>
              </p:nvPr>
            </p:nvSpPr>
            <p:spPr>
              <a:xfrm>
                <a:off x="1736939" y="2896935"/>
                <a:ext cx="1120736" cy="1120736"/>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a:bodyPr>
              <a:p>
                <a:pPr algn="ctr"/>
                <a:r>
                  <a:rPr lang="en-US" altLang="zh-CN" sz="3200" b="1" dirty="0">
                    <a:solidFill>
                      <a:schemeClr val="bg1"/>
                    </a:solidFill>
                  </a:rPr>
                  <a:t>2</a:t>
                </a:r>
                <a:endParaRPr lang="en-US" altLang="zh-CN" sz="3200" b="1" dirty="0">
                  <a:solidFill>
                    <a:schemeClr val="bg1"/>
                  </a:solidFill>
                </a:endParaRPr>
              </a:p>
            </p:txBody>
          </p:sp>
          <p:cxnSp>
            <p:nvCxnSpPr>
              <p:cNvPr id="59" name="直接连接符 58"/>
              <p:cNvCxnSpPr/>
              <p:nvPr>
                <p:custDataLst>
                  <p:tags r:id="rId13"/>
                </p:custDataLst>
              </p:nvPr>
            </p:nvCxnSpPr>
            <p:spPr>
              <a:xfrm flipV="1">
                <a:off x="2017123" y="2896935"/>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custDataLst>
                  <p:tags r:id="rId14"/>
                </p:custDataLst>
              </p:nvPr>
            </p:nvCxnSpPr>
            <p:spPr>
              <a:xfrm flipV="1">
                <a:off x="2297307" y="3737487"/>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custDataLst>
                  <p:tags r:id="rId15"/>
                </p:custDataLst>
              </p:nvPr>
            </p:nvCxnSpPr>
            <p:spPr>
              <a:xfrm rot="16200000" flipV="1">
                <a:off x="2585111" y="3169499"/>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custDataLst>
                  <p:tags r:id="rId16"/>
                </p:custDataLst>
              </p:nvPr>
            </p:nvCxnSpPr>
            <p:spPr>
              <a:xfrm rot="16200000" flipV="1">
                <a:off x="1744559" y="3464923"/>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63" name="文本框 62"/>
            <p:cNvSpPr txBox="1"/>
            <p:nvPr>
              <p:custDataLst>
                <p:tags r:id="rId17"/>
              </p:custDataLst>
            </p:nvPr>
          </p:nvSpPr>
          <p:spPr>
            <a:xfrm>
              <a:off x="3122619" y="2912538"/>
              <a:ext cx="4636718" cy="1089529"/>
            </a:xfrm>
            <a:prstGeom prst="rect">
              <a:avLst/>
            </a:prstGeom>
            <a:noFill/>
          </p:spPr>
          <p:txBody>
            <a:bodyPr wrap="square" rtlCol="0" anchor="ctr" anchorCtr="0">
              <a:normAutofit/>
            </a:bodyPr>
            <a:p>
              <a:pPr>
                <a:lnSpc>
                  <a:spcPct val="120000"/>
                </a:lnSpc>
              </a:pPr>
              <a:r>
                <a:rPr lang="en-US" altLang="zh-CN" sz="2800"/>
                <a:t>	</a:t>
              </a:r>
              <a:r>
                <a:rPr lang="zh-CN" altLang="en-US" sz="2800"/>
                <a:t>代码测试</a:t>
              </a:r>
              <a:endParaRPr lang="zh-CN" altLang="en-US" sz="2800"/>
            </a:p>
          </p:txBody>
        </p:sp>
      </p:grpSp>
      <p:grpSp>
        <p:nvGrpSpPr>
          <p:cNvPr id="64" name="组合 63"/>
          <p:cNvGrpSpPr/>
          <p:nvPr>
            <p:custDataLst>
              <p:tags r:id="rId18"/>
            </p:custDataLst>
          </p:nvPr>
        </p:nvGrpSpPr>
        <p:grpSpPr>
          <a:xfrm>
            <a:off x="3271099" y="2341481"/>
            <a:ext cx="6022398" cy="1120736"/>
            <a:chOff x="1736939" y="2896935"/>
            <a:chExt cx="6022398" cy="1120736"/>
          </a:xfrm>
        </p:grpSpPr>
        <p:grpSp>
          <p:nvGrpSpPr>
            <p:cNvPr id="65" name="组合 64"/>
            <p:cNvGrpSpPr/>
            <p:nvPr/>
          </p:nvGrpSpPr>
          <p:grpSpPr>
            <a:xfrm>
              <a:off x="1736939" y="2896935"/>
              <a:ext cx="1120736" cy="1120736"/>
              <a:chOff x="1736939" y="2896935"/>
              <a:chExt cx="1120736" cy="1120736"/>
            </a:xfrm>
          </p:grpSpPr>
          <p:sp>
            <p:nvSpPr>
              <p:cNvPr id="66" name="任意多边形 65"/>
              <p:cNvSpPr/>
              <p:nvPr>
                <p:custDataLst>
                  <p:tags r:id="rId19"/>
                </p:custDataLst>
              </p:nvPr>
            </p:nvSpPr>
            <p:spPr>
              <a:xfrm>
                <a:off x="1736939" y="2896935"/>
                <a:ext cx="1120736" cy="1120736"/>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a:bodyPr>
              <a:p>
                <a:pPr algn="ctr"/>
                <a:r>
                  <a:rPr lang="en-US" altLang="zh-CN" sz="3200" b="1" dirty="0">
                    <a:solidFill>
                      <a:schemeClr val="bg1"/>
                    </a:solidFill>
                  </a:rPr>
                  <a:t>1</a:t>
                </a:r>
                <a:endParaRPr lang="en-US" altLang="zh-CN" sz="3200" b="1" dirty="0">
                  <a:solidFill>
                    <a:schemeClr val="bg1"/>
                  </a:solidFill>
                </a:endParaRPr>
              </a:p>
            </p:txBody>
          </p:sp>
          <p:cxnSp>
            <p:nvCxnSpPr>
              <p:cNvPr id="67" name="直接连接符 66"/>
              <p:cNvCxnSpPr/>
              <p:nvPr>
                <p:custDataLst>
                  <p:tags r:id="rId20"/>
                </p:custDataLst>
              </p:nvPr>
            </p:nvCxnSpPr>
            <p:spPr>
              <a:xfrm flipV="1">
                <a:off x="2017123" y="2896935"/>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custDataLst>
                  <p:tags r:id="rId21"/>
                </p:custDataLst>
              </p:nvPr>
            </p:nvCxnSpPr>
            <p:spPr>
              <a:xfrm flipV="1">
                <a:off x="2297307" y="3737487"/>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custDataLst>
                  <p:tags r:id="rId22"/>
                </p:custDataLst>
              </p:nvPr>
            </p:nvCxnSpPr>
            <p:spPr>
              <a:xfrm rot="16200000" flipV="1">
                <a:off x="2585111" y="3169499"/>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23"/>
                </p:custDataLst>
              </p:nvPr>
            </p:nvCxnSpPr>
            <p:spPr>
              <a:xfrm rot="16200000" flipV="1">
                <a:off x="1744559" y="3464923"/>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72" name="文本框 71"/>
            <p:cNvSpPr txBox="1"/>
            <p:nvPr>
              <p:custDataLst>
                <p:tags r:id="rId24"/>
              </p:custDataLst>
            </p:nvPr>
          </p:nvSpPr>
          <p:spPr>
            <a:xfrm>
              <a:off x="3122619" y="2912538"/>
              <a:ext cx="4636718" cy="1089529"/>
            </a:xfrm>
            <a:prstGeom prst="rect">
              <a:avLst/>
            </a:prstGeom>
            <a:noFill/>
          </p:spPr>
          <p:txBody>
            <a:bodyPr wrap="square" rtlCol="0" anchor="ctr" anchorCtr="0">
              <a:normAutofit/>
            </a:bodyPr>
            <a:p>
              <a:pPr>
                <a:lnSpc>
                  <a:spcPct val="120000"/>
                </a:lnSpc>
              </a:pPr>
              <a:r>
                <a:rPr lang="en-US" altLang="zh-CN" sz="2800"/>
                <a:t>	</a:t>
              </a:r>
              <a:r>
                <a:rPr lang="zh-CN" altLang="en-US" sz="2800"/>
                <a:t>人工测试</a:t>
              </a:r>
              <a:endParaRPr lang="zh-CN" altLang="en-US" sz="2800"/>
            </a:p>
          </p:txBody>
        </p:sp>
      </p:grpSp>
    </p:spTree>
    <p:custDataLst>
      <p:tags r:id="rId25"/>
    </p:custData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sp>
        <p:nvSpPr>
          <p:cNvPr id="16" name="PA_ImportSvg_636712270663720096"/>
          <p:cNvSpPr/>
          <p:nvPr>
            <p:custDataLst>
              <p:tags r:id="rId2"/>
            </p:custDataLst>
          </p:nvPr>
        </p:nvSpPr>
        <p:spPr>
          <a:xfrm>
            <a:off x="918133" y="934216"/>
            <a:ext cx="535806" cy="495571"/>
          </a:xfrm>
          <a:custGeom>
            <a:avLst/>
            <a:gdLst/>
            <a:ahLst/>
            <a:cxnLst/>
            <a:rect l="l" t="t" r="r" b="b"/>
            <a:pathLst>
              <a:path w="710311" h="656972">
                <a:moveTo>
                  <a:pt x="264160" y="370967"/>
                </a:moveTo>
                <a:lnTo>
                  <a:pt x="264160" y="656971"/>
                </a:lnTo>
                <a:lnTo>
                  <a:pt x="0" y="656971"/>
                </a:lnTo>
                <a:lnTo>
                  <a:pt x="0" y="431800"/>
                </a:lnTo>
                <a:cubicBezTo>
                  <a:pt x="0" y="247777"/>
                  <a:pt x="0" y="247777"/>
                  <a:pt x="43815" y="165100"/>
                </a:cubicBezTo>
                <a:cubicBezTo>
                  <a:pt x="83790" y="90856"/>
                  <a:pt x="148031" y="32577"/>
                  <a:pt x="225806" y="0"/>
                </a:cubicBezTo>
                <a:lnTo>
                  <a:pt x="286004" y="95758"/>
                </a:lnTo>
                <a:cubicBezTo>
                  <a:pt x="239532" y="113663"/>
                  <a:pt x="200466" y="146733"/>
                  <a:pt x="175133" y="189611"/>
                </a:cubicBezTo>
                <a:cubicBezTo>
                  <a:pt x="151511" y="231140"/>
                  <a:pt x="138176" y="291211"/>
                  <a:pt x="135509" y="370967"/>
                </a:cubicBezTo>
                <a:moveTo>
                  <a:pt x="688467" y="370967"/>
                </a:moveTo>
                <a:lnTo>
                  <a:pt x="688467" y="656971"/>
                </a:lnTo>
                <a:lnTo>
                  <a:pt x="424307" y="656971"/>
                </a:lnTo>
                <a:lnTo>
                  <a:pt x="424307" y="431800"/>
                </a:lnTo>
                <a:cubicBezTo>
                  <a:pt x="424307" y="248285"/>
                  <a:pt x="424307" y="248285"/>
                  <a:pt x="468122" y="166243"/>
                </a:cubicBezTo>
                <a:cubicBezTo>
                  <a:pt x="507891" y="91571"/>
                  <a:pt x="572156" y="32867"/>
                  <a:pt x="650113" y="0"/>
                </a:cubicBezTo>
                <a:lnTo>
                  <a:pt x="710311" y="95758"/>
                </a:lnTo>
                <a:cubicBezTo>
                  <a:pt x="663839" y="113663"/>
                  <a:pt x="624773" y="146733"/>
                  <a:pt x="599440" y="189611"/>
                </a:cubicBezTo>
                <a:cubicBezTo>
                  <a:pt x="563753" y="251968"/>
                  <a:pt x="563753" y="251968"/>
                  <a:pt x="559816" y="370967"/>
                </a:cubicBezTo>
              </a:path>
            </a:pathLst>
          </a:custGeom>
          <a:solidFill>
            <a:schemeClr val="tx1">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ïśḷiḍè"/>
          <p:cNvSpPr txBox="1"/>
          <p:nvPr>
            <p:custDataLst>
              <p:tags r:id="rId3"/>
            </p:custDataLst>
          </p:nvPr>
        </p:nvSpPr>
        <p:spPr>
          <a:xfrm>
            <a:off x="1099647" y="865136"/>
            <a:ext cx="3345003" cy="1322070"/>
          </a:xfrm>
          <a:prstGeom prst="rect">
            <a:avLst/>
          </a:prstGeom>
          <a:noFill/>
          <a:ln>
            <a:noFill/>
          </a:ln>
        </p:spPr>
        <p:txBody>
          <a:bodyPr wrap="square" lIns="90000" tIns="46800" rIns="90000" bIns="4680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buSzPct val="25000"/>
              <a:tabLst>
                <a:tab pos="4210050" algn="l"/>
              </a:tabLst>
            </a:pPr>
            <a:endParaRPr lang="zh-CN" altLang="en-US" sz="4000" kern="0" dirty="0">
              <a:effectLst>
                <a:outerShdw blurRad="38100" dist="19050" dir="2700000" algn="tl" rotWithShape="0">
                  <a:schemeClr val="dk1">
                    <a:alpha val="40000"/>
                  </a:schemeClr>
                </a:outerShdw>
              </a:effectLst>
              <a:sym typeface="+mn-ea"/>
            </a:endParaRPr>
          </a:p>
          <a:p>
            <a:pPr>
              <a:buSzPct val="25000"/>
              <a:tabLst>
                <a:tab pos="4210050" algn="l"/>
              </a:tabLst>
            </a:pPr>
            <a:r>
              <a:rPr lang="zh-CN" altLang="en-US" sz="4000" kern="0" dirty="0">
                <a:effectLst>
                  <a:outerShdw blurRad="38100" dist="19050" dir="2700000" algn="tl" rotWithShape="0">
                    <a:schemeClr val="dk1">
                      <a:alpha val="40000"/>
                    </a:schemeClr>
                  </a:outerShdw>
                </a:effectLst>
                <a:sym typeface="+mn-ea"/>
              </a:rPr>
              <a:t>软件测试</a:t>
            </a:r>
            <a:endParaRPr lang="zh-CN" altLang="en-US" sz="4000" spc="300">
              <a:latin typeface="微软雅黑" panose="020B0503020204020204" charset="-122"/>
              <a:ea typeface="微软雅黑" panose="020B0503020204020204" charset="-122"/>
              <a:sym typeface="+mn-ea"/>
            </a:endParaRPr>
          </a:p>
        </p:txBody>
      </p:sp>
      <p:pic>
        <p:nvPicPr>
          <p:cNvPr id="9" name="图片 8"/>
          <p:cNvPicPr>
            <a:picLocks noChangeAspect="1"/>
          </p:cNvPicPr>
          <p:nvPr/>
        </p:nvPicPr>
        <p:blipFill>
          <a:blip r:embed="rId4"/>
          <a:stretch>
            <a:fillRect/>
          </a:stretch>
        </p:blipFill>
        <p:spPr>
          <a:xfrm>
            <a:off x="1454150" y="2186940"/>
            <a:ext cx="9323705" cy="4341495"/>
          </a:xfrm>
          <a:prstGeom prst="rect">
            <a:avLst/>
          </a:prstGeom>
        </p:spPr>
      </p:pic>
    </p:spTree>
    <p:custDataLst>
      <p:tags r:id="rId5"/>
    </p:custData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sp>
        <p:nvSpPr>
          <p:cNvPr id="16" name="PA_ImportSvg_636712270663720096"/>
          <p:cNvSpPr/>
          <p:nvPr>
            <p:custDataLst>
              <p:tags r:id="rId2"/>
            </p:custDataLst>
          </p:nvPr>
        </p:nvSpPr>
        <p:spPr>
          <a:xfrm>
            <a:off x="918133" y="934216"/>
            <a:ext cx="535806" cy="495571"/>
          </a:xfrm>
          <a:custGeom>
            <a:avLst/>
            <a:gdLst/>
            <a:ahLst/>
            <a:cxnLst/>
            <a:rect l="l" t="t" r="r" b="b"/>
            <a:pathLst>
              <a:path w="710311" h="656972">
                <a:moveTo>
                  <a:pt x="264160" y="370967"/>
                </a:moveTo>
                <a:lnTo>
                  <a:pt x="264160" y="656971"/>
                </a:lnTo>
                <a:lnTo>
                  <a:pt x="0" y="656971"/>
                </a:lnTo>
                <a:lnTo>
                  <a:pt x="0" y="431800"/>
                </a:lnTo>
                <a:cubicBezTo>
                  <a:pt x="0" y="247777"/>
                  <a:pt x="0" y="247777"/>
                  <a:pt x="43815" y="165100"/>
                </a:cubicBezTo>
                <a:cubicBezTo>
                  <a:pt x="83790" y="90856"/>
                  <a:pt x="148031" y="32577"/>
                  <a:pt x="225806" y="0"/>
                </a:cubicBezTo>
                <a:lnTo>
                  <a:pt x="286004" y="95758"/>
                </a:lnTo>
                <a:cubicBezTo>
                  <a:pt x="239532" y="113663"/>
                  <a:pt x="200466" y="146733"/>
                  <a:pt x="175133" y="189611"/>
                </a:cubicBezTo>
                <a:cubicBezTo>
                  <a:pt x="151511" y="231140"/>
                  <a:pt x="138176" y="291211"/>
                  <a:pt x="135509" y="370967"/>
                </a:cubicBezTo>
                <a:moveTo>
                  <a:pt x="688467" y="370967"/>
                </a:moveTo>
                <a:lnTo>
                  <a:pt x="688467" y="656971"/>
                </a:lnTo>
                <a:lnTo>
                  <a:pt x="424307" y="656971"/>
                </a:lnTo>
                <a:lnTo>
                  <a:pt x="424307" y="431800"/>
                </a:lnTo>
                <a:cubicBezTo>
                  <a:pt x="424307" y="248285"/>
                  <a:pt x="424307" y="248285"/>
                  <a:pt x="468122" y="166243"/>
                </a:cubicBezTo>
                <a:cubicBezTo>
                  <a:pt x="507891" y="91571"/>
                  <a:pt x="572156" y="32867"/>
                  <a:pt x="650113" y="0"/>
                </a:cubicBezTo>
                <a:lnTo>
                  <a:pt x="710311" y="95758"/>
                </a:lnTo>
                <a:cubicBezTo>
                  <a:pt x="663839" y="113663"/>
                  <a:pt x="624773" y="146733"/>
                  <a:pt x="599440" y="189611"/>
                </a:cubicBezTo>
                <a:cubicBezTo>
                  <a:pt x="563753" y="251968"/>
                  <a:pt x="563753" y="251968"/>
                  <a:pt x="559816" y="370967"/>
                </a:cubicBezTo>
              </a:path>
            </a:pathLst>
          </a:custGeom>
          <a:solidFill>
            <a:schemeClr val="tx1">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ïśḷiḍè"/>
          <p:cNvSpPr txBox="1"/>
          <p:nvPr>
            <p:custDataLst>
              <p:tags r:id="rId3"/>
            </p:custDataLst>
          </p:nvPr>
        </p:nvSpPr>
        <p:spPr>
          <a:xfrm>
            <a:off x="1099647" y="865136"/>
            <a:ext cx="3345003" cy="1322070"/>
          </a:xfrm>
          <a:prstGeom prst="rect">
            <a:avLst/>
          </a:prstGeom>
          <a:noFill/>
          <a:ln>
            <a:noFill/>
          </a:ln>
        </p:spPr>
        <p:txBody>
          <a:bodyPr wrap="square" lIns="90000" tIns="46800" rIns="90000" bIns="4680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buSzPct val="25000"/>
              <a:tabLst>
                <a:tab pos="4210050" algn="l"/>
              </a:tabLst>
            </a:pPr>
            <a:endParaRPr lang="zh-CN" altLang="en-US" sz="4000" kern="0" dirty="0">
              <a:effectLst>
                <a:outerShdw blurRad="38100" dist="19050" dir="2700000" algn="tl" rotWithShape="0">
                  <a:schemeClr val="dk1">
                    <a:alpha val="40000"/>
                  </a:schemeClr>
                </a:outerShdw>
              </a:effectLst>
              <a:sym typeface="+mn-ea"/>
            </a:endParaRPr>
          </a:p>
          <a:p>
            <a:pPr>
              <a:buSzPct val="25000"/>
              <a:tabLst>
                <a:tab pos="4210050" algn="l"/>
              </a:tabLst>
            </a:pPr>
            <a:r>
              <a:rPr lang="zh-CN" altLang="en-US" sz="4000" kern="0" dirty="0">
                <a:effectLst>
                  <a:outerShdw blurRad="38100" dist="19050" dir="2700000" algn="tl" rotWithShape="0">
                    <a:schemeClr val="dk1">
                      <a:alpha val="40000"/>
                    </a:schemeClr>
                  </a:outerShdw>
                </a:effectLst>
                <a:sym typeface="+mn-ea"/>
              </a:rPr>
              <a:t>软件测试</a:t>
            </a:r>
            <a:endParaRPr lang="zh-CN" altLang="en-US" sz="4000" spc="300">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4"/>
          <a:stretch>
            <a:fillRect/>
          </a:stretch>
        </p:blipFill>
        <p:spPr>
          <a:xfrm>
            <a:off x="384810" y="95250"/>
            <a:ext cx="11422380" cy="6667500"/>
          </a:xfrm>
          <a:prstGeom prst="rect">
            <a:avLst/>
          </a:prstGeom>
        </p:spPr>
      </p:pic>
    </p:spTree>
    <p:custDataLst>
      <p:tags r:id="rId5"/>
    </p:custData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sp>
        <p:nvSpPr>
          <p:cNvPr id="16" name="PA_ImportSvg_636712270663720096"/>
          <p:cNvSpPr/>
          <p:nvPr>
            <p:custDataLst>
              <p:tags r:id="rId2"/>
            </p:custDataLst>
          </p:nvPr>
        </p:nvSpPr>
        <p:spPr>
          <a:xfrm>
            <a:off x="918133" y="934216"/>
            <a:ext cx="535806" cy="495571"/>
          </a:xfrm>
          <a:custGeom>
            <a:avLst/>
            <a:gdLst/>
            <a:ahLst/>
            <a:cxnLst/>
            <a:rect l="l" t="t" r="r" b="b"/>
            <a:pathLst>
              <a:path w="710311" h="656972">
                <a:moveTo>
                  <a:pt x="264160" y="370967"/>
                </a:moveTo>
                <a:lnTo>
                  <a:pt x="264160" y="656971"/>
                </a:lnTo>
                <a:lnTo>
                  <a:pt x="0" y="656971"/>
                </a:lnTo>
                <a:lnTo>
                  <a:pt x="0" y="431800"/>
                </a:lnTo>
                <a:cubicBezTo>
                  <a:pt x="0" y="247777"/>
                  <a:pt x="0" y="247777"/>
                  <a:pt x="43815" y="165100"/>
                </a:cubicBezTo>
                <a:cubicBezTo>
                  <a:pt x="83790" y="90856"/>
                  <a:pt x="148031" y="32577"/>
                  <a:pt x="225806" y="0"/>
                </a:cubicBezTo>
                <a:lnTo>
                  <a:pt x="286004" y="95758"/>
                </a:lnTo>
                <a:cubicBezTo>
                  <a:pt x="239532" y="113663"/>
                  <a:pt x="200466" y="146733"/>
                  <a:pt x="175133" y="189611"/>
                </a:cubicBezTo>
                <a:cubicBezTo>
                  <a:pt x="151511" y="231140"/>
                  <a:pt x="138176" y="291211"/>
                  <a:pt x="135509" y="370967"/>
                </a:cubicBezTo>
                <a:moveTo>
                  <a:pt x="688467" y="370967"/>
                </a:moveTo>
                <a:lnTo>
                  <a:pt x="688467" y="656971"/>
                </a:lnTo>
                <a:lnTo>
                  <a:pt x="424307" y="656971"/>
                </a:lnTo>
                <a:lnTo>
                  <a:pt x="424307" y="431800"/>
                </a:lnTo>
                <a:cubicBezTo>
                  <a:pt x="424307" y="248285"/>
                  <a:pt x="424307" y="248285"/>
                  <a:pt x="468122" y="166243"/>
                </a:cubicBezTo>
                <a:cubicBezTo>
                  <a:pt x="507891" y="91571"/>
                  <a:pt x="572156" y="32867"/>
                  <a:pt x="650113" y="0"/>
                </a:cubicBezTo>
                <a:lnTo>
                  <a:pt x="710311" y="95758"/>
                </a:lnTo>
                <a:cubicBezTo>
                  <a:pt x="663839" y="113663"/>
                  <a:pt x="624773" y="146733"/>
                  <a:pt x="599440" y="189611"/>
                </a:cubicBezTo>
                <a:cubicBezTo>
                  <a:pt x="563753" y="251968"/>
                  <a:pt x="563753" y="251968"/>
                  <a:pt x="559816" y="370967"/>
                </a:cubicBezTo>
              </a:path>
            </a:pathLst>
          </a:custGeom>
          <a:solidFill>
            <a:schemeClr val="tx1">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ïśḷiḍè"/>
          <p:cNvSpPr txBox="1"/>
          <p:nvPr>
            <p:custDataLst>
              <p:tags r:id="rId3"/>
            </p:custDataLst>
          </p:nvPr>
        </p:nvSpPr>
        <p:spPr>
          <a:xfrm>
            <a:off x="1099647" y="865136"/>
            <a:ext cx="3345003" cy="1322070"/>
          </a:xfrm>
          <a:prstGeom prst="rect">
            <a:avLst/>
          </a:prstGeom>
          <a:noFill/>
          <a:ln>
            <a:noFill/>
          </a:ln>
        </p:spPr>
        <p:txBody>
          <a:bodyPr wrap="square" lIns="90000" tIns="46800" rIns="90000" bIns="4680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buSzPct val="25000"/>
              <a:tabLst>
                <a:tab pos="4210050" algn="l"/>
              </a:tabLst>
            </a:pPr>
            <a:endParaRPr lang="zh-CN" altLang="en-US" sz="4000" kern="0" dirty="0">
              <a:effectLst>
                <a:outerShdw blurRad="38100" dist="19050" dir="2700000" algn="tl" rotWithShape="0">
                  <a:schemeClr val="dk1">
                    <a:alpha val="40000"/>
                  </a:schemeClr>
                </a:outerShdw>
              </a:effectLst>
              <a:sym typeface="+mn-ea"/>
            </a:endParaRPr>
          </a:p>
          <a:p>
            <a:pPr>
              <a:buSzPct val="25000"/>
              <a:tabLst>
                <a:tab pos="4210050" algn="l"/>
              </a:tabLst>
            </a:pPr>
            <a:r>
              <a:rPr lang="zh-CN" altLang="en-US" sz="4000" kern="0" dirty="0">
                <a:effectLst>
                  <a:outerShdw blurRad="38100" dist="19050" dir="2700000" algn="tl" rotWithShape="0">
                    <a:schemeClr val="dk1">
                      <a:alpha val="40000"/>
                    </a:schemeClr>
                  </a:outerShdw>
                </a:effectLst>
                <a:sym typeface="+mn-ea"/>
              </a:rPr>
              <a:t>软件测试</a:t>
            </a:r>
            <a:endParaRPr lang="zh-CN" altLang="en-US" sz="4000" spc="300">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4"/>
          <a:stretch>
            <a:fillRect/>
          </a:stretch>
        </p:blipFill>
        <p:spPr>
          <a:xfrm>
            <a:off x="67310" y="2734945"/>
            <a:ext cx="11871960" cy="2011680"/>
          </a:xfrm>
          <a:prstGeom prst="rect">
            <a:avLst/>
          </a:prstGeom>
        </p:spPr>
      </p:pic>
    </p:spTree>
    <p:custDataLst>
      <p:tags r:id="rId5"/>
    </p:custData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sp>
        <p:nvSpPr>
          <p:cNvPr id="16" name="PA_ImportSvg_636712270663720096"/>
          <p:cNvSpPr/>
          <p:nvPr>
            <p:custDataLst>
              <p:tags r:id="rId2"/>
            </p:custDataLst>
          </p:nvPr>
        </p:nvSpPr>
        <p:spPr>
          <a:xfrm>
            <a:off x="918133" y="934216"/>
            <a:ext cx="535806" cy="495571"/>
          </a:xfrm>
          <a:custGeom>
            <a:avLst/>
            <a:gdLst/>
            <a:ahLst/>
            <a:cxnLst/>
            <a:rect l="l" t="t" r="r" b="b"/>
            <a:pathLst>
              <a:path w="710311" h="656972">
                <a:moveTo>
                  <a:pt x="264160" y="370967"/>
                </a:moveTo>
                <a:lnTo>
                  <a:pt x="264160" y="656971"/>
                </a:lnTo>
                <a:lnTo>
                  <a:pt x="0" y="656971"/>
                </a:lnTo>
                <a:lnTo>
                  <a:pt x="0" y="431800"/>
                </a:lnTo>
                <a:cubicBezTo>
                  <a:pt x="0" y="247777"/>
                  <a:pt x="0" y="247777"/>
                  <a:pt x="43815" y="165100"/>
                </a:cubicBezTo>
                <a:cubicBezTo>
                  <a:pt x="83790" y="90856"/>
                  <a:pt x="148031" y="32577"/>
                  <a:pt x="225806" y="0"/>
                </a:cubicBezTo>
                <a:lnTo>
                  <a:pt x="286004" y="95758"/>
                </a:lnTo>
                <a:cubicBezTo>
                  <a:pt x="239532" y="113663"/>
                  <a:pt x="200466" y="146733"/>
                  <a:pt x="175133" y="189611"/>
                </a:cubicBezTo>
                <a:cubicBezTo>
                  <a:pt x="151511" y="231140"/>
                  <a:pt x="138176" y="291211"/>
                  <a:pt x="135509" y="370967"/>
                </a:cubicBezTo>
                <a:moveTo>
                  <a:pt x="688467" y="370967"/>
                </a:moveTo>
                <a:lnTo>
                  <a:pt x="688467" y="656971"/>
                </a:lnTo>
                <a:lnTo>
                  <a:pt x="424307" y="656971"/>
                </a:lnTo>
                <a:lnTo>
                  <a:pt x="424307" y="431800"/>
                </a:lnTo>
                <a:cubicBezTo>
                  <a:pt x="424307" y="248285"/>
                  <a:pt x="424307" y="248285"/>
                  <a:pt x="468122" y="166243"/>
                </a:cubicBezTo>
                <a:cubicBezTo>
                  <a:pt x="507891" y="91571"/>
                  <a:pt x="572156" y="32867"/>
                  <a:pt x="650113" y="0"/>
                </a:cubicBezTo>
                <a:lnTo>
                  <a:pt x="710311" y="95758"/>
                </a:lnTo>
                <a:cubicBezTo>
                  <a:pt x="663839" y="113663"/>
                  <a:pt x="624773" y="146733"/>
                  <a:pt x="599440" y="189611"/>
                </a:cubicBezTo>
                <a:cubicBezTo>
                  <a:pt x="563753" y="251968"/>
                  <a:pt x="563753" y="251968"/>
                  <a:pt x="559816" y="370967"/>
                </a:cubicBezTo>
              </a:path>
            </a:pathLst>
          </a:custGeom>
          <a:solidFill>
            <a:schemeClr val="tx1">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ïśḷiḍè"/>
          <p:cNvSpPr txBox="1"/>
          <p:nvPr>
            <p:custDataLst>
              <p:tags r:id="rId3"/>
            </p:custDataLst>
          </p:nvPr>
        </p:nvSpPr>
        <p:spPr>
          <a:xfrm>
            <a:off x="1099647" y="865136"/>
            <a:ext cx="3345003" cy="1322070"/>
          </a:xfrm>
          <a:prstGeom prst="rect">
            <a:avLst/>
          </a:prstGeom>
          <a:noFill/>
          <a:ln>
            <a:noFill/>
          </a:ln>
        </p:spPr>
        <p:txBody>
          <a:bodyPr wrap="square" lIns="90000" tIns="46800" rIns="90000" bIns="4680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buSzPct val="25000"/>
              <a:tabLst>
                <a:tab pos="4210050" algn="l"/>
              </a:tabLst>
            </a:pPr>
            <a:endParaRPr lang="zh-CN" altLang="en-US" sz="4000" kern="0" dirty="0">
              <a:effectLst>
                <a:outerShdw blurRad="38100" dist="19050" dir="2700000" algn="tl" rotWithShape="0">
                  <a:schemeClr val="dk1">
                    <a:alpha val="40000"/>
                  </a:schemeClr>
                </a:outerShdw>
              </a:effectLst>
              <a:sym typeface="+mn-ea"/>
            </a:endParaRPr>
          </a:p>
          <a:p>
            <a:pPr>
              <a:buSzPct val="25000"/>
              <a:tabLst>
                <a:tab pos="4210050" algn="l"/>
              </a:tabLst>
            </a:pPr>
            <a:r>
              <a:rPr lang="zh-CN" altLang="en-US" sz="4000" kern="0" dirty="0">
                <a:effectLst>
                  <a:outerShdw blurRad="38100" dist="19050" dir="2700000" algn="tl" rotWithShape="0">
                    <a:schemeClr val="dk1">
                      <a:alpha val="40000"/>
                    </a:schemeClr>
                  </a:outerShdw>
                </a:effectLst>
                <a:sym typeface="+mn-ea"/>
              </a:rPr>
              <a:t>软件测试</a:t>
            </a:r>
            <a:endParaRPr lang="zh-CN" altLang="en-US" sz="4000" spc="300">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4"/>
          <a:stretch>
            <a:fillRect/>
          </a:stretch>
        </p:blipFill>
        <p:spPr>
          <a:xfrm>
            <a:off x="1620520" y="2626360"/>
            <a:ext cx="9487535" cy="3012440"/>
          </a:xfrm>
          <a:prstGeom prst="rect">
            <a:avLst/>
          </a:prstGeom>
        </p:spPr>
      </p:pic>
    </p:spTree>
    <p:custDataLst>
      <p:tags r:id="rId5"/>
    </p:custData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sp>
        <p:nvSpPr>
          <p:cNvPr id="22" name="矩形 21"/>
          <p:cNvSpPr/>
          <p:nvPr>
            <p:custDataLst>
              <p:tags r:id="rId2"/>
            </p:custDataLst>
          </p:nvPr>
        </p:nvSpPr>
        <p:spPr>
          <a:xfrm>
            <a:off x="8661659" y="3216316"/>
            <a:ext cx="46800" cy="1818516"/>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形状 23"/>
          <p:cNvSpPr/>
          <p:nvPr>
            <p:custDataLst>
              <p:tags r:id="rId3"/>
            </p:custDataLst>
          </p:nvPr>
        </p:nvSpPr>
        <p:spPr>
          <a:xfrm flipH="1" flipV="1">
            <a:off x="8666478" y="3216819"/>
            <a:ext cx="2542860" cy="691806"/>
          </a:xfrm>
          <a:custGeom>
            <a:avLst/>
            <a:gdLst>
              <a:gd name="connsiteX0" fmla="*/ 345899 w 2542860"/>
              <a:gd name="connsiteY0" fmla="*/ 691806 h 691806"/>
              <a:gd name="connsiteX1" fmla="*/ 2196957 w 2542860"/>
              <a:gd name="connsiteY1" fmla="*/ 691806 h 691806"/>
              <a:gd name="connsiteX2" fmla="*/ 2196961 w 2542860"/>
              <a:gd name="connsiteY2" fmla="*/ 691806 h 691806"/>
              <a:gd name="connsiteX3" fmla="*/ 2542860 w 2542860"/>
              <a:gd name="connsiteY3" fmla="*/ 345907 h 691806"/>
              <a:gd name="connsiteX4" fmla="*/ 2542860 w 2542860"/>
              <a:gd name="connsiteY4" fmla="*/ 345905 h 691806"/>
              <a:gd name="connsiteX5" fmla="*/ 2542860 w 2542860"/>
              <a:gd name="connsiteY5" fmla="*/ 345903 h 691806"/>
              <a:gd name="connsiteX6" fmla="*/ 2542860 w 2542860"/>
              <a:gd name="connsiteY6" fmla="*/ 0 h 691806"/>
              <a:gd name="connsiteX7" fmla="*/ 2196957 w 2542860"/>
              <a:gd name="connsiteY7" fmla="*/ 0 h 691806"/>
              <a:gd name="connsiteX8" fmla="*/ 2196878 w 2542860"/>
              <a:gd name="connsiteY8" fmla="*/ 8 h 691806"/>
              <a:gd name="connsiteX9" fmla="*/ 345899 w 2542860"/>
              <a:gd name="connsiteY9" fmla="*/ 8 h 691806"/>
              <a:gd name="connsiteX10" fmla="*/ 0 w 2542860"/>
              <a:gd name="connsiteY10" fmla="*/ 345907 h 691806"/>
              <a:gd name="connsiteX11" fmla="*/ 345899 w 2542860"/>
              <a:gd name="connsiteY11" fmla="*/ 691806 h 69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2860" h="691806">
                <a:moveTo>
                  <a:pt x="345899" y="691806"/>
                </a:moveTo>
                <a:lnTo>
                  <a:pt x="2196957" y="691806"/>
                </a:lnTo>
                <a:lnTo>
                  <a:pt x="2196961" y="691806"/>
                </a:lnTo>
                <a:cubicBezTo>
                  <a:pt x="2387996" y="691806"/>
                  <a:pt x="2542860" y="536942"/>
                  <a:pt x="2542860" y="345907"/>
                </a:cubicBezTo>
                <a:lnTo>
                  <a:pt x="2542860" y="345905"/>
                </a:lnTo>
                <a:lnTo>
                  <a:pt x="2542860" y="345903"/>
                </a:lnTo>
                <a:lnTo>
                  <a:pt x="2542860" y="0"/>
                </a:lnTo>
                <a:lnTo>
                  <a:pt x="2196957" y="0"/>
                </a:lnTo>
                <a:lnTo>
                  <a:pt x="2196878" y="8"/>
                </a:lnTo>
                <a:lnTo>
                  <a:pt x="345899" y="8"/>
                </a:lnTo>
                <a:cubicBezTo>
                  <a:pt x="154864" y="8"/>
                  <a:pt x="0" y="154872"/>
                  <a:pt x="0" y="345907"/>
                </a:cubicBezTo>
                <a:cubicBezTo>
                  <a:pt x="0" y="536942"/>
                  <a:pt x="154864" y="691806"/>
                  <a:pt x="345899" y="691806"/>
                </a:cubicBezTo>
                <a:close/>
              </a:path>
            </a:pathLst>
          </a:cu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ï$ḻiďê"/>
          <p:cNvSpPr txBox="1"/>
          <p:nvPr>
            <p:custDataLst>
              <p:tags r:id="rId4"/>
            </p:custDataLst>
          </p:nvPr>
        </p:nvSpPr>
        <p:spPr bwMode="auto">
          <a:xfrm>
            <a:off x="6884515" y="3327965"/>
            <a:ext cx="165798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defTabSz="913765">
              <a:buSzPct val="25000"/>
              <a:defRPr/>
            </a:pPr>
            <a:r>
              <a:rPr lang="zh-CN" altLang="en-US" b="1" spc="120">
                <a:latin typeface="微软雅黑" panose="020B0503020204020204" charset="-122"/>
                <a:ea typeface="微软雅黑" panose="020B0503020204020204" charset="-122"/>
                <a:sym typeface="+mn-ea"/>
              </a:rPr>
              <a:t>丰富</a:t>
            </a:r>
            <a:endParaRPr lang="zh-CN" altLang="en-US" b="1" spc="120">
              <a:latin typeface="微软雅黑" panose="020B0503020204020204" charset="-122"/>
              <a:ea typeface="微软雅黑" panose="020B0503020204020204" charset="-122"/>
              <a:sym typeface="+mn-ea"/>
            </a:endParaRPr>
          </a:p>
        </p:txBody>
      </p:sp>
      <p:sp>
        <p:nvSpPr>
          <p:cNvPr id="26" name="文本框 25"/>
          <p:cNvSpPr txBox="1"/>
          <p:nvPr>
            <p:custDataLst>
              <p:tags r:id="rId5"/>
            </p:custDataLst>
          </p:nvPr>
        </p:nvSpPr>
        <p:spPr>
          <a:xfrm>
            <a:off x="6149706" y="3791853"/>
            <a:ext cx="2392794" cy="700576"/>
          </a:xfrm>
          <a:prstGeom prst="rect">
            <a:avLst/>
          </a:prstGeom>
          <a:noFill/>
        </p:spPr>
        <p:txBody>
          <a:bodyPr wrap="square" lIns="90000" tIns="46800" rIns="90000" bIns="46800" rtlCol="0">
            <a:normAutofit lnSpcReduction="10000"/>
          </a:bodyPr>
          <a:lstStyle/>
          <a:p>
            <a:pPr>
              <a:lnSpc>
                <a:spcPct val="150000"/>
              </a:lnSpc>
            </a:pPr>
            <a:r>
              <a:rPr lang="zh-CN" altLang="en-US" sz="14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颜色有点暗淡，可以考虑丰富一些</a:t>
            </a:r>
            <a:endParaRPr lang="zh-CN" altLang="en-US" sz="14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7" name="文本框 58"/>
          <p:cNvSpPr txBox="1"/>
          <p:nvPr>
            <p:custDataLst>
              <p:tags r:id="rId6"/>
            </p:custDataLst>
          </p:nvPr>
        </p:nvSpPr>
        <p:spPr>
          <a:xfrm>
            <a:off x="9008808" y="3323590"/>
            <a:ext cx="1858201" cy="492443"/>
          </a:xfrm>
          <a:prstGeom prst="rect">
            <a:avLst/>
          </a:prstGeom>
          <a:noFill/>
        </p:spPr>
        <p:txBody>
          <a:bodyPr wrap="square" lIns="90000" tIns="46800" rIns="90000" bIns="46800" rtlCol="0">
            <a:normAutofit fontScale="8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600" b="1">
                <a:solidFill>
                  <a:schemeClr val="bg1"/>
                </a:solidFill>
                <a:latin typeface="Arial" panose="020B0604020202020204" pitchFamily="34" charset="0"/>
                <a:ea typeface="方正兰亭细黑_GBK" panose="02000000000000000000" charset="-122"/>
                <a:cs typeface="Arial" panose="020B0604020202020204" pitchFamily="34" charset="0"/>
              </a:rPr>
              <a:t>20162180171</a:t>
            </a:r>
            <a:endParaRPr lang="en-US" altLang="zh-CN" sz="2600" b="1">
              <a:solidFill>
                <a:schemeClr val="bg1"/>
              </a:solidFill>
              <a:latin typeface="Arial" panose="020B0604020202020204" pitchFamily="34" charset="0"/>
              <a:ea typeface="方正兰亭细黑_GBK" panose="02000000000000000000" charset="-122"/>
              <a:cs typeface="Arial" panose="020B0604020202020204" pitchFamily="34" charset="0"/>
            </a:endParaRPr>
          </a:p>
        </p:txBody>
      </p:sp>
      <p:cxnSp>
        <p:nvCxnSpPr>
          <p:cNvPr id="28" name="直接连接符 27"/>
          <p:cNvCxnSpPr/>
          <p:nvPr>
            <p:custDataLst>
              <p:tags r:id="rId7"/>
            </p:custDataLst>
          </p:nvPr>
        </p:nvCxnSpPr>
        <p:spPr>
          <a:xfrm>
            <a:off x="6180998" y="3220377"/>
            <a:ext cx="2520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30" name="等腰三角形 29"/>
          <p:cNvSpPr/>
          <p:nvPr>
            <p:custDataLst>
              <p:tags r:id="rId8"/>
            </p:custDataLst>
          </p:nvPr>
        </p:nvSpPr>
        <p:spPr>
          <a:xfrm rot="10800000">
            <a:off x="8450206" y="3216819"/>
            <a:ext cx="214595" cy="214535"/>
          </a:xfrm>
          <a:prstGeom prst="triangle">
            <a:avLst>
              <a:gd name="adj" fmla="val 0"/>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9"/>
            </p:custDataLst>
          </p:nvPr>
        </p:nvSpPr>
        <p:spPr>
          <a:xfrm>
            <a:off x="8664802" y="0"/>
            <a:ext cx="45719" cy="32130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p:cNvSpPr/>
          <p:nvPr>
            <p:custDataLst>
              <p:tags r:id="rId10"/>
            </p:custDataLst>
          </p:nvPr>
        </p:nvSpPr>
        <p:spPr>
          <a:xfrm flipV="1">
            <a:off x="6167663" y="1417779"/>
            <a:ext cx="2542860" cy="691806"/>
          </a:xfrm>
          <a:custGeom>
            <a:avLst/>
            <a:gdLst>
              <a:gd name="connsiteX0" fmla="*/ 345899 w 2542860"/>
              <a:gd name="connsiteY0" fmla="*/ 691806 h 691806"/>
              <a:gd name="connsiteX1" fmla="*/ 2196957 w 2542860"/>
              <a:gd name="connsiteY1" fmla="*/ 691806 h 691806"/>
              <a:gd name="connsiteX2" fmla="*/ 2196961 w 2542860"/>
              <a:gd name="connsiteY2" fmla="*/ 691806 h 691806"/>
              <a:gd name="connsiteX3" fmla="*/ 2542860 w 2542860"/>
              <a:gd name="connsiteY3" fmla="*/ 345907 h 691806"/>
              <a:gd name="connsiteX4" fmla="*/ 2542860 w 2542860"/>
              <a:gd name="connsiteY4" fmla="*/ 345905 h 691806"/>
              <a:gd name="connsiteX5" fmla="*/ 2542860 w 2542860"/>
              <a:gd name="connsiteY5" fmla="*/ 345903 h 691806"/>
              <a:gd name="connsiteX6" fmla="*/ 2542860 w 2542860"/>
              <a:gd name="connsiteY6" fmla="*/ 0 h 691806"/>
              <a:gd name="connsiteX7" fmla="*/ 2196957 w 2542860"/>
              <a:gd name="connsiteY7" fmla="*/ 0 h 691806"/>
              <a:gd name="connsiteX8" fmla="*/ 2196878 w 2542860"/>
              <a:gd name="connsiteY8" fmla="*/ 8 h 691806"/>
              <a:gd name="connsiteX9" fmla="*/ 345899 w 2542860"/>
              <a:gd name="connsiteY9" fmla="*/ 8 h 691806"/>
              <a:gd name="connsiteX10" fmla="*/ 0 w 2542860"/>
              <a:gd name="connsiteY10" fmla="*/ 345907 h 691806"/>
              <a:gd name="connsiteX11" fmla="*/ 345899 w 2542860"/>
              <a:gd name="connsiteY11" fmla="*/ 691806 h 69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2860" h="691806">
                <a:moveTo>
                  <a:pt x="345899" y="691806"/>
                </a:moveTo>
                <a:lnTo>
                  <a:pt x="2196957" y="691806"/>
                </a:lnTo>
                <a:lnTo>
                  <a:pt x="2196961" y="691806"/>
                </a:lnTo>
                <a:cubicBezTo>
                  <a:pt x="2387996" y="691806"/>
                  <a:pt x="2542860" y="536942"/>
                  <a:pt x="2542860" y="345907"/>
                </a:cubicBezTo>
                <a:lnTo>
                  <a:pt x="2542860" y="345905"/>
                </a:lnTo>
                <a:lnTo>
                  <a:pt x="2542860" y="345903"/>
                </a:lnTo>
                <a:lnTo>
                  <a:pt x="2542860" y="0"/>
                </a:lnTo>
                <a:lnTo>
                  <a:pt x="2196957" y="0"/>
                </a:lnTo>
                <a:lnTo>
                  <a:pt x="2196878" y="8"/>
                </a:lnTo>
                <a:lnTo>
                  <a:pt x="345899" y="8"/>
                </a:lnTo>
                <a:cubicBezTo>
                  <a:pt x="154864" y="8"/>
                  <a:pt x="0" y="154872"/>
                  <a:pt x="0" y="345907"/>
                </a:cubicBezTo>
                <a:cubicBezTo>
                  <a:pt x="0" y="536942"/>
                  <a:pt x="154864" y="691806"/>
                  <a:pt x="345899" y="691806"/>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ï$ḻiďê"/>
          <p:cNvSpPr txBox="1"/>
          <p:nvPr>
            <p:custDataLst>
              <p:tags r:id="rId11"/>
            </p:custDataLst>
          </p:nvPr>
        </p:nvSpPr>
        <p:spPr bwMode="auto">
          <a:xfrm>
            <a:off x="8859103" y="1524121"/>
            <a:ext cx="165798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defTabSz="913765">
              <a:buSzPct val="25000"/>
              <a:defRPr/>
            </a:pPr>
            <a:r>
              <a:rPr lang="zh-CN" altLang="en-US" b="1" spc="120">
                <a:latin typeface="微软雅黑" panose="020B0503020204020204" charset="-122"/>
                <a:ea typeface="微软雅黑" panose="020B0503020204020204" charset="-122"/>
                <a:sym typeface="+mn-ea"/>
              </a:rPr>
              <a:t>模板</a:t>
            </a:r>
            <a:endParaRPr lang="zh-CN" altLang="en-US" b="1" spc="120">
              <a:latin typeface="微软雅黑" panose="020B0503020204020204" charset="-122"/>
              <a:ea typeface="微软雅黑" panose="020B0503020204020204" charset="-122"/>
              <a:sym typeface="+mn-ea"/>
            </a:endParaRPr>
          </a:p>
        </p:txBody>
      </p:sp>
      <p:sp>
        <p:nvSpPr>
          <p:cNvPr id="97" name="文本框 96"/>
          <p:cNvSpPr txBox="1"/>
          <p:nvPr>
            <p:custDataLst>
              <p:tags r:id="rId12"/>
            </p:custDataLst>
          </p:nvPr>
        </p:nvSpPr>
        <p:spPr>
          <a:xfrm>
            <a:off x="8859103" y="1988009"/>
            <a:ext cx="2392794" cy="700576"/>
          </a:xfrm>
          <a:prstGeom prst="rect">
            <a:avLst/>
          </a:prstGeom>
          <a:noFill/>
        </p:spPr>
        <p:txBody>
          <a:bodyPr wrap="square" lIns="90000" tIns="46800" rIns="90000" bIns="46800" rtlCol="0">
            <a:normAutofit lnSpcReduction="10000"/>
          </a:bodyPr>
          <a:lstStyle/>
          <a:p>
            <a:pPr>
              <a:lnSpc>
                <a:spcPct val="150000"/>
              </a:lnSpc>
            </a:pPr>
            <a:r>
              <a:rPr lang="zh-CN" altLang="en-US" sz="14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希望有更多的计划可以选择</a:t>
            </a:r>
            <a:endParaRPr lang="zh-CN" altLang="en-US" sz="14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02" name="文本框 58"/>
          <p:cNvSpPr txBox="1"/>
          <p:nvPr>
            <p:custDataLst>
              <p:tags r:id="rId13"/>
            </p:custDataLst>
          </p:nvPr>
        </p:nvSpPr>
        <p:spPr>
          <a:xfrm>
            <a:off x="6505548" y="1523915"/>
            <a:ext cx="1858201" cy="492443"/>
          </a:xfrm>
          <a:prstGeom prst="rect">
            <a:avLst/>
          </a:prstGeom>
          <a:noFill/>
        </p:spPr>
        <p:txBody>
          <a:bodyPr wrap="square" lIns="90000" tIns="46800" rIns="90000" bIns="46800" rtlCol="0">
            <a:normAutofit fontScale="8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600" b="1">
                <a:solidFill>
                  <a:schemeClr val="bg1"/>
                </a:solidFill>
                <a:latin typeface="Arial" panose="020B0604020202020204" pitchFamily="34" charset="0"/>
                <a:ea typeface="方正兰亭细黑_GBK" panose="02000000000000000000" charset="-122"/>
                <a:cs typeface="Arial" panose="020B0604020202020204" pitchFamily="34" charset="0"/>
              </a:rPr>
              <a:t>20162180046</a:t>
            </a:r>
            <a:endParaRPr lang="en-US" altLang="zh-CN" sz="2600" b="1">
              <a:solidFill>
                <a:schemeClr val="bg1"/>
              </a:solidFill>
              <a:latin typeface="Arial" panose="020B0604020202020204" pitchFamily="34" charset="0"/>
              <a:ea typeface="方正兰亭细黑_GBK" panose="02000000000000000000" charset="-122"/>
              <a:cs typeface="Arial" panose="020B0604020202020204" pitchFamily="34" charset="0"/>
            </a:endParaRPr>
          </a:p>
        </p:txBody>
      </p:sp>
      <p:cxnSp>
        <p:nvCxnSpPr>
          <p:cNvPr id="29" name="直接连接符 28"/>
          <p:cNvCxnSpPr/>
          <p:nvPr>
            <p:custDataLst>
              <p:tags r:id="rId14"/>
            </p:custDataLst>
          </p:nvPr>
        </p:nvCxnSpPr>
        <p:spPr>
          <a:xfrm>
            <a:off x="8688552" y="1420858"/>
            <a:ext cx="2520000" cy="0"/>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5" name="等腰三角形 34"/>
          <p:cNvSpPr/>
          <p:nvPr>
            <p:custDataLst>
              <p:tags r:id="rId15"/>
            </p:custDataLst>
          </p:nvPr>
        </p:nvSpPr>
        <p:spPr>
          <a:xfrm rot="5400000">
            <a:off x="8697801" y="1417779"/>
            <a:ext cx="216000" cy="216000"/>
          </a:xfrm>
          <a:prstGeom prst="triangle">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ImportSvg_636712270663720096"/>
          <p:cNvSpPr/>
          <p:nvPr>
            <p:custDataLst>
              <p:tags r:id="rId16"/>
            </p:custDataLst>
          </p:nvPr>
        </p:nvSpPr>
        <p:spPr>
          <a:xfrm>
            <a:off x="918133" y="934216"/>
            <a:ext cx="535806" cy="495571"/>
          </a:xfrm>
          <a:custGeom>
            <a:avLst/>
            <a:gdLst/>
            <a:ahLst/>
            <a:cxnLst/>
            <a:rect l="l" t="t" r="r" b="b"/>
            <a:pathLst>
              <a:path w="710311" h="656972">
                <a:moveTo>
                  <a:pt x="264160" y="370967"/>
                </a:moveTo>
                <a:lnTo>
                  <a:pt x="264160" y="656971"/>
                </a:lnTo>
                <a:lnTo>
                  <a:pt x="0" y="656971"/>
                </a:lnTo>
                <a:lnTo>
                  <a:pt x="0" y="431800"/>
                </a:lnTo>
                <a:cubicBezTo>
                  <a:pt x="0" y="247777"/>
                  <a:pt x="0" y="247777"/>
                  <a:pt x="43815" y="165100"/>
                </a:cubicBezTo>
                <a:cubicBezTo>
                  <a:pt x="83790" y="90856"/>
                  <a:pt x="148031" y="32577"/>
                  <a:pt x="225806" y="0"/>
                </a:cubicBezTo>
                <a:lnTo>
                  <a:pt x="286004" y="95758"/>
                </a:lnTo>
                <a:cubicBezTo>
                  <a:pt x="239532" y="113663"/>
                  <a:pt x="200466" y="146733"/>
                  <a:pt x="175133" y="189611"/>
                </a:cubicBezTo>
                <a:cubicBezTo>
                  <a:pt x="151511" y="231140"/>
                  <a:pt x="138176" y="291211"/>
                  <a:pt x="135509" y="370967"/>
                </a:cubicBezTo>
                <a:moveTo>
                  <a:pt x="688467" y="370967"/>
                </a:moveTo>
                <a:lnTo>
                  <a:pt x="688467" y="656971"/>
                </a:lnTo>
                <a:lnTo>
                  <a:pt x="424307" y="656971"/>
                </a:lnTo>
                <a:lnTo>
                  <a:pt x="424307" y="431800"/>
                </a:lnTo>
                <a:cubicBezTo>
                  <a:pt x="424307" y="248285"/>
                  <a:pt x="424307" y="248285"/>
                  <a:pt x="468122" y="166243"/>
                </a:cubicBezTo>
                <a:cubicBezTo>
                  <a:pt x="507891" y="91571"/>
                  <a:pt x="572156" y="32867"/>
                  <a:pt x="650113" y="0"/>
                </a:cubicBezTo>
                <a:lnTo>
                  <a:pt x="710311" y="95758"/>
                </a:lnTo>
                <a:cubicBezTo>
                  <a:pt x="663839" y="113663"/>
                  <a:pt x="624773" y="146733"/>
                  <a:pt x="599440" y="189611"/>
                </a:cubicBezTo>
                <a:cubicBezTo>
                  <a:pt x="563753" y="251968"/>
                  <a:pt x="563753" y="251968"/>
                  <a:pt x="559816" y="370967"/>
                </a:cubicBezTo>
              </a:path>
            </a:pathLst>
          </a:custGeom>
          <a:solidFill>
            <a:schemeClr val="tx1">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ïśḷiḍè"/>
          <p:cNvSpPr txBox="1"/>
          <p:nvPr>
            <p:custDataLst>
              <p:tags r:id="rId17"/>
            </p:custDataLst>
          </p:nvPr>
        </p:nvSpPr>
        <p:spPr>
          <a:xfrm>
            <a:off x="1099647" y="865136"/>
            <a:ext cx="3345003" cy="1322070"/>
          </a:xfrm>
          <a:prstGeom prst="rect">
            <a:avLst/>
          </a:prstGeom>
          <a:noFill/>
          <a:ln>
            <a:noFill/>
          </a:ln>
        </p:spPr>
        <p:txBody>
          <a:bodyPr wrap="square" lIns="90000" tIns="46800" rIns="90000" bIns="4680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buSzPct val="25000"/>
              <a:tabLst>
                <a:tab pos="4210050" algn="l"/>
              </a:tabLst>
            </a:pPr>
            <a:r>
              <a:rPr lang="zh-CN" altLang="en-US" sz="4000">
                <a:sym typeface="+mn-ea"/>
              </a:rPr>
              <a:t>使用情况</a:t>
            </a:r>
            <a:endParaRPr lang="zh-CN" altLang="en-US" sz="4000" spc="300">
              <a:latin typeface="微软雅黑" panose="020B0503020204020204" charset="-122"/>
              <a:ea typeface="微软雅黑" panose="020B0503020204020204" charset="-122"/>
              <a:sym typeface="+mn-ea"/>
            </a:endParaRPr>
          </a:p>
        </p:txBody>
      </p:sp>
      <p:sp>
        <p:nvSpPr>
          <p:cNvPr id="21" name="矩形 20"/>
          <p:cNvSpPr/>
          <p:nvPr>
            <p:custDataLst>
              <p:tags r:id="rId18"/>
            </p:custDataLst>
          </p:nvPr>
        </p:nvSpPr>
        <p:spPr>
          <a:xfrm>
            <a:off x="8665363" y="5022829"/>
            <a:ext cx="45719" cy="68383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p:cNvSpPr/>
          <p:nvPr>
            <p:custDataLst>
              <p:tags r:id="rId19"/>
            </p:custDataLst>
          </p:nvPr>
        </p:nvSpPr>
        <p:spPr>
          <a:xfrm flipV="1">
            <a:off x="6163200" y="5018430"/>
            <a:ext cx="2542860" cy="691806"/>
          </a:xfrm>
          <a:custGeom>
            <a:avLst/>
            <a:gdLst>
              <a:gd name="connsiteX0" fmla="*/ 345899 w 2542860"/>
              <a:gd name="connsiteY0" fmla="*/ 691806 h 691806"/>
              <a:gd name="connsiteX1" fmla="*/ 2196957 w 2542860"/>
              <a:gd name="connsiteY1" fmla="*/ 691806 h 691806"/>
              <a:gd name="connsiteX2" fmla="*/ 2196961 w 2542860"/>
              <a:gd name="connsiteY2" fmla="*/ 691806 h 691806"/>
              <a:gd name="connsiteX3" fmla="*/ 2542860 w 2542860"/>
              <a:gd name="connsiteY3" fmla="*/ 345907 h 691806"/>
              <a:gd name="connsiteX4" fmla="*/ 2542860 w 2542860"/>
              <a:gd name="connsiteY4" fmla="*/ 345905 h 691806"/>
              <a:gd name="connsiteX5" fmla="*/ 2542860 w 2542860"/>
              <a:gd name="connsiteY5" fmla="*/ 345903 h 691806"/>
              <a:gd name="connsiteX6" fmla="*/ 2542860 w 2542860"/>
              <a:gd name="connsiteY6" fmla="*/ 0 h 691806"/>
              <a:gd name="connsiteX7" fmla="*/ 2196957 w 2542860"/>
              <a:gd name="connsiteY7" fmla="*/ 0 h 691806"/>
              <a:gd name="connsiteX8" fmla="*/ 2196878 w 2542860"/>
              <a:gd name="connsiteY8" fmla="*/ 8 h 691806"/>
              <a:gd name="connsiteX9" fmla="*/ 345899 w 2542860"/>
              <a:gd name="connsiteY9" fmla="*/ 8 h 691806"/>
              <a:gd name="connsiteX10" fmla="*/ 0 w 2542860"/>
              <a:gd name="connsiteY10" fmla="*/ 345907 h 691806"/>
              <a:gd name="connsiteX11" fmla="*/ 345899 w 2542860"/>
              <a:gd name="connsiteY11" fmla="*/ 691806 h 69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2860" h="691806">
                <a:moveTo>
                  <a:pt x="345899" y="691806"/>
                </a:moveTo>
                <a:lnTo>
                  <a:pt x="2196957" y="691806"/>
                </a:lnTo>
                <a:lnTo>
                  <a:pt x="2196961" y="691806"/>
                </a:lnTo>
                <a:cubicBezTo>
                  <a:pt x="2387996" y="691806"/>
                  <a:pt x="2542860" y="536942"/>
                  <a:pt x="2542860" y="345907"/>
                </a:cubicBezTo>
                <a:lnTo>
                  <a:pt x="2542860" y="345905"/>
                </a:lnTo>
                <a:lnTo>
                  <a:pt x="2542860" y="345903"/>
                </a:lnTo>
                <a:lnTo>
                  <a:pt x="2542860" y="0"/>
                </a:lnTo>
                <a:lnTo>
                  <a:pt x="2196957" y="0"/>
                </a:lnTo>
                <a:lnTo>
                  <a:pt x="2196878" y="8"/>
                </a:lnTo>
                <a:lnTo>
                  <a:pt x="345899" y="8"/>
                </a:lnTo>
                <a:cubicBezTo>
                  <a:pt x="154864" y="8"/>
                  <a:pt x="0" y="154872"/>
                  <a:pt x="0" y="345907"/>
                </a:cubicBezTo>
                <a:cubicBezTo>
                  <a:pt x="0" y="536942"/>
                  <a:pt x="154864" y="691806"/>
                  <a:pt x="345899" y="691806"/>
                </a:cubicBezTo>
                <a:close/>
              </a:path>
            </a:pathLst>
          </a:custGeom>
          <a:gradFill>
            <a:gsLst>
              <a:gs pos="0">
                <a:srgbClr val="14CD68"/>
              </a:gs>
              <a:gs pos="100000">
                <a:srgbClr val="035C7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ï$ḻiďê"/>
          <p:cNvSpPr txBox="1"/>
          <p:nvPr>
            <p:custDataLst>
              <p:tags r:id="rId20"/>
            </p:custDataLst>
          </p:nvPr>
        </p:nvSpPr>
        <p:spPr bwMode="auto">
          <a:xfrm>
            <a:off x="8859100" y="5124772"/>
            <a:ext cx="165798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defTabSz="913765">
              <a:buSzPct val="25000"/>
              <a:defRPr/>
            </a:pPr>
            <a:r>
              <a:rPr lang="zh-CN" altLang="en-US" b="1" spc="120">
                <a:latin typeface="微软雅黑" panose="020B0503020204020204" charset="-122"/>
                <a:ea typeface="微软雅黑" panose="020B0503020204020204" charset="-122"/>
                <a:sym typeface="+mn-ea"/>
              </a:rPr>
              <a:t>还行</a:t>
            </a:r>
            <a:endParaRPr lang="zh-CN" altLang="en-US" b="1" spc="120">
              <a:latin typeface="微软雅黑" panose="020B0503020204020204" charset="-122"/>
              <a:ea typeface="微软雅黑" panose="020B0503020204020204" charset="-122"/>
              <a:sym typeface="+mn-ea"/>
            </a:endParaRPr>
          </a:p>
        </p:txBody>
      </p:sp>
      <p:sp>
        <p:nvSpPr>
          <p:cNvPr id="32" name="文本框 31"/>
          <p:cNvSpPr txBox="1"/>
          <p:nvPr>
            <p:custDataLst>
              <p:tags r:id="rId21"/>
            </p:custDataLst>
          </p:nvPr>
        </p:nvSpPr>
        <p:spPr>
          <a:xfrm>
            <a:off x="8859100" y="5588660"/>
            <a:ext cx="2392794" cy="700576"/>
          </a:xfrm>
          <a:prstGeom prst="rect">
            <a:avLst/>
          </a:prstGeom>
          <a:noFill/>
        </p:spPr>
        <p:txBody>
          <a:bodyPr wrap="square" lIns="90000" tIns="46800" rIns="90000" bIns="46800" rtlCol="0">
            <a:normAutofit lnSpcReduction="10000"/>
          </a:bodyPr>
          <a:lstStyle/>
          <a:p>
            <a:pPr>
              <a:lnSpc>
                <a:spcPct val="150000"/>
              </a:lnSpc>
            </a:pPr>
            <a:r>
              <a:rPr lang="zh-CN" altLang="en-US" sz="14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总体的功能还行</a:t>
            </a:r>
            <a:endParaRPr lang="zh-CN" altLang="en-US" sz="14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3" name="文本框 58"/>
          <p:cNvSpPr txBox="1"/>
          <p:nvPr>
            <p:custDataLst>
              <p:tags r:id="rId22"/>
            </p:custDataLst>
          </p:nvPr>
        </p:nvSpPr>
        <p:spPr>
          <a:xfrm>
            <a:off x="6505530" y="5125201"/>
            <a:ext cx="1858201" cy="492443"/>
          </a:xfrm>
          <a:prstGeom prst="rect">
            <a:avLst/>
          </a:prstGeom>
          <a:noFill/>
        </p:spPr>
        <p:txBody>
          <a:bodyPr wrap="square" lIns="90000" tIns="46800" rIns="90000" bIns="46800" rtlCol="0">
            <a:normAutofit fontScale="8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600" b="1">
                <a:solidFill>
                  <a:schemeClr val="bg1"/>
                </a:solidFill>
                <a:latin typeface="Arial" panose="020B0604020202020204" pitchFamily="34" charset="0"/>
                <a:ea typeface="方正兰亭细黑_GBK" panose="02000000000000000000" charset="-122"/>
                <a:cs typeface="Arial" panose="020B0604020202020204" pitchFamily="34" charset="0"/>
              </a:rPr>
              <a:t>20162180127</a:t>
            </a:r>
            <a:endParaRPr lang="en-US" altLang="zh-CN" sz="2600" b="1">
              <a:solidFill>
                <a:schemeClr val="bg1"/>
              </a:solidFill>
              <a:latin typeface="Arial" panose="020B0604020202020204" pitchFamily="34" charset="0"/>
              <a:ea typeface="方正兰亭细黑_GBK" panose="02000000000000000000" charset="-122"/>
              <a:cs typeface="Arial" panose="020B0604020202020204" pitchFamily="34" charset="0"/>
            </a:endParaRPr>
          </a:p>
        </p:txBody>
      </p:sp>
      <p:cxnSp>
        <p:nvCxnSpPr>
          <p:cNvPr id="34" name="直接连接符 33"/>
          <p:cNvCxnSpPr/>
          <p:nvPr>
            <p:custDataLst>
              <p:tags r:id="rId23"/>
            </p:custDataLst>
          </p:nvPr>
        </p:nvCxnSpPr>
        <p:spPr>
          <a:xfrm>
            <a:off x="8688549" y="5023819"/>
            <a:ext cx="2520000"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6" name="等腰三角形 35"/>
          <p:cNvSpPr/>
          <p:nvPr>
            <p:custDataLst>
              <p:tags r:id="rId24"/>
            </p:custDataLst>
          </p:nvPr>
        </p:nvSpPr>
        <p:spPr>
          <a:xfrm rot="5400000">
            <a:off x="8697798" y="5018430"/>
            <a:ext cx="216000" cy="216000"/>
          </a:xfrm>
          <a:prstGeom prst="triangle">
            <a:avLst>
              <a:gd name="adj" fmla="val 0"/>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5"/>
    </p:custData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sp>
        <p:nvSpPr>
          <p:cNvPr id="22" name="矩形 21"/>
          <p:cNvSpPr/>
          <p:nvPr>
            <p:custDataLst>
              <p:tags r:id="rId2"/>
            </p:custDataLst>
          </p:nvPr>
        </p:nvSpPr>
        <p:spPr>
          <a:xfrm>
            <a:off x="8661659" y="3216316"/>
            <a:ext cx="46800" cy="1818516"/>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形状 23"/>
          <p:cNvSpPr/>
          <p:nvPr>
            <p:custDataLst>
              <p:tags r:id="rId3"/>
            </p:custDataLst>
          </p:nvPr>
        </p:nvSpPr>
        <p:spPr>
          <a:xfrm flipH="1" flipV="1">
            <a:off x="8666478" y="3216819"/>
            <a:ext cx="2542860" cy="691806"/>
          </a:xfrm>
          <a:custGeom>
            <a:avLst/>
            <a:gdLst>
              <a:gd name="connsiteX0" fmla="*/ 345899 w 2542860"/>
              <a:gd name="connsiteY0" fmla="*/ 691806 h 691806"/>
              <a:gd name="connsiteX1" fmla="*/ 2196957 w 2542860"/>
              <a:gd name="connsiteY1" fmla="*/ 691806 h 691806"/>
              <a:gd name="connsiteX2" fmla="*/ 2196961 w 2542860"/>
              <a:gd name="connsiteY2" fmla="*/ 691806 h 691806"/>
              <a:gd name="connsiteX3" fmla="*/ 2542860 w 2542860"/>
              <a:gd name="connsiteY3" fmla="*/ 345907 h 691806"/>
              <a:gd name="connsiteX4" fmla="*/ 2542860 w 2542860"/>
              <a:gd name="connsiteY4" fmla="*/ 345905 h 691806"/>
              <a:gd name="connsiteX5" fmla="*/ 2542860 w 2542860"/>
              <a:gd name="connsiteY5" fmla="*/ 345903 h 691806"/>
              <a:gd name="connsiteX6" fmla="*/ 2542860 w 2542860"/>
              <a:gd name="connsiteY6" fmla="*/ 0 h 691806"/>
              <a:gd name="connsiteX7" fmla="*/ 2196957 w 2542860"/>
              <a:gd name="connsiteY7" fmla="*/ 0 h 691806"/>
              <a:gd name="connsiteX8" fmla="*/ 2196878 w 2542860"/>
              <a:gd name="connsiteY8" fmla="*/ 8 h 691806"/>
              <a:gd name="connsiteX9" fmla="*/ 345899 w 2542860"/>
              <a:gd name="connsiteY9" fmla="*/ 8 h 691806"/>
              <a:gd name="connsiteX10" fmla="*/ 0 w 2542860"/>
              <a:gd name="connsiteY10" fmla="*/ 345907 h 691806"/>
              <a:gd name="connsiteX11" fmla="*/ 345899 w 2542860"/>
              <a:gd name="connsiteY11" fmla="*/ 691806 h 69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2860" h="691806">
                <a:moveTo>
                  <a:pt x="345899" y="691806"/>
                </a:moveTo>
                <a:lnTo>
                  <a:pt x="2196957" y="691806"/>
                </a:lnTo>
                <a:lnTo>
                  <a:pt x="2196961" y="691806"/>
                </a:lnTo>
                <a:cubicBezTo>
                  <a:pt x="2387996" y="691806"/>
                  <a:pt x="2542860" y="536942"/>
                  <a:pt x="2542860" y="345907"/>
                </a:cubicBezTo>
                <a:lnTo>
                  <a:pt x="2542860" y="345905"/>
                </a:lnTo>
                <a:lnTo>
                  <a:pt x="2542860" y="345903"/>
                </a:lnTo>
                <a:lnTo>
                  <a:pt x="2542860" y="0"/>
                </a:lnTo>
                <a:lnTo>
                  <a:pt x="2196957" y="0"/>
                </a:lnTo>
                <a:lnTo>
                  <a:pt x="2196878" y="8"/>
                </a:lnTo>
                <a:lnTo>
                  <a:pt x="345899" y="8"/>
                </a:lnTo>
                <a:cubicBezTo>
                  <a:pt x="154864" y="8"/>
                  <a:pt x="0" y="154872"/>
                  <a:pt x="0" y="345907"/>
                </a:cubicBezTo>
                <a:cubicBezTo>
                  <a:pt x="0" y="536942"/>
                  <a:pt x="154864" y="691806"/>
                  <a:pt x="345899" y="691806"/>
                </a:cubicBezTo>
                <a:close/>
              </a:path>
            </a:pathLst>
          </a:cu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ï$ḻiďê"/>
          <p:cNvSpPr txBox="1"/>
          <p:nvPr>
            <p:custDataLst>
              <p:tags r:id="rId4"/>
            </p:custDataLst>
          </p:nvPr>
        </p:nvSpPr>
        <p:spPr bwMode="auto">
          <a:xfrm>
            <a:off x="6884515" y="3327965"/>
            <a:ext cx="165798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defTabSz="913765">
              <a:buSzPct val="25000"/>
              <a:defRPr/>
            </a:pPr>
            <a:r>
              <a:rPr lang="zh-CN" altLang="en-US" b="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拖动</a:t>
            </a:r>
            <a:endParaRPr lang="zh-CN" altLang="en-US">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lvl="0" defTabSz="913765">
              <a:buSzPct val="25000"/>
              <a:defRPr/>
            </a:pPr>
            <a:endParaRPr lang="zh-CN" altLang="en-US" b="1" spc="120">
              <a:latin typeface="微软雅黑" panose="020B0503020204020204" charset="-122"/>
              <a:ea typeface="微软雅黑" panose="020B0503020204020204" charset="-122"/>
              <a:sym typeface="+mn-ea"/>
            </a:endParaRPr>
          </a:p>
        </p:txBody>
      </p:sp>
      <p:sp>
        <p:nvSpPr>
          <p:cNvPr id="26" name="文本框 25"/>
          <p:cNvSpPr txBox="1"/>
          <p:nvPr>
            <p:custDataLst>
              <p:tags r:id="rId5"/>
            </p:custDataLst>
          </p:nvPr>
        </p:nvSpPr>
        <p:spPr>
          <a:xfrm>
            <a:off x="6149706" y="3791853"/>
            <a:ext cx="2392794" cy="700576"/>
          </a:xfrm>
          <a:prstGeom prst="rect">
            <a:avLst/>
          </a:prstGeom>
          <a:noFill/>
        </p:spPr>
        <p:txBody>
          <a:bodyPr wrap="square" lIns="90000" tIns="46800" rIns="90000" bIns="46800" rtlCol="0">
            <a:normAutofit lnSpcReduction="10000"/>
          </a:bodyPr>
          <a:lstStyle/>
          <a:p>
            <a:pPr>
              <a:lnSpc>
                <a:spcPct val="150000"/>
              </a:lnSpc>
            </a:pPr>
            <a:r>
              <a:rPr lang="zh-CN" altLang="en-US" sz="14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完成度进度条拖动很麻烦</a:t>
            </a:r>
            <a:endParaRPr lang="zh-CN" altLang="en-US" sz="14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7" name="文本框 58"/>
          <p:cNvSpPr txBox="1"/>
          <p:nvPr>
            <p:custDataLst>
              <p:tags r:id="rId6"/>
            </p:custDataLst>
          </p:nvPr>
        </p:nvSpPr>
        <p:spPr>
          <a:xfrm>
            <a:off x="9008808" y="3323590"/>
            <a:ext cx="1858201" cy="492443"/>
          </a:xfrm>
          <a:prstGeom prst="rect">
            <a:avLst/>
          </a:prstGeom>
          <a:noFill/>
        </p:spPr>
        <p:txBody>
          <a:bodyPr wrap="square" lIns="90000" tIns="46800" rIns="90000" bIns="46800" rtlCol="0">
            <a:normAutofit fontScale="8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600" b="1">
                <a:solidFill>
                  <a:schemeClr val="bg1"/>
                </a:solidFill>
                <a:latin typeface="Arial" panose="020B0604020202020204" pitchFamily="34" charset="0"/>
                <a:ea typeface="方正兰亭细黑_GBK" panose="02000000000000000000" charset="-122"/>
                <a:cs typeface="Arial" panose="020B0604020202020204" pitchFamily="34" charset="0"/>
              </a:rPr>
              <a:t>20162180120</a:t>
            </a:r>
            <a:endParaRPr lang="en-US" altLang="zh-CN" sz="2600" b="1">
              <a:solidFill>
                <a:schemeClr val="bg1"/>
              </a:solidFill>
              <a:latin typeface="Arial" panose="020B0604020202020204" pitchFamily="34" charset="0"/>
              <a:ea typeface="方正兰亭细黑_GBK" panose="02000000000000000000" charset="-122"/>
              <a:cs typeface="Arial" panose="020B0604020202020204" pitchFamily="34" charset="0"/>
            </a:endParaRPr>
          </a:p>
        </p:txBody>
      </p:sp>
      <p:cxnSp>
        <p:nvCxnSpPr>
          <p:cNvPr id="28" name="直接连接符 27"/>
          <p:cNvCxnSpPr/>
          <p:nvPr>
            <p:custDataLst>
              <p:tags r:id="rId7"/>
            </p:custDataLst>
          </p:nvPr>
        </p:nvCxnSpPr>
        <p:spPr>
          <a:xfrm>
            <a:off x="6180998" y="3220377"/>
            <a:ext cx="2520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30" name="等腰三角形 29"/>
          <p:cNvSpPr/>
          <p:nvPr>
            <p:custDataLst>
              <p:tags r:id="rId8"/>
            </p:custDataLst>
          </p:nvPr>
        </p:nvSpPr>
        <p:spPr>
          <a:xfrm rot="10800000">
            <a:off x="8450206" y="3216819"/>
            <a:ext cx="214595" cy="214535"/>
          </a:xfrm>
          <a:prstGeom prst="triangle">
            <a:avLst>
              <a:gd name="adj" fmla="val 0"/>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9"/>
            </p:custDataLst>
          </p:nvPr>
        </p:nvSpPr>
        <p:spPr>
          <a:xfrm>
            <a:off x="8664802" y="0"/>
            <a:ext cx="45719" cy="32130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p:cNvSpPr/>
          <p:nvPr>
            <p:custDataLst>
              <p:tags r:id="rId10"/>
            </p:custDataLst>
          </p:nvPr>
        </p:nvSpPr>
        <p:spPr>
          <a:xfrm flipV="1">
            <a:off x="6167663" y="1417779"/>
            <a:ext cx="2542860" cy="691806"/>
          </a:xfrm>
          <a:custGeom>
            <a:avLst/>
            <a:gdLst>
              <a:gd name="connsiteX0" fmla="*/ 345899 w 2542860"/>
              <a:gd name="connsiteY0" fmla="*/ 691806 h 691806"/>
              <a:gd name="connsiteX1" fmla="*/ 2196957 w 2542860"/>
              <a:gd name="connsiteY1" fmla="*/ 691806 h 691806"/>
              <a:gd name="connsiteX2" fmla="*/ 2196961 w 2542860"/>
              <a:gd name="connsiteY2" fmla="*/ 691806 h 691806"/>
              <a:gd name="connsiteX3" fmla="*/ 2542860 w 2542860"/>
              <a:gd name="connsiteY3" fmla="*/ 345907 h 691806"/>
              <a:gd name="connsiteX4" fmla="*/ 2542860 w 2542860"/>
              <a:gd name="connsiteY4" fmla="*/ 345905 h 691806"/>
              <a:gd name="connsiteX5" fmla="*/ 2542860 w 2542860"/>
              <a:gd name="connsiteY5" fmla="*/ 345903 h 691806"/>
              <a:gd name="connsiteX6" fmla="*/ 2542860 w 2542860"/>
              <a:gd name="connsiteY6" fmla="*/ 0 h 691806"/>
              <a:gd name="connsiteX7" fmla="*/ 2196957 w 2542860"/>
              <a:gd name="connsiteY7" fmla="*/ 0 h 691806"/>
              <a:gd name="connsiteX8" fmla="*/ 2196878 w 2542860"/>
              <a:gd name="connsiteY8" fmla="*/ 8 h 691806"/>
              <a:gd name="connsiteX9" fmla="*/ 345899 w 2542860"/>
              <a:gd name="connsiteY9" fmla="*/ 8 h 691806"/>
              <a:gd name="connsiteX10" fmla="*/ 0 w 2542860"/>
              <a:gd name="connsiteY10" fmla="*/ 345907 h 691806"/>
              <a:gd name="connsiteX11" fmla="*/ 345899 w 2542860"/>
              <a:gd name="connsiteY11" fmla="*/ 691806 h 69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2860" h="691806">
                <a:moveTo>
                  <a:pt x="345899" y="691806"/>
                </a:moveTo>
                <a:lnTo>
                  <a:pt x="2196957" y="691806"/>
                </a:lnTo>
                <a:lnTo>
                  <a:pt x="2196961" y="691806"/>
                </a:lnTo>
                <a:cubicBezTo>
                  <a:pt x="2387996" y="691806"/>
                  <a:pt x="2542860" y="536942"/>
                  <a:pt x="2542860" y="345907"/>
                </a:cubicBezTo>
                <a:lnTo>
                  <a:pt x="2542860" y="345905"/>
                </a:lnTo>
                <a:lnTo>
                  <a:pt x="2542860" y="345903"/>
                </a:lnTo>
                <a:lnTo>
                  <a:pt x="2542860" y="0"/>
                </a:lnTo>
                <a:lnTo>
                  <a:pt x="2196957" y="0"/>
                </a:lnTo>
                <a:lnTo>
                  <a:pt x="2196878" y="8"/>
                </a:lnTo>
                <a:lnTo>
                  <a:pt x="345899" y="8"/>
                </a:lnTo>
                <a:cubicBezTo>
                  <a:pt x="154864" y="8"/>
                  <a:pt x="0" y="154872"/>
                  <a:pt x="0" y="345907"/>
                </a:cubicBezTo>
                <a:cubicBezTo>
                  <a:pt x="0" y="536942"/>
                  <a:pt x="154864" y="691806"/>
                  <a:pt x="345899" y="691806"/>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ï$ḻiďê"/>
          <p:cNvSpPr txBox="1"/>
          <p:nvPr>
            <p:custDataLst>
              <p:tags r:id="rId11"/>
            </p:custDataLst>
          </p:nvPr>
        </p:nvSpPr>
        <p:spPr bwMode="auto">
          <a:xfrm>
            <a:off x="8859103" y="1524121"/>
            <a:ext cx="165798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defTabSz="913765">
              <a:buSzPct val="25000"/>
              <a:defRPr/>
            </a:pPr>
            <a:r>
              <a:rPr lang="zh-CN" altLang="en-US" b="1" spc="120">
                <a:latin typeface="微软雅黑" panose="020B0503020204020204" charset="-122"/>
                <a:ea typeface="微软雅黑" panose="020B0503020204020204" charset="-122"/>
                <a:sym typeface="+mn-ea"/>
              </a:rPr>
              <a:t>读书计划</a:t>
            </a:r>
            <a:endParaRPr lang="zh-CN" altLang="en-US" b="1" spc="120">
              <a:latin typeface="微软雅黑" panose="020B0503020204020204" charset="-122"/>
              <a:ea typeface="微软雅黑" panose="020B0503020204020204" charset="-122"/>
              <a:sym typeface="+mn-ea"/>
            </a:endParaRPr>
          </a:p>
        </p:txBody>
      </p:sp>
      <p:sp>
        <p:nvSpPr>
          <p:cNvPr id="97" name="文本框 96"/>
          <p:cNvSpPr txBox="1"/>
          <p:nvPr>
            <p:custDataLst>
              <p:tags r:id="rId12"/>
            </p:custDataLst>
          </p:nvPr>
        </p:nvSpPr>
        <p:spPr>
          <a:xfrm>
            <a:off x="8859103" y="1988009"/>
            <a:ext cx="2392794" cy="700576"/>
          </a:xfrm>
          <a:prstGeom prst="rect">
            <a:avLst/>
          </a:prstGeom>
          <a:noFill/>
        </p:spPr>
        <p:txBody>
          <a:bodyPr wrap="square" lIns="90000" tIns="46800" rIns="90000" bIns="46800" rtlCol="0">
            <a:normAutofit lnSpcReduction="10000"/>
          </a:bodyPr>
          <a:lstStyle/>
          <a:p>
            <a:pPr>
              <a:lnSpc>
                <a:spcPct val="150000"/>
              </a:lnSpc>
            </a:pPr>
            <a:r>
              <a:rPr lang="zh-CN" altLang="en-US" sz="14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又多了个读书计划。</a:t>
            </a:r>
            <a:endParaRPr lang="zh-CN" altLang="en-US" sz="14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02" name="文本框 58"/>
          <p:cNvSpPr txBox="1"/>
          <p:nvPr>
            <p:custDataLst>
              <p:tags r:id="rId13"/>
            </p:custDataLst>
          </p:nvPr>
        </p:nvSpPr>
        <p:spPr>
          <a:xfrm>
            <a:off x="6505548" y="1523915"/>
            <a:ext cx="1858201" cy="492443"/>
          </a:xfrm>
          <a:prstGeom prst="rect">
            <a:avLst/>
          </a:prstGeom>
          <a:noFill/>
        </p:spPr>
        <p:txBody>
          <a:bodyPr wrap="square" lIns="90000" tIns="46800" rIns="90000" bIns="46800" rtlCol="0">
            <a:normAutofit fontScale="8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600" b="1">
                <a:solidFill>
                  <a:schemeClr val="bg1"/>
                </a:solidFill>
                <a:latin typeface="Arial" panose="020B0604020202020204" pitchFamily="34" charset="0"/>
                <a:ea typeface="方正兰亭细黑_GBK" panose="02000000000000000000" charset="-122"/>
                <a:cs typeface="Arial" panose="020B0604020202020204" pitchFamily="34" charset="0"/>
              </a:rPr>
              <a:t>20162180064 </a:t>
            </a:r>
            <a:endParaRPr lang="en-US" altLang="zh-CN" sz="2600" b="1">
              <a:solidFill>
                <a:schemeClr val="bg1"/>
              </a:solidFill>
              <a:latin typeface="Arial" panose="020B0604020202020204" pitchFamily="34" charset="0"/>
              <a:ea typeface="方正兰亭细黑_GBK" panose="02000000000000000000" charset="-122"/>
              <a:cs typeface="Arial" panose="020B0604020202020204" pitchFamily="34" charset="0"/>
            </a:endParaRPr>
          </a:p>
        </p:txBody>
      </p:sp>
      <p:cxnSp>
        <p:nvCxnSpPr>
          <p:cNvPr id="29" name="直接连接符 28"/>
          <p:cNvCxnSpPr/>
          <p:nvPr>
            <p:custDataLst>
              <p:tags r:id="rId14"/>
            </p:custDataLst>
          </p:nvPr>
        </p:nvCxnSpPr>
        <p:spPr>
          <a:xfrm>
            <a:off x="8688552" y="1420858"/>
            <a:ext cx="2520000" cy="0"/>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5" name="等腰三角形 34"/>
          <p:cNvSpPr/>
          <p:nvPr>
            <p:custDataLst>
              <p:tags r:id="rId15"/>
            </p:custDataLst>
          </p:nvPr>
        </p:nvSpPr>
        <p:spPr>
          <a:xfrm rot="5400000">
            <a:off x="8697801" y="1417779"/>
            <a:ext cx="216000" cy="216000"/>
          </a:xfrm>
          <a:prstGeom prst="triangle">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ImportSvg_636712270663720096"/>
          <p:cNvSpPr/>
          <p:nvPr>
            <p:custDataLst>
              <p:tags r:id="rId16"/>
            </p:custDataLst>
          </p:nvPr>
        </p:nvSpPr>
        <p:spPr>
          <a:xfrm>
            <a:off x="918133" y="934216"/>
            <a:ext cx="535806" cy="495571"/>
          </a:xfrm>
          <a:custGeom>
            <a:avLst/>
            <a:gdLst/>
            <a:ahLst/>
            <a:cxnLst/>
            <a:rect l="l" t="t" r="r" b="b"/>
            <a:pathLst>
              <a:path w="710311" h="656972">
                <a:moveTo>
                  <a:pt x="264160" y="370967"/>
                </a:moveTo>
                <a:lnTo>
                  <a:pt x="264160" y="656971"/>
                </a:lnTo>
                <a:lnTo>
                  <a:pt x="0" y="656971"/>
                </a:lnTo>
                <a:lnTo>
                  <a:pt x="0" y="431800"/>
                </a:lnTo>
                <a:cubicBezTo>
                  <a:pt x="0" y="247777"/>
                  <a:pt x="0" y="247777"/>
                  <a:pt x="43815" y="165100"/>
                </a:cubicBezTo>
                <a:cubicBezTo>
                  <a:pt x="83790" y="90856"/>
                  <a:pt x="148031" y="32577"/>
                  <a:pt x="225806" y="0"/>
                </a:cubicBezTo>
                <a:lnTo>
                  <a:pt x="286004" y="95758"/>
                </a:lnTo>
                <a:cubicBezTo>
                  <a:pt x="239532" y="113663"/>
                  <a:pt x="200466" y="146733"/>
                  <a:pt x="175133" y="189611"/>
                </a:cubicBezTo>
                <a:cubicBezTo>
                  <a:pt x="151511" y="231140"/>
                  <a:pt x="138176" y="291211"/>
                  <a:pt x="135509" y="370967"/>
                </a:cubicBezTo>
                <a:moveTo>
                  <a:pt x="688467" y="370967"/>
                </a:moveTo>
                <a:lnTo>
                  <a:pt x="688467" y="656971"/>
                </a:lnTo>
                <a:lnTo>
                  <a:pt x="424307" y="656971"/>
                </a:lnTo>
                <a:lnTo>
                  <a:pt x="424307" y="431800"/>
                </a:lnTo>
                <a:cubicBezTo>
                  <a:pt x="424307" y="248285"/>
                  <a:pt x="424307" y="248285"/>
                  <a:pt x="468122" y="166243"/>
                </a:cubicBezTo>
                <a:cubicBezTo>
                  <a:pt x="507891" y="91571"/>
                  <a:pt x="572156" y="32867"/>
                  <a:pt x="650113" y="0"/>
                </a:cubicBezTo>
                <a:lnTo>
                  <a:pt x="710311" y="95758"/>
                </a:lnTo>
                <a:cubicBezTo>
                  <a:pt x="663839" y="113663"/>
                  <a:pt x="624773" y="146733"/>
                  <a:pt x="599440" y="189611"/>
                </a:cubicBezTo>
                <a:cubicBezTo>
                  <a:pt x="563753" y="251968"/>
                  <a:pt x="563753" y="251968"/>
                  <a:pt x="559816" y="370967"/>
                </a:cubicBezTo>
              </a:path>
            </a:pathLst>
          </a:custGeom>
          <a:solidFill>
            <a:schemeClr val="tx1">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ïśḷiḍè"/>
          <p:cNvSpPr txBox="1"/>
          <p:nvPr>
            <p:custDataLst>
              <p:tags r:id="rId17"/>
            </p:custDataLst>
          </p:nvPr>
        </p:nvSpPr>
        <p:spPr>
          <a:xfrm>
            <a:off x="1099647" y="865136"/>
            <a:ext cx="3345003" cy="1322070"/>
          </a:xfrm>
          <a:prstGeom prst="rect">
            <a:avLst/>
          </a:prstGeom>
          <a:noFill/>
          <a:ln>
            <a:noFill/>
          </a:ln>
        </p:spPr>
        <p:txBody>
          <a:bodyPr wrap="square" lIns="90000" tIns="46800" rIns="90000" bIns="4680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buSzPct val="25000"/>
              <a:tabLst>
                <a:tab pos="4210050" algn="l"/>
              </a:tabLst>
            </a:pPr>
            <a:r>
              <a:rPr lang="zh-CN" altLang="en-US" sz="4000">
                <a:sym typeface="+mn-ea"/>
              </a:rPr>
              <a:t>使用情况</a:t>
            </a:r>
            <a:endParaRPr lang="zh-CN" altLang="en-US" sz="4000" spc="300">
              <a:latin typeface="微软雅黑" panose="020B0503020204020204" charset="-122"/>
              <a:ea typeface="微软雅黑" panose="020B0503020204020204" charset="-122"/>
              <a:sym typeface="+mn-ea"/>
            </a:endParaRPr>
          </a:p>
        </p:txBody>
      </p:sp>
      <p:sp>
        <p:nvSpPr>
          <p:cNvPr id="33" name="文本框 58"/>
          <p:cNvSpPr txBox="1"/>
          <p:nvPr>
            <p:custDataLst>
              <p:tags r:id="rId18"/>
            </p:custDataLst>
          </p:nvPr>
        </p:nvSpPr>
        <p:spPr>
          <a:xfrm>
            <a:off x="6505530" y="5125201"/>
            <a:ext cx="1858201" cy="492443"/>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600" b="1">
                <a:solidFill>
                  <a:schemeClr val="bg1"/>
                </a:solidFill>
                <a:latin typeface="Arial" panose="020B0604020202020204" pitchFamily="34" charset="0"/>
                <a:ea typeface="方正兰亭细黑_GBK" panose="02000000000000000000" charset="-122"/>
                <a:cs typeface="Arial" panose="020B0604020202020204" pitchFamily="34" charset="0"/>
              </a:rPr>
              <a:t>2016/08/05</a:t>
            </a:r>
            <a:endParaRPr lang="en-US" altLang="zh-CN" sz="2600" b="1">
              <a:solidFill>
                <a:schemeClr val="bg1"/>
              </a:solidFill>
              <a:latin typeface="Arial" panose="020B0604020202020204" pitchFamily="34" charset="0"/>
              <a:ea typeface="方正兰亭细黑_GBK" panose="02000000000000000000" charset="-122"/>
              <a:cs typeface="Arial" panose="020B0604020202020204" pitchFamily="34" charset="0"/>
            </a:endParaRPr>
          </a:p>
        </p:txBody>
      </p:sp>
    </p:spTree>
    <p:custDataLst>
      <p:tags r:id="rId19"/>
    </p:custData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ImportSvg_636712270663720096"/>
          <p:cNvSpPr/>
          <p:nvPr>
            <p:custDataLst>
              <p:tags r:id="rId1"/>
            </p:custDataLst>
          </p:nvPr>
        </p:nvSpPr>
        <p:spPr>
          <a:xfrm>
            <a:off x="918133" y="934216"/>
            <a:ext cx="535806" cy="495571"/>
          </a:xfrm>
          <a:custGeom>
            <a:avLst/>
            <a:gdLst/>
            <a:ahLst/>
            <a:cxnLst/>
            <a:rect l="l" t="t" r="r" b="b"/>
            <a:pathLst>
              <a:path w="710311" h="656972">
                <a:moveTo>
                  <a:pt x="264160" y="370967"/>
                </a:moveTo>
                <a:lnTo>
                  <a:pt x="264160" y="656971"/>
                </a:lnTo>
                <a:lnTo>
                  <a:pt x="0" y="656971"/>
                </a:lnTo>
                <a:lnTo>
                  <a:pt x="0" y="431800"/>
                </a:lnTo>
                <a:cubicBezTo>
                  <a:pt x="0" y="247777"/>
                  <a:pt x="0" y="247777"/>
                  <a:pt x="43815" y="165100"/>
                </a:cubicBezTo>
                <a:cubicBezTo>
                  <a:pt x="83790" y="90856"/>
                  <a:pt x="148031" y="32577"/>
                  <a:pt x="225806" y="0"/>
                </a:cubicBezTo>
                <a:lnTo>
                  <a:pt x="286004" y="95758"/>
                </a:lnTo>
                <a:cubicBezTo>
                  <a:pt x="239532" y="113663"/>
                  <a:pt x="200466" y="146733"/>
                  <a:pt x="175133" y="189611"/>
                </a:cubicBezTo>
                <a:cubicBezTo>
                  <a:pt x="151511" y="231140"/>
                  <a:pt x="138176" y="291211"/>
                  <a:pt x="135509" y="370967"/>
                </a:cubicBezTo>
                <a:moveTo>
                  <a:pt x="688467" y="370967"/>
                </a:moveTo>
                <a:lnTo>
                  <a:pt x="688467" y="656971"/>
                </a:lnTo>
                <a:lnTo>
                  <a:pt x="424307" y="656971"/>
                </a:lnTo>
                <a:lnTo>
                  <a:pt x="424307" y="431800"/>
                </a:lnTo>
                <a:cubicBezTo>
                  <a:pt x="424307" y="248285"/>
                  <a:pt x="424307" y="248285"/>
                  <a:pt x="468122" y="166243"/>
                </a:cubicBezTo>
                <a:cubicBezTo>
                  <a:pt x="507891" y="91571"/>
                  <a:pt x="572156" y="32867"/>
                  <a:pt x="650113" y="0"/>
                </a:cubicBezTo>
                <a:lnTo>
                  <a:pt x="710311" y="95758"/>
                </a:lnTo>
                <a:cubicBezTo>
                  <a:pt x="663839" y="113663"/>
                  <a:pt x="624773" y="146733"/>
                  <a:pt x="599440" y="189611"/>
                </a:cubicBezTo>
                <a:cubicBezTo>
                  <a:pt x="563753" y="251968"/>
                  <a:pt x="563753" y="251968"/>
                  <a:pt x="559816" y="370967"/>
                </a:cubicBezTo>
              </a:path>
            </a:pathLst>
          </a:custGeom>
          <a:solidFill>
            <a:schemeClr val="tx1">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ïśḷiḍè"/>
          <p:cNvSpPr txBox="1"/>
          <p:nvPr>
            <p:custDataLst>
              <p:tags r:id="rId2"/>
            </p:custDataLst>
          </p:nvPr>
        </p:nvSpPr>
        <p:spPr>
          <a:xfrm>
            <a:off x="1099647" y="945781"/>
            <a:ext cx="3345003" cy="1322070"/>
          </a:xfrm>
          <a:prstGeom prst="rect">
            <a:avLst/>
          </a:prstGeom>
          <a:noFill/>
          <a:ln>
            <a:noFill/>
          </a:ln>
        </p:spPr>
        <p:txBody>
          <a:bodyPr wrap="square" lIns="90000" tIns="46800" rIns="90000" bIns="4680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buSzPct val="25000"/>
              <a:tabLst>
                <a:tab pos="4210050" algn="l"/>
              </a:tabLst>
            </a:pPr>
            <a:r>
              <a:rPr lang="zh-CN" altLang="en-US" sz="4000">
                <a:sym typeface="+mn-ea"/>
              </a:rPr>
              <a:t>总结</a:t>
            </a:r>
            <a:r>
              <a:rPr lang="en-US" altLang="zh-CN" sz="4000">
                <a:sym typeface="+mn-ea"/>
              </a:rPr>
              <a:t>——</a:t>
            </a:r>
            <a:endParaRPr lang="en-US" altLang="zh-CN" sz="4000" spc="300">
              <a:latin typeface="微软雅黑" panose="020B0503020204020204" charset="-122"/>
              <a:ea typeface="微软雅黑" panose="020B0503020204020204" charset="-122"/>
              <a:sym typeface="+mn-ea"/>
            </a:endParaRPr>
          </a:p>
        </p:txBody>
      </p:sp>
      <p:sp>
        <p:nvSpPr>
          <p:cNvPr id="18" name="文本框 17"/>
          <p:cNvSpPr txBox="1"/>
          <p:nvPr>
            <p:custDataLst>
              <p:tags r:id="rId3"/>
            </p:custDataLst>
          </p:nvPr>
        </p:nvSpPr>
        <p:spPr>
          <a:xfrm>
            <a:off x="5859780" y="782320"/>
            <a:ext cx="3776980" cy="1648460"/>
          </a:xfrm>
          <a:prstGeom prst="rect">
            <a:avLst/>
          </a:prstGeom>
          <a:noFill/>
        </p:spPr>
        <p:txBody>
          <a:bodyPr wrap="square" lIns="90000" tIns="46800" rIns="90000" bIns="46800" rtlCol="0">
            <a:normAutofit lnSpcReduction="10000"/>
          </a:bodyPr>
          <a:lstStyle/>
          <a:p>
            <a:pPr>
              <a:lnSpc>
                <a:spcPct val="150000"/>
              </a:lnSpc>
            </a:pPr>
            <a:r>
              <a:rPr lang="zh-CN" altLang="en-US" sz="1600">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彭家栋：</a:t>
            </a:r>
            <a:endParaRPr lang="zh-CN" altLang="en-US" sz="1600">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a:p>
            <a:pPr>
              <a:lnSpc>
                <a:spcPct val="150000"/>
              </a:lnSpc>
            </a:pPr>
            <a:r>
              <a:rPr lang="zh-CN" altLang="en-US" sz="1600">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图片素材的制作，软件水墨风格的调整，早睡任务模块的实现，</a:t>
            </a:r>
            <a:r>
              <a:rPr lang="zh-CN" altLang="en-US" sz="1600">
                <a:solidFill>
                  <a:schemeClr val="accent4"/>
                </a:solidFill>
                <a:effectLst/>
                <a:latin typeface="微软雅黑" panose="020B0503020204020204" charset="-122"/>
                <a:ea typeface="微软雅黑" panose="020B0503020204020204" charset="-122"/>
                <a:sym typeface="+mn-ea"/>
              </a:rPr>
              <a:t>体重任务模块的实现，</a:t>
            </a:r>
            <a:endParaRPr lang="zh-CN" altLang="en-US" sz="1600">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19" name="文本框 18"/>
          <p:cNvSpPr txBox="1"/>
          <p:nvPr>
            <p:custDataLst>
              <p:tags r:id="rId4"/>
            </p:custDataLst>
          </p:nvPr>
        </p:nvSpPr>
        <p:spPr>
          <a:xfrm>
            <a:off x="2614930" y="2007235"/>
            <a:ext cx="3094990" cy="1198880"/>
          </a:xfrm>
          <a:prstGeom prst="rect">
            <a:avLst/>
          </a:prstGeom>
          <a:noFill/>
        </p:spPr>
        <p:txBody>
          <a:bodyPr wrap="square" lIns="90000" tIns="46800" rIns="90000" bIns="46800" rtlCol="0">
            <a:noAutofit/>
          </a:bodyPr>
          <a:lstStyle/>
          <a:p>
            <a:r>
              <a:rPr lang="zh-CN" altLang="en-US" sz="360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队员分工情况：</a:t>
            </a:r>
            <a:endParaRPr lang="zh-CN" altLang="en-US" sz="360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20" name="文本框 19"/>
          <p:cNvSpPr txBox="1"/>
          <p:nvPr>
            <p:custDataLst>
              <p:tags r:id="rId5"/>
            </p:custDataLst>
          </p:nvPr>
        </p:nvSpPr>
        <p:spPr>
          <a:xfrm>
            <a:off x="5859607" y="2829590"/>
            <a:ext cx="3592653" cy="1198880"/>
          </a:xfrm>
          <a:prstGeom prst="rect">
            <a:avLst/>
          </a:prstGeom>
          <a:noFill/>
        </p:spPr>
        <p:txBody>
          <a:bodyPr wrap="square" lIns="90000" tIns="46800" rIns="90000" bIns="46800" rtlCol="0">
            <a:normAutofit/>
          </a:bodyPr>
          <a:lstStyle/>
          <a:p>
            <a:pPr>
              <a:lnSpc>
                <a:spcPct val="150000"/>
              </a:lnSpc>
            </a:pPr>
            <a:r>
              <a:rPr lang="zh-CN" altLang="en-US" sz="1600">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谢腾进</a:t>
            </a:r>
            <a:r>
              <a:rPr lang="en-US" altLang="zh-CN" sz="1600">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endParaRPr lang="en-US" altLang="zh-CN" sz="1600">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a:p>
            <a:pPr>
              <a:lnSpc>
                <a:spcPct val="150000"/>
              </a:lnSpc>
            </a:pPr>
            <a:r>
              <a:rPr lang="zh-CN" altLang="en-US" sz="1600">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数据库实现以及接口提供，读书任务模块的实现，各模块功能的串接</a:t>
            </a:r>
            <a:endParaRPr lang="zh-CN" altLang="en-US" sz="1600">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2" name="文本框 1"/>
          <p:cNvSpPr txBox="1"/>
          <p:nvPr>
            <p:custDataLst>
              <p:tags r:id="rId6"/>
            </p:custDataLst>
          </p:nvPr>
        </p:nvSpPr>
        <p:spPr>
          <a:xfrm>
            <a:off x="5951855" y="4926330"/>
            <a:ext cx="3592830" cy="1636395"/>
          </a:xfrm>
          <a:prstGeom prst="rect">
            <a:avLst/>
          </a:prstGeom>
          <a:noFill/>
        </p:spPr>
        <p:txBody>
          <a:bodyPr wrap="square" lIns="90000" tIns="46800" rIns="90000" bIns="46800" rtlCol="0">
            <a:normAutofit/>
            <a:scene3d>
              <a:camera prst="orthographicFront"/>
              <a:lightRig rig="soft" dir="t">
                <a:rot lat="0" lon="0" rev="15600000"/>
              </a:lightRig>
            </a:scene3d>
            <a:sp3d extrusionH="57150" prstMaterial="softEdge">
              <a:bevelT w="25400" h="38100"/>
            </a:sp3d>
          </a:bodyPr>
          <a:p>
            <a:pPr>
              <a:lnSpc>
                <a:spcPct val="150000"/>
              </a:lnSpc>
            </a:pPr>
            <a:r>
              <a:rPr lang="zh-CN" altLang="en-US" sz="1600">
                <a:ln/>
                <a:solidFill>
                  <a:schemeClr val="accent4"/>
                </a:solidFill>
                <a:effectLst/>
                <a:latin typeface="微软雅黑" panose="020B0503020204020204" charset="-122"/>
                <a:ea typeface="微软雅黑" panose="020B0503020204020204" charset="-122"/>
                <a:sym typeface="+mn-ea"/>
              </a:rPr>
              <a:t>陈仕鹏</a:t>
            </a:r>
            <a:r>
              <a:rPr lang="en-US" altLang="zh-CN" sz="1600">
                <a:ln/>
                <a:solidFill>
                  <a:schemeClr val="accent4"/>
                </a:solidFill>
                <a:effectLst/>
                <a:latin typeface="微软雅黑" panose="020B0503020204020204" charset="-122"/>
                <a:ea typeface="微软雅黑" panose="020B0503020204020204" charset="-122"/>
                <a:sym typeface="+mn-ea"/>
              </a:rPr>
              <a:t>:</a:t>
            </a:r>
            <a:endParaRPr lang="en-US" altLang="zh-CN" sz="1600">
              <a:ln/>
              <a:solidFill>
                <a:schemeClr val="accent4"/>
              </a:solidFill>
              <a:effectLst/>
              <a:latin typeface="微软雅黑" panose="020B0503020204020204" charset="-122"/>
              <a:ea typeface="微软雅黑" panose="020B0503020204020204" charset="-122"/>
              <a:sym typeface="+mn-ea"/>
            </a:endParaRPr>
          </a:p>
          <a:p>
            <a:pPr>
              <a:lnSpc>
                <a:spcPct val="150000"/>
              </a:lnSpc>
            </a:pPr>
            <a:r>
              <a:rPr lang="zh-CN" altLang="en-US" sz="1600">
                <a:ln/>
                <a:solidFill>
                  <a:schemeClr val="accent4"/>
                </a:solidFill>
                <a:effectLst/>
                <a:latin typeface="微软雅黑" panose="020B0503020204020204" charset="-122"/>
                <a:ea typeface="微软雅黑" panose="020B0503020204020204" charset="-122"/>
                <a:sym typeface="+mn-ea"/>
              </a:rPr>
              <a:t>设置模块的实现，完成度模块的实现，公共杂项的统一，</a:t>
            </a:r>
            <a:r>
              <a:rPr lang="zh-CN" altLang="en-US" sz="1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软件测试的实现，</a:t>
            </a:r>
            <a:endParaRPr lang="zh-CN" altLang="en-US" sz="1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a:p>
            <a:pPr>
              <a:lnSpc>
                <a:spcPct val="150000"/>
              </a:lnSpc>
            </a:pPr>
            <a:endParaRPr lang="zh-CN" altLang="en-US" sz="1600">
              <a:ln/>
              <a:solidFill>
                <a:schemeClr val="accent4"/>
              </a:solidFill>
              <a:effectLst/>
              <a:latin typeface="微软雅黑" panose="020B0503020204020204" charset="-122"/>
              <a:ea typeface="微软雅黑" panose="020B0503020204020204" charset="-122"/>
              <a:sym typeface="+mn-ea"/>
            </a:endParaRPr>
          </a:p>
        </p:txBody>
      </p:sp>
    </p:spTree>
    <p:custDataLst>
      <p:tags r:id="rId7"/>
    </p:custData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custDataLst>
              <p:tags r:id="rId1"/>
            </p:custDataLst>
          </p:nvPr>
        </p:nvSpPr>
        <p:spPr>
          <a:xfrm>
            <a:off x="2211705" y="875040"/>
            <a:ext cx="7768590" cy="584775"/>
          </a:xfrm>
          <a:prstGeom prst="rect">
            <a:avLst/>
          </a:prstGeom>
        </p:spPr>
        <p:txBody>
          <a:bodyPr wrap="square">
            <a:normAutofit fontScale="90000"/>
          </a:bodyPr>
          <a:lstStyle/>
          <a:p>
            <a:pPr algn="ctr"/>
            <a:r>
              <a:rPr lang="zh-CN" altLang="en-US" sz="3200" dirty="0">
                <a:latin typeface="+mj-lt"/>
                <a:ea typeface="+mj-ea"/>
                <a:cs typeface="+mj-cs"/>
              </a:rPr>
              <a:t>期末汇报</a:t>
            </a:r>
            <a:endParaRPr lang="zh-CN" altLang="en-US" sz="3200" dirty="0">
              <a:latin typeface="+mj-lt"/>
              <a:ea typeface="+mj-ea"/>
              <a:cs typeface="+mj-cs"/>
            </a:endParaRPr>
          </a:p>
        </p:txBody>
      </p:sp>
      <p:sp>
        <p:nvSpPr>
          <p:cNvPr id="20" name="任意多边形 19"/>
          <p:cNvSpPr/>
          <p:nvPr>
            <p:custDataLst>
              <p:tags r:id="rId2"/>
            </p:custDataLst>
          </p:nvPr>
        </p:nvSpPr>
        <p:spPr>
          <a:xfrm>
            <a:off x="2568982" y="2394218"/>
            <a:ext cx="1104911" cy="750099"/>
          </a:xfrm>
          <a:custGeom>
            <a:avLst/>
            <a:gdLst>
              <a:gd name="connsiteX0" fmla="*/ 0 w 1052290"/>
              <a:gd name="connsiteY0" fmla="*/ 0 h 714376"/>
              <a:gd name="connsiteX1" fmla="*/ 695102 w 1052290"/>
              <a:gd name="connsiteY1" fmla="*/ 0 h 714376"/>
              <a:gd name="connsiteX2" fmla="*/ 1052290 w 1052290"/>
              <a:gd name="connsiteY2" fmla="*/ 357188 h 714376"/>
              <a:gd name="connsiteX3" fmla="*/ 1052289 w 1052290"/>
              <a:gd name="connsiteY3" fmla="*/ 357188 h 714376"/>
              <a:gd name="connsiteX4" fmla="*/ 695101 w 1052290"/>
              <a:gd name="connsiteY4" fmla="*/ 714376 h 714376"/>
              <a:gd name="connsiteX5" fmla="*/ 244992 w 1052290"/>
              <a:gd name="connsiteY5" fmla="*/ 714376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2290" h="714376">
                <a:moveTo>
                  <a:pt x="0" y="0"/>
                </a:moveTo>
                <a:lnTo>
                  <a:pt x="695102" y="0"/>
                </a:lnTo>
                <a:cubicBezTo>
                  <a:pt x="892371" y="0"/>
                  <a:pt x="1052290" y="159919"/>
                  <a:pt x="1052290" y="357188"/>
                </a:cubicBezTo>
                <a:lnTo>
                  <a:pt x="1052289" y="357188"/>
                </a:lnTo>
                <a:cubicBezTo>
                  <a:pt x="1052289" y="554457"/>
                  <a:pt x="892370" y="714376"/>
                  <a:pt x="695101" y="714376"/>
                </a:cubicBezTo>
                <a:lnTo>
                  <a:pt x="244992" y="714376"/>
                </a:lnTo>
                <a:close/>
              </a:path>
            </a:pathLst>
          </a:custGeom>
          <a:solidFill>
            <a:schemeClr val="accent6"/>
          </a:solidFill>
        </p:spPr>
        <p:txBody>
          <a:bodyPr rot="0" spcFirstLastPara="0" vertOverflow="overflow" horzOverflow="overflow" vert="horz" wrap="square" lIns="180000" tIns="45720" rIns="91440" bIns="45720" numCol="1" spcCol="0" rtlCol="0" fromWordArt="0" anchor="ctr" anchorCtr="0" forceAA="0" compatLnSpc="1">
            <a:normAutofit/>
          </a:bodyPr>
          <a:lstStyle/>
          <a:p>
            <a:pPr algn="ctr"/>
            <a:r>
              <a:rPr lang="en-US" altLang="zh-CN" sz="2800" b="1" dirty="0">
                <a:solidFill>
                  <a:schemeClr val="bg1"/>
                </a:solidFill>
              </a:rPr>
              <a:t>01</a:t>
            </a:r>
            <a:endParaRPr lang="zh-CN" altLang="en-US" sz="2800" b="1" dirty="0" err="1">
              <a:solidFill>
                <a:schemeClr val="bg1"/>
              </a:solidFill>
            </a:endParaRPr>
          </a:p>
        </p:txBody>
      </p:sp>
      <p:sp>
        <p:nvSpPr>
          <p:cNvPr id="21" name="任意多边形 20"/>
          <p:cNvSpPr/>
          <p:nvPr>
            <p:custDataLst>
              <p:tags r:id="rId3"/>
            </p:custDataLst>
          </p:nvPr>
        </p:nvSpPr>
        <p:spPr>
          <a:xfrm>
            <a:off x="2887964" y="3324340"/>
            <a:ext cx="1151978" cy="750099"/>
          </a:xfrm>
          <a:custGeom>
            <a:avLst/>
            <a:gdLst>
              <a:gd name="connsiteX0" fmla="*/ 0 w 1097115"/>
              <a:gd name="connsiteY0" fmla="*/ 0 h 714376"/>
              <a:gd name="connsiteX1" fmla="*/ 739927 w 1097115"/>
              <a:gd name="connsiteY1" fmla="*/ 0 h 714376"/>
              <a:gd name="connsiteX2" fmla="*/ 1097115 w 1097115"/>
              <a:gd name="connsiteY2" fmla="*/ 357188 h 714376"/>
              <a:gd name="connsiteX3" fmla="*/ 1097114 w 1097115"/>
              <a:gd name="connsiteY3" fmla="*/ 357188 h 714376"/>
              <a:gd name="connsiteX4" fmla="*/ 739926 w 1097115"/>
              <a:gd name="connsiteY4" fmla="*/ 714376 h 714376"/>
              <a:gd name="connsiteX5" fmla="*/ 244992 w 1097115"/>
              <a:gd name="connsiteY5" fmla="*/ 714376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115" h="714376">
                <a:moveTo>
                  <a:pt x="0" y="0"/>
                </a:moveTo>
                <a:lnTo>
                  <a:pt x="739927" y="0"/>
                </a:lnTo>
                <a:cubicBezTo>
                  <a:pt x="937196" y="0"/>
                  <a:pt x="1097115" y="159919"/>
                  <a:pt x="1097115" y="357188"/>
                </a:cubicBezTo>
                <a:lnTo>
                  <a:pt x="1097114" y="357188"/>
                </a:lnTo>
                <a:cubicBezTo>
                  <a:pt x="1097114" y="554457"/>
                  <a:pt x="937195" y="714376"/>
                  <a:pt x="739926" y="714376"/>
                </a:cubicBezTo>
                <a:lnTo>
                  <a:pt x="244992" y="714376"/>
                </a:lnTo>
                <a:close/>
              </a:path>
            </a:pathLst>
          </a:custGeom>
          <a:solidFill>
            <a:schemeClr val="accent2"/>
          </a:solidFill>
        </p:spPr>
        <p:txBody>
          <a:bodyPr rot="0" spcFirstLastPara="0" vertOverflow="overflow" horzOverflow="overflow" vert="horz" wrap="square" lIns="180000" tIns="45720" rIns="91440" bIns="45720" numCol="1" spcCol="0" rtlCol="0" fromWordArt="0" anchor="ctr" anchorCtr="0" forceAA="0" compatLnSpc="1">
            <a:normAutofit/>
          </a:bodyPr>
          <a:lstStyle/>
          <a:p>
            <a:pPr algn="ctr"/>
            <a:r>
              <a:rPr lang="en-US" altLang="zh-CN" sz="2800" b="1" dirty="0">
                <a:solidFill>
                  <a:schemeClr val="bg1"/>
                </a:solidFill>
              </a:rPr>
              <a:t>02</a:t>
            </a:r>
            <a:endParaRPr lang="zh-CN" altLang="en-US" sz="2800" b="1" dirty="0" err="1">
              <a:solidFill>
                <a:schemeClr val="bg1"/>
              </a:solidFill>
            </a:endParaRPr>
          </a:p>
        </p:txBody>
      </p:sp>
      <p:sp>
        <p:nvSpPr>
          <p:cNvPr id="22" name="任意多边形 21"/>
          <p:cNvSpPr/>
          <p:nvPr>
            <p:custDataLst>
              <p:tags r:id="rId4"/>
            </p:custDataLst>
          </p:nvPr>
        </p:nvSpPr>
        <p:spPr>
          <a:xfrm>
            <a:off x="3206945" y="4254462"/>
            <a:ext cx="1199044" cy="750099"/>
          </a:xfrm>
          <a:custGeom>
            <a:avLst/>
            <a:gdLst>
              <a:gd name="connsiteX0" fmla="*/ 0 w 1141940"/>
              <a:gd name="connsiteY0" fmla="*/ 0 h 714376"/>
              <a:gd name="connsiteX1" fmla="*/ 784752 w 1141940"/>
              <a:gd name="connsiteY1" fmla="*/ 0 h 714376"/>
              <a:gd name="connsiteX2" fmla="*/ 1141940 w 1141940"/>
              <a:gd name="connsiteY2" fmla="*/ 357188 h 714376"/>
              <a:gd name="connsiteX3" fmla="*/ 1141939 w 1141940"/>
              <a:gd name="connsiteY3" fmla="*/ 357188 h 714376"/>
              <a:gd name="connsiteX4" fmla="*/ 784751 w 1141940"/>
              <a:gd name="connsiteY4" fmla="*/ 714376 h 714376"/>
              <a:gd name="connsiteX5" fmla="*/ 244993 w 1141940"/>
              <a:gd name="connsiteY5" fmla="*/ 714376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940" h="714376">
                <a:moveTo>
                  <a:pt x="0" y="0"/>
                </a:moveTo>
                <a:lnTo>
                  <a:pt x="784752" y="0"/>
                </a:lnTo>
                <a:cubicBezTo>
                  <a:pt x="982021" y="0"/>
                  <a:pt x="1141940" y="159919"/>
                  <a:pt x="1141940" y="357188"/>
                </a:cubicBezTo>
                <a:lnTo>
                  <a:pt x="1141939" y="357188"/>
                </a:lnTo>
                <a:cubicBezTo>
                  <a:pt x="1141939" y="554457"/>
                  <a:pt x="982020" y="714376"/>
                  <a:pt x="784751" y="714376"/>
                </a:cubicBezTo>
                <a:lnTo>
                  <a:pt x="244993" y="714376"/>
                </a:lnTo>
                <a:close/>
              </a:path>
            </a:pathLst>
          </a:custGeom>
          <a:solidFill>
            <a:schemeClr val="accent3"/>
          </a:solidFill>
        </p:spPr>
        <p:txBody>
          <a:bodyPr rot="0" spcFirstLastPara="0" vertOverflow="overflow" horzOverflow="overflow" vert="horz" wrap="square" lIns="180000" tIns="45720" rIns="91440" bIns="45720" numCol="1" spcCol="0" rtlCol="0" fromWordArt="0" anchor="ctr" anchorCtr="0" forceAA="0" compatLnSpc="1">
            <a:normAutofit/>
          </a:bodyPr>
          <a:lstStyle/>
          <a:p>
            <a:pPr algn="ctr"/>
            <a:r>
              <a:rPr lang="en-US" altLang="zh-CN" sz="2800" b="1" dirty="0">
                <a:solidFill>
                  <a:schemeClr val="bg1"/>
                </a:solidFill>
              </a:rPr>
              <a:t>03</a:t>
            </a:r>
            <a:endParaRPr lang="zh-CN" altLang="en-US" sz="2800" b="1" dirty="0" err="1">
              <a:solidFill>
                <a:schemeClr val="bg1"/>
              </a:solidFill>
            </a:endParaRPr>
          </a:p>
        </p:txBody>
      </p:sp>
      <p:sp>
        <p:nvSpPr>
          <p:cNvPr id="26" name="矩形 25"/>
          <p:cNvSpPr/>
          <p:nvPr>
            <p:custDataLst>
              <p:tags r:id="rId5"/>
            </p:custDataLst>
          </p:nvPr>
        </p:nvSpPr>
        <p:spPr>
          <a:xfrm>
            <a:off x="3673894" y="2551400"/>
            <a:ext cx="4896355" cy="435737"/>
          </a:xfrm>
          <a:prstGeom prst="rect">
            <a:avLst/>
          </a:prstGeom>
        </p:spPr>
        <p:txBody>
          <a:bodyPr wrap="square" anchor="ctr" anchorCtr="0">
            <a:noAutofit/>
            <a:scene3d>
              <a:camera prst="orthographicFront"/>
              <a:lightRig rig="threePt" dir="t"/>
            </a:scene3d>
          </a:bodyPr>
          <a:lstStyle/>
          <a:p>
            <a:pPr>
              <a:lnSpc>
                <a:spcPct val="130000"/>
              </a:lnSpc>
            </a:pPr>
            <a:r>
              <a:rPr lang="en-US" altLang="zh-CN" kern="0" dirty="0"/>
              <a:t>	</a:t>
            </a:r>
            <a:r>
              <a:rPr lang="en-US" altLang="zh-CN" sz="2800" kern="0" dirty="0">
                <a:ln/>
                <a:solidFill>
                  <a:schemeClr val="tx1"/>
                </a:solidFill>
                <a:effectLst>
                  <a:outerShdw blurRad="38100" dist="19050" dir="2700000" algn="tl" rotWithShape="0">
                    <a:schemeClr val="dk1">
                      <a:alpha val="40000"/>
                    </a:schemeClr>
                  </a:outerShdw>
                </a:effectLst>
              </a:rPr>
              <a:t>app</a:t>
            </a:r>
            <a:r>
              <a:rPr lang="zh-CN" altLang="en-US" sz="2800" kern="0" dirty="0">
                <a:ln/>
                <a:solidFill>
                  <a:schemeClr val="tx1"/>
                </a:solidFill>
                <a:effectLst>
                  <a:outerShdw blurRad="38100" dist="19050" dir="2700000" algn="tl" rotWithShape="0">
                    <a:schemeClr val="dk1">
                      <a:alpha val="40000"/>
                    </a:schemeClr>
                  </a:outerShdw>
                </a:effectLst>
              </a:rPr>
              <a:t>演示</a:t>
            </a:r>
            <a:endParaRPr lang="zh-CN" altLang="en-US" sz="2800" kern="0" dirty="0">
              <a:ln/>
              <a:solidFill>
                <a:schemeClr val="tx1"/>
              </a:solidFill>
              <a:effectLst>
                <a:outerShdw blurRad="38100" dist="19050" dir="2700000" algn="tl" rotWithShape="0">
                  <a:schemeClr val="dk1">
                    <a:alpha val="40000"/>
                  </a:schemeClr>
                </a:outerShdw>
              </a:effectLst>
            </a:endParaRPr>
          </a:p>
        </p:txBody>
      </p:sp>
      <p:sp>
        <p:nvSpPr>
          <p:cNvPr id="27" name="矩形 26"/>
          <p:cNvSpPr/>
          <p:nvPr>
            <p:custDataLst>
              <p:tags r:id="rId6"/>
            </p:custDataLst>
          </p:nvPr>
        </p:nvSpPr>
        <p:spPr>
          <a:xfrm>
            <a:off x="4039942" y="3481522"/>
            <a:ext cx="4896355" cy="435737"/>
          </a:xfrm>
          <a:prstGeom prst="rect">
            <a:avLst/>
          </a:prstGeom>
        </p:spPr>
        <p:txBody>
          <a:bodyPr wrap="square" anchor="ctr" anchorCtr="0">
            <a:noAutofit/>
          </a:bodyPr>
          <a:lstStyle/>
          <a:p>
            <a:pPr>
              <a:lnSpc>
                <a:spcPct val="130000"/>
              </a:lnSpc>
            </a:pPr>
            <a:r>
              <a:rPr lang="en-US" altLang="zh-CN" kern="0" dirty="0"/>
              <a:t>	 </a:t>
            </a:r>
            <a:r>
              <a:rPr lang="en-US" altLang="zh-CN" kern="0" dirty="0">
                <a:ln/>
                <a:solidFill>
                  <a:schemeClr val="tx1"/>
                </a:solidFill>
                <a:effectLst>
                  <a:outerShdw blurRad="38100" dist="19050" dir="2700000" algn="tl" rotWithShape="0">
                    <a:schemeClr val="dk1">
                      <a:alpha val="40000"/>
                    </a:schemeClr>
                  </a:outerShdw>
                </a:effectLst>
              </a:rPr>
              <a:t> </a:t>
            </a:r>
            <a:r>
              <a:rPr lang="en-US" altLang="zh-CN" sz="2800" kern="0" dirty="0">
                <a:ln/>
                <a:solidFill>
                  <a:schemeClr val="tx1"/>
                </a:solidFill>
                <a:effectLst>
                  <a:outerShdw blurRad="38100" dist="19050" dir="2700000" algn="tl" rotWithShape="0">
                    <a:schemeClr val="dk1">
                      <a:alpha val="40000"/>
                    </a:schemeClr>
                  </a:outerShdw>
                </a:effectLst>
              </a:rPr>
              <a:t>  </a:t>
            </a:r>
            <a:r>
              <a:rPr lang="zh-CN" altLang="pt-BR" sz="2800" kern="0" dirty="0">
                <a:ln/>
                <a:solidFill>
                  <a:schemeClr val="tx1"/>
                </a:solidFill>
                <a:effectLst>
                  <a:outerShdw blurRad="38100" dist="19050" dir="2700000" algn="tl" rotWithShape="0">
                    <a:schemeClr val="dk1">
                      <a:alpha val="40000"/>
                    </a:schemeClr>
                  </a:outerShdw>
                </a:effectLst>
              </a:rPr>
              <a:t>主要代码介绍</a:t>
            </a:r>
            <a:endParaRPr lang="zh-CN" altLang="pt-BR" sz="2800" kern="0" dirty="0">
              <a:ln/>
              <a:solidFill>
                <a:schemeClr val="tx1"/>
              </a:solidFill>
              <a:effectLst>
                <a:outerShdw blurRad="38100" dist="19050" dir="2700000" algn="tl" rotWithShape="0">
                  <a:schemeClr val="dk1">
                    <a:alpha val="40000"/>
                  </a:schemeClr>
                </a:outerShdw>
              </a:effectLst>
            </a:endParaRPr>
          </a:p>
        </p:txBody>
      </p:sp>
      <p:sp>
        <p:nvSpPr>
          <p:cNvPr id="28" name="矩形 27"/>
          <p:cNvSpPr/>
          <p:nvPr>
            <p:custDataLst>
              <p:tags r:id="rId7"/>
            </p:custDataLst>
          </p:nvPr>
        </p:nvSpPr>
        <p:spPr>
          <a:xfrm>
            <a:off x="4405990" y="4411644"/>
            <a:ext cx="4896355" cy="435737"/>
          </a:xfrm>
          <a:prstGeom prst="rect">
            <a:avLst/>
          </a:prstGeom>
        </p:spPr>
        <p:txBody>
          <a:bodyPr wrap="square" anchor="ctr" anchorCtr="0">
            <a:noAutofit/>
          </a:bodyPr>
          <a:lstStyle/>
          <a:p>
            <a:pPr>
              <a:lnSpc>
                <a:spcPct val="130000"/>
              </a:lnSpc>
            </a:pPr>
            <a:r>
              <a:rPr lang="en-US" altLang="pt-BR" kern="0" dirty="0"/>
              <a:t>		</a:t>
            </a:r>
            <a:r>
              <a:rPr lang="zh-CN" altLang="en-US" sz="2800" kern="0" dirty="0">
                <a:ln/>
                <a:solidFill>
                  <a:schemeClr val="tx1"/>
                </a:solidFill>
                <a:effectLst>
                  <a:outerShdw blurRad="38100" dist="19050" dir="2700000" algn="tl" rotWithShape="0">
                    <a:schemeClr val="dk1">
                      <a:alpha val="40000"/>
                    </a:schemeClr>
                  </a:outerShdw>
                </a:effectLst>
              </a:rPr>
              <a:t>软件测试</a:t>
            </a:r>
            <a:endParaRPr lang="zh-CN" altLang="en-US" sz="2800" kern="0" dirty="0">
              <a:ln/>
              <a:solidFill>
                <a:schemeClr val="tx1"/>
              </a:solidFill>
              <a:effectLst>
                <a:outerShdw blurRad="38100" dist="19050" dir="2700000" algn="tl" rotWithShape="0">
                  <a:schemeClr val="dk1">
                    <a:alpha val="40000"/>
                  </a:schemeClr>
                </a:outerShdw>
              </a:effectLst>
            </a:endParaRPr>
          </a:p>
        </p:txBody>
      </p:sp>
      <p:pic>
        <p:nvPicPr>
          <p:cNvPr id="37" name="图片 36"/>
          <p:cNvPicPr>
            <a:picLocks noChangeAspect="1"/>
          </p:cNvPicPr>
          <p:nvPr>
            <p:custDataLst>
              <p:tags r:id="rId8"/>
            </p:custDataLst>
          </p:nvPr>
        </p:nvPicPr>
        <p:blipFill>
          <a:blip r:embed="rId9"/>
          <a:srcRect l="50449"/>
          <a:stretch>
            <a:fillRect/>
          </a:stretch>
        </p:blipFill>
        <p:spPr>
          <a:xfrm rot="20460000">
            <a:off x="3015996" y="864373"/>
            <a:ext cx="119464" cy="5670034"/>
          </a:xfrm>
          <a:custGeom>
            <a:avLst/>
            <a:gdLst>
              <a:gd name="connsiteX0" fmla="*/ 0 w 4806245"/>
              <a:gd name="connsiteY0" fmla="*/ 0 h 9705673"/>
              <a:gd name="connsiteX1" fmla="*/ 4806245 w 4806245"/>
              <a:gd name="connsiteY1" fmla="*/ 0 h 9705673"/>
              <a:gd name="connsiteX2" fmla="*/ 4806245 w 4806245"/>
              <a:gd name="connsiteY2" fmla="*/ 9705673 h 9705673"/>
              <a:gd name="connsiteX3" fmla="*/ 0 w 4806245"/>
              <a:gd name="connsiteY3" fmla="*/ 9705673 h 9705673"/>
            </a:gdLst>
            <a:ahLst/>
            <a:cxnLst>
              <a:cxn ang="0">
                <a:pos x="connsiteX0" y="connsiteY0"/>
              </a:cxn>
              <a:cxn ang="0">
                <a:pos x="connsiteX1" y="connsiteY1"/>
              </a:cxn>
              <a:cxn ang="0">
                <a:pos x="connsiteX2" y="connsiteY2"/>
              </a:cxn>
              <a:cxn ang="0">
                <a:pos x="connsiteX3" y="connsiteY3"/>
              </a:cxn>
            </a:cxnLst>
            <a:rect l="l" t="t" r="r" b="b"/>
            <a:pathLst>
              <a:path w="4806245" h="9705673">
                <a:moveTo>
                  <a:pt x="0" y="0"/>
                </a:moveTo>
                <a:lnTo>
                  <a:pt x="4806245" y="0"/>
                </a:lnTo>
                <a:lnTo>
                  <a:pt x="4806245" y="9705673"/>
                </a:lnTo>
                <a:lnTo>
                  <a:pt x="0" y="9705673"/>
                </a:lnTo>
                <a:close/>
              </a:path>
            </a:pathLst>
          </a:custGeom>
        </p:spPr>
      </p:pic>
    </p:spTree>
    <p:custDataLst>
      <p:tags r:id="rId1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弧形 8"/>
          <p:cNvSpPr/>
          <p:nvPr>
            <p:custDataLst>
              <p:tags r:id="rId1"/>
            </p:custDataLst>
          </p:nvPr>
        </p:nvSpPr>
        <p:spPr>
          <a:xfrm rot="19207959">
            <a:off x="3149600" y="505298"/>
            <a:ext cx="5892800" cy="5892800"/>
          </a:xfrm>
          <a:prstGeom prst="arc">
            <a:avLst>
              <a:gd name="adj1" fmla="val 14046345"/>
              <a:gd name="adj2" fmla="val 1704463"/>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p:custDataLst>
              <p:tags r:id="rId2"/>
            </p:custDataLst>
          </p:nvPr>
        </p:nvSpPr>
        <p:spPr>
          <a:xfrm rot="2392041" flipV="1">
            <a:off x="3149600" y="706703"/>
            <a:ext cx="5892800" cy="5892800"/>
          </a:xfrm>
          <a:prstGeom prst="arc">
            <a:avLst>
              <a:gd name="adj1" fmla="val 14046345"/>
              <a:gd name="adj2" fmla="val 1704463"/>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p:cNvSpPr txBox="1"/>
          <p:nvPr>
            <p:custDataLst>
              <p:tags r:id="rId3"/>
            </p:custDataLst>
          </p:nvPr>
        </p:nvSpPr>
        <p:spPr>
          <a:xfrm>
            <a:off x="3558000" y="2736890"/>
            <a:ext cx="5076000" cy="628955"/>
          </a:xfrm>
          <a:prstGeom prst="rect">
            <a:avLst/>
          </a:prstGeom>
          <a:noFill/>
        </p:spPr>
        <p:txBody>
          <a:bodyPr wrap="square" rtlCol="0">
            <a:normAutofit lnSpcReduction="10000"/>
          </a:bodyPr>
          <a:lstStyle/>
          <a:p>
            <a:pPr algn="ctr">
              <a:lnSpc>
                <a:spcPct val="120000"/>
              </a:lnSpc>
            </a:pPr>
            <a:r>
              <a:rPr lang="zh-CN" altLang="en-US" sz="3200" b="1" dirty="0">
                <a:latin typeface="+mj-lt"/>
                <a:ea typeface="+mj-ea"/>
                <a:cs typeface="+mj-cs"/>
                <a:sym typeface="+mn-lt"/>
              </a:rPr>
              <a:t>总结</a:t>
            </a:r>
            <a:endParaRPr lang="zh-CN" altLang="en-US" sz="3200" b="1" dirty="0">
              <a:latin typeface="+mj-lt"/>
              <a:ea typeface="+mj-ea"/>
              <a:cs typeface="+mj-cs"/>
              <a:sym typeface="+mn-lt"/>
            </a:endParaRPr>
          </a:p>
        </p:txBody>
      </p:sp>
      <p:sp>
        <p:nvSpPr>
          <p:cNvPr id="4" name="文本框 3"/>
          <p:cNvSpPr txBox="1"/>
          <p:nvPr>
            <p:custDataLst>
              <p:tags r:id="rId4"/>
            </p:custDataLst>
          </p:nvPr>
        </p:nvSpPr>
        <p:spPr>
          <a:xfrm>
            <a:off x="1612200" y="3497139"/>
            <a:ext cx="8967600" cy="586800"/>
          </a:xfrm>
          <a:prstGeom prst="rect">
            <a:avLst/>
          </a:prstGeom>
          <a:noFill/>
        </p:spPr>
        <p:txBody>
          <a:bodyPr wrap="square" rtlCol="0">
            <a:noAutofit/>
          </a:bodyPr>
          <a:lstStyle/>
          <a:p>
            <a:pPr algn="ctr">
              <a:lnSpc>
                <a:spcPct val="120000"/>
              </a:lnSpc>
            </a:pPr>
            <a:r>
              <a:rPr lang="zh-CN" altLang="en-US" sz="1600">
                <a:sym typeface="+mn-ea"/>
              </a:rPr>
              <a:t>总的来说，这次的项目做的不太完美，最后也实现了目标，完成了这个项目，但是有点偏理预期的效果了。</a:t>
            </a:r>
            <a:endParaRPr lang="zh-CN" altLang="en-US" sz="1600">
              <a:sym typeface="+mn-ea"/>
            </a:endParaRPr>
          </a:p>
        </p:txBody>
      </p: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a:t>THANK YOU</a:t>
            </a:r>
            <a:endParaRPr lang="en-US" altLang="zh-CN"/>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3144099" y="2214481"/>
            <a:ext cx="6022398" cy="1120736"/>
            <a:chOff x="1736939" y="2896935"/>
            <a:chExt cx="6022398" cy="1120736"/>
          </a:xfrm>
        </p:grpSpPr>
        <p:grpSp>
          <p:nvGrpSpPr>
            <p:cNvPr id="2" name="组合 1"/>
            <p:cNvGrpSpPr/>
            <p:nvPr/>
          </p:nvGrpSpPr>
          <p:grpSpPr>
            <a:xfrm>
              <a:off x="1736939" y="2896935"/>
              <a:ext cx="1120736" cy="1120736"/>
              <a:chOff x="1736939" y="2896935"/>
              <a:chExt cx="1120736" cy="1120736"/>
            </a:xfrm>
          </p:grpSpPr>
          <p:sp>
            <p:nvSpPr>
              <p:cNvPr id="11" name="任意多边形 10"/>
              <p:cNvSpPr/>
              <p:nvPr>
                <p:custDataLst>
                  <p:tags r:id="rId2"/>
                </p:custDataLst>
              </p:nvPr>
            </p:nvSpPr>
            <p:spPr>
              <a:xfrm>
                <a:off x="1736939" y="2896935"/>
                <a:ext cx="1120736" cy="1120736"/>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a:bodyPr>
              <a:lstStyle/>
              <a:p>
                <a:pPr algn="ctr"/>
                <a:r>
                  <a:rPr lang="en-US" altLang="zh-CN" sz="3200" b="1" dirty="0">
                    <a:solidFill>
                      <a:schemeClr val="bg1"/>
                    </a:solidFill>
                  </a:rPr>
                  <a:t>4</a:t>
                </a:r>
                <a:endParaRPr lang="en-US" altLang="zh-CN" sz="3200" b="1" dirty="0">
                  <a:solidFill>
                    <a:schemeClr val="bg1"/>
                  </a:solidFill>
                </a:endParaRPr>
              </a:p>
            </p:txBody>
          </p:sp>
          <p:cxnSp>
            <p:nvCxnSpPr>
              <p:cNvPr id="3" name="直接连接符 2"/>
              <p:cNvCxnSpPr/>
              <p:nvPr>
                <p:custDataLst>
                  <p:tags r:id="rId3"/>
                </p:custDataLst>
              </p:nvPr>
            </p:nvCxnSpPr>
            <p:spPr>
              <a:xfrm flipV="1">
                <a:off x="2017123" y="2896935"/>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custDataLst>
                  <p:tags r:id="rId4"/>
                </p:custDataLst>
              </p:nvPr>
            </p:nvCxnSpPr>
            <p:spPr>
              <a:xfrm flipV="1">
                <a:off x="2297307" y="3737487"/>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5"/>
                </p:custDataLst>
              </p:nvPr>
            </p:nvCxnSpPr>
            <p:spPr>
              <a:xfrm rot="16200000" flipV="1">
                <a:off x="2585111" y="3169499"/>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6"/>
                </p:custDataLst>
              </p:nvPr>
            </p:nvCxnSpPr>
            <p:spPr>
              <a:xfrm rot="16200000" flipV="1">
                <a:off x="1744559" y="3464923"/>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custDataLst>
                <p:tags r:id="rId7"/>
              </p:custDataLst>
            </p:nvPr>
          </p:nvSpPr>
          <p:spPr>
            <a:xfrm>
              <a:off x="3122619" y="2912538"/>
              <a:ext cx="4636718" cy="1089529"/>
            </a:xfrm>
            <a:prstGeom prst="rect">
              <a:avLst/>
            </a:prstGeom>
            <a:noFill/>
          </p:spPr>
          <p:txBody>
            <a:bodyPr wrap="square" rtlCol="0" anchor="ctr" anchorCtr="0">
              <a:normAutofit/>
            </a:bodyPr>
            <a:lstStyle/>
            <a:p>
              <a:pPr>
                <a:lnSpc>
                  <a:spcPct val="120000"/>
                </a:lnSpc>
              </a:pPr>
              <a:r>
                <a:rPr lang="en-US" altLang="zh-CN" sz="2800"/>
                <a:t>	</a:t>
              </a:r>
              <a:r>
                <a:rPr lang="zh-CN" altLang="en-US" sz="2800"/>
                <a:t>使用情况</a:t>
              </a:r>
              <a:endParaRPr lang="zh-CN" altLang="en-US" sz="2800"/>
            </a:p>
          </p:txBody>
        </p:sp>
      </p:grpSp>
      <p:sp>
        <p:nvSpPr>
          <p:cNvPr id="13" name="TextBox 26"/>
          <p:cNvSpPr txBox="1"/>
          <p:nvPr>
            <p:custDataLst>
              <p:tags r:id="rId8"/>
            </p:custDataLst>
          </p:nvPr>
        </p:nvSpPr>
        <p:spPr>
          <a:xfrm>
            <a:off x="3143795" y="879434"/>
            <a:ext cx="5904413" cy="461665"/>
          </a:xfrm>
          <a:prstGeom prst="rect">
            <a:avLst/>
          </a:prstGeom>
          <a:noFill/>
        </p:spPr>
        <p:txBody>
          <a:bodyPr wrap="square" rtlCol="0" anchor="ctr" anchorCtr="0">
            <a:normAutofit/>
          </a:bodyPr>
          <a:lstStyle/>
          <a:p>
            <a:pPr algn="ctr"/>
            <a:r>
              <a:rPr lang="da-DK" altLang="zh-CN" sz="2400" b="1">
                <a:latin typeface="+mj-lt"/>
                <a:ea typeface="+mj-ea"/>
                <a:cs typeface="+mj-cs"/>
              </a:rPr>
              <a:t>LOREM IPSUM DOLOR</a:t>
            </a:r>
            <a:endParaRPr lang="zh-CN" altLang="en-US" sz="2400" b="1" dirty="0">
              <a:latin typeface="+mj-lt"/>
              <a:ea typeface="+mj-ea"/>
              <a:cs typeface="+mj-cs"/>
            </a:endParaRPr>
          </a:p>
        </p:txBody>
      </p:sp>
      <p:grpSp>
        <p:nvGrpSpPr>
          <p:cNvPr id="8" name="组合 7"/>
          <p:cNvGrpSpPr/>
          <p:nvPr>
            <p:custDataLst>
              <p:tags r:id="rId9"/>
            </p:custDataLst>
          </p:nvPr>
        </p:nvGrpSpPr>
        <p:grpSpPr>
          <a:xfrm>
            <a:off x="3144099" y="3607853"/>
            <a:ext cx="6022398" cy="1120736"/>
            <a:chOff x="1736939" y="3123348"/>
            <a:chExt cx="6022398" cy="1120736"/>
          </a:xfrm>
        </p:grpSpPr>
        <p:sp>
          <p:nvSpPr>
            <p:cNvPr id="17" name="任意多边形 16"/>
            <p:cNvSpPr/>
            <p:nvPr>
              <p:custDataLst>
                <p:tags r:id="rId10"/>
              </p:custDataLst>
            </p:nvPr>
          </p:nvSpPr>
          <p:spPr>
            <a:xfrm>
              <a:off x="1736939" y="3123348"/>
              <a:ext cx="1120736" cy="1120736"/>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a:bodyPr>
            <a:lstStyle/>
            <a:p>
              <a:pPr algn="ctr"/>
              <a:r>
                <a:rPr lang="en-US" altLang="zh-CN" sz="3200" b="1" dirty="0">
                  <a:solidFill>
                    <a:schemeClr val="bg1"/>
                  </a:solidFill>
                </a:rPr>
                <a:t>5</a:t>
              </a:r>
              <a:endParaRPr lang="en-US" altLang="zh-CN" sz="3200" b="1" dirty="0">
                <a:solidFill>
                  <a:schemeClr val="bg1"/>
                </a:solidFill>
              </a:endParaRPr>
            </a:p>
          </p:txBody>
        </p:sp>
        <p:cxnSp>
          <p:nvCxnSpPr>
            <p:cNvPr id="18" name="直接连接符 17"/>
            <p:cNvCxnSpPr/>
            <p:nvPr>
              <p:custDataLst>
                <p:tags r:id="rId11"/>
              </p:custDataLst>
            </p:nvPr>
          </p:nvCxnSpPr>
          <p:spPr>
            <a:xfrm flipV="1">
              <a:off x="2017123" y="3123348"/>
              <a:ext cx="264944" cy="280184"/>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2"/>
              </p:custDataLst>
            </p:nvPr>
          </p:nvCxnSpPr>
          <p:spPr>
            <a:xfrm flipV="1">
              <a:off x="2297307" y="3963900"/>
              <a:ext cx="264944" cy="280184"/>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3"/>
              </p:custDataLst>
            </p:nvPr>
          </p:nvCxnSpPr>
          <p:spPr>
            <a:xfrm rot="16200000" flipV="1">
              <a:off x="2585111" y="3395912"/>
              <a:ext cx="264944" cy="280184"/>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4"/>
              </p:custDataLst>
            </p:nvPr>
          </p:nvCxnSpPr>
          <p:spPr>
            <a:xfrm rot="16200000" flipV="1">
              <a:off x="1744559" y="3691336"/>
              <a:ext cx="264944" cy="280184"/>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15"/>
              </p:custDataLst>
            </p:nvPr>
          </p:nvSpPr>
          <p:spPr>
            <a:xfrm>
              <a:off x="3122619" y="3138951"/>
              <a:ext cx="4636718" cy="1089529"/>
            </a:xfrm>
            <a:prstGeom prst="rect">
              <a:avLst/>
            </a:prstGeom>
            <a:noFill/>
          </p:spPr>
          <p:txBody>
            <a:bodyPr wrap="square" rtlCol="0" anchor="ctr" anchorCtr="0">
              <a:normAutofit/>
            </a:bodyPr>
            <a:lstStyle/>
            <a:p>
              <a:pPr>
                <a:lnSpc>
                  <a:spcPct val="120000"/>
                </a:lnSpc>
              </a:pPr>
              <a:r>
                <a:rPr lang="en-US" altLang="zh-CN" sz="1600"/>
                <a:t>	      </a:t>
              </a:r>
              <a:r>
                <a:rPr lang="zh-CN" altLang="en-US" sz="2800"/>
                <a:t>总结</a:t>
              </a:r>
              <a:endParaRPr lang="zh-CN" altLang="en-US" sz="2800"/>
            </a:p>
          </p:txBody>
        </p:sp>
      </p:grpSp>
      <p:grpSp>
        <p:nvGrpSpPr>
          <p:cNvPr id="9" name="组合 8"/>
          <p:cNvGrpSpPr/>
          <p:nvPr>
            <p:custDataLst>
              <p:tags r:id="rId16"/>
            </p:custDataLst>
          </p:nvPr>
        </p:nvGrpSpPr>
        <p:grpSpPr>
          <a:xfrm>
            <a:off x="3260939" y="4516720"/>
            <a:ext cx="825312" cy="1120736"/>
            <a:chOff x="1736939" y="4516720"/>
            <a:chExt cx="825312" cy="1120736"/>
          </a:xfrm>
        </p:grpSpPr>
        <p:cxnSp>
          <p:nvCxnSpPr>
            <p:cNvPr id="26" name="直接连接符 25"/>
            <p:cNvCxnSpPr/>
            <p:nvPr>
              <p:custDataLst>
                <p:tags r:id="rId17"/>
              </p:custDataLst>
            </p:nvPr>
          </p:nvCxnSpPr>
          <p:spPr>
            <a:xfrm flipV="1">
              <a:off x="2017123" y="4516720"/>
              <a:ext cx="264944" cy="280184"/>
            </a:xfrm>
            <a:prstGeom prst="line">
              <a:avLst/>
            </a:prstGeom>
            <a:ln w="28575">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18"/>
              </p:custDataLst>
            </p:nvPr>
          </p:nvCxnSpPr>
          <p:spPr>
            <a:xfrm flipV="1">
              <a:off x="2297307" y="5357272"/>
              <a:ext cx="264944" cy="280184"/>
            </a:xfrm>
            <a:prstGeom prst="line">
              <a:avLst/>
            </a:prstGeom>
            <a:ln w="28575">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19"/>
              </p:custDataLst>
            </p:nvPr>
          </p:nvCxnSpPr>
          <p:spPr>
            <a:xfrm rot="16200000" flipV="1">
              <a:off x="1744559" y="5084708"/>
              <a:ext cx="264944" cy="280184"/>
            </a:xfrm>
            <a:prstGeom prst="line">
              <a:avLst/>
            </a:prstGeom>
            <a:ln w="28575">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custDataLst>
      <p:tags r:id="rId20"/>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sp>
        <p:nvSpPr>
          <p:cNvPr id="16" name="PA_ImportSvg_636712270663720096"/>
          <p:cNvSpPr/>
          <p:nvPr>
            <p:custDataLst>
              <p:tags r:id="rId2"/>
            </p:custDataLst>
          </p:nvPr>
        </p:nvSpPr>
        <p:spPr>
          <a:xfrm>
            <a:off x="918133" y="934216"/>
            <a:ext cx="535806" cy="495571"/>
          </a:xfrm>
          <a:custGeom>
            <a:avLst/>
            <a:gdLst/>
            <a:ahLst/>
            <a:cxnLst/>
            <a:rect l="l" t="t" r="r" b="b"/>
            <a:pathLst>
              <a:path w="710311" h="656972">
                <a:moveTo>
                  <a:pt x="264160" y="370967"/>
                </a:moveTo>
                <a:lnTo>
                  <a:pt x="264160" y="656971"/>
                </a:lnTo>
                <a:lnTo>
                  <a:pt x="0" y="656971"/>
                </a:lnTo>
                <a:lnTo>
                  <a:pt x="0" y="431800"/>
                </a:lnTo>
                <a:cubicBezTo>
                  <a:pt x="0" y="247777"/>
                  <a:pt x="0" y="247777"/>
                  <a:pt x="43815" y="165100"/>
                </a:cubicBezTo>
                <a:cubicBezTo>
                  <a:pt x="83790" y="90856"/>
                  <a:pt x="148031" y="32577"/>
                  <a:pt x="225806" y="0"/>
                </a:cubicBezTo>
                <a:lnTo>
                  <a:pt x="286004" y="95758"/>
                </a:lnTo>
                <a:cubicBezTo>
                  <a:pt x="239532" y="113663"/>
                  <a:pt x="200466" y="146733"/>
                  <a:pt x="175133" y="189611"/>
                </a:cubicBezTo>
                <a:cubicBezTo>
                  <a:pt x="151511" y="231140"/>
                  <a:pt x="138176" y="291211"/>
                  <a:pt x="135509" y="370967"/>
                </a:cubicBezTo>
                <a:moveTo>
                  <a:pt x="688467" y="370967"/>
                </a:moveTo>
                <a:lnTo>
                  <a:pt x="688467" y="656971"/>
                </a:lnTo>
                <a:lnTo>
                  <a:pt x="424307" y="656971"/>
                </a:lnTo>
                <a:lnTo>
                  <a:pt x="424307" y="431800"/>
                </a:lnTo>
                <a:cubicBezTo>
                  <a:pt x="424307" y="248285"/>
                  <a:pt x="424307" y="248285"/>
                  <a:pt x="468122" y="166243"/>
                </a:cubicBezTo>
                <a:cubicBezTo>
                  <a:pt x="507891" y="91571"/>
                  <a:pt x="572156" y="32867"/>
                  <a:pt x="650113" y="0"/>
                </a:cubicBezTo>
                <a:lnTo>
                  <a:pt x="710311" y="95758"/>
                </a:lnTo>
                <a:cubicBezTo>
                  <a:pt x="663839" y="113663"/>
                  <a:pt x="624773" y="146733"/>
                  <a:pt x="599440" y="189611"/>
                </a:cubicBezTo>
                <a:cubicBezTo>
                  <a:pt x="563753" y="251968"/>
                  <a:pt x="563753" y="251968"/>
                  <a:pt x="559816" y="370967"/>
                </a:cubicBezTo>
              </a:path>
            </a:pathLst>
          </a:custGeom>
          <a:solidFill>
            <a:schemeClr val="tx1">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ïśḷiḍè"/>
          <p:cNvSpPr txBox="1"/>
          <p:nvPr>
            <p:custDataLst>
              <p:tags r:id="rId3"/>
            </p:custDataLst>
          </p:nvPr>
        </p:nvSpPr>
        <p:spPr>
          <a:xfrm>
            <a:off x="1099647" y="865136"/>
            <a:ext cx="3345003" cy="1322070"/>
          </a:xfrm>
          <a:prstGeom prst="rect">
            <a:avLst/>
          </a:prstGeom>
          <a:noFill/>
          <a:ln>
            <a:noFill/>
          </a:ln>
        </p:spPr>
        <p:txBody>
          <a:bodyPr wrap="square" lIns="90000" tIns="46800" rIns="90000" bIns="4680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buSzPct val="25000"/>
              <a:tabLst>
                <a:tab pos="4210050" algn="l"/>
              </a:tabLst>
            </a:pPr>
            <a:r>
              <a:rPr lang="en-US" altLang="zh-CN" sz="4000" spc="300">
                <a:latin typeface="微软雅黑" panose="020B0503020204020204" charset="-122"/>
                <a:ea typeface="微软雅黑" panose="020B0503020204020204" charset="-122"/>
                <a:sym typeface="+mn-ea"/>
              </a:rPr>
              <a:t>App</a:t>
            </a:r>
            <a:r>
              <a:rPr lang="zh-CN" altLang="en-US" sz="4000" spc="300">
                <a:latin typeface="微软雅黑" panose="020B0503020204020204" charset="-122"/>
                <a:ea typeface="微软雅黑" panose="020B0503020204020204" charset="-122"/>
                <a:sym typeface="+mn-ea"/>
              </a:rPr>
              <a:t>演示</a:t>
            </a:r>
            <a:endParaRPr lang="zh-CN" altLang="en-US" sz="4000" spc="300">
              <a:latin typeface="微软雅黑" panose="020B0503020204020204" charset="-122"/>
              <a:ea typeface="微软雅黑" panose="020B0503020204020204" charset="-122"/>
              <a:sym typeface="+mn-ea"/>
            </a:endParaRPr>
          </a:p>
        </p:txBody>
      </p:sp>
    </p:spTree>
    <p:custDataLst>
      <p:tags r:id="rId4"/>
    </p:custData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pic>
        <p:nvPicPr>
          <p:cNvPr id="3" name="图片 2" descr="9cfe9789567c4118958575c0f4f7bae"/>
          <p:cNvPicPr>
            <a:picLocks noChangeAspect="1"/>
          </p:cNvPicPr>
          <p:nvPr/>
        </p:nvPicPr>
        <p:blipFill>
          <a:blip r:embed="rId1"/>
          <a:stretch>
            <a:fillRect/>
          </a:stretch>
        </p:blipFill>
        <p:spPr>
          <a:xfrm>
            <a:off x="484505" y="676275"/>
            <a:ext cx="3204845" cy="5505450"/>
          </a:xfrm>
          <a:prstGeom prst="rect">
            <a:avLst/>
          </a:prstGeom>
        </p:spPr>
      </p:pic>
      <p:pic>
        <p:nvPicPr>
          <p:cNvPr id="4" name="图片 3" descr="5cc620e62daa87ef7966d586ca75132"/>
          <p:cNvPicPr>
            <a:picLocks noChangeAspect="1"/>
          </p:cNvPicPr>
          <p:nvPr/>
        </p:nvPicPr>
        <p:blipFill>
          <a:blip r:embed="rId2"/>
          <a:stretch>
            <a:fillRect/>
          </a:stretch>
        </p:blipFill>
        <p:spPr>
          <a:xfrm>
            <a:off x="7781290" y="676275"/>
            <a:ext cx="3159125" cy="5423535"/>
          </a:xfrm>
          <a:prstGeom prst="rect">
            <a:avLst/>
          </a:prstGeom>
        </p:spPr>
      </p:pic>
      <p:pic>
        <p:nvPicPr>
          <p:cNvPr id="5" name="图片 4" descr="4d5f6183844e9225fb791fc45129c28"/>
          <p:cNvPicPr>
            <a:picLocks noChangeAspect="1"/>
          </p:cNvPicPr>
          <p:nvPr/>
        </p:nvPicPr>
        <p:blipFill>
          <a:blip r:embed="rId3"/>
          <a:stretch>
            <a:fillRect/>
          </a:stretch>
        </p:blipFill>
        <p:spPr>
          <a:xfrm>
            <a:off x="4077335" y="676275"/>
            <a:ext cx="3174365" cy="542353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sp>
        <p:nvSpPr>
          <p:cNvPr id="16" name="PA_ImportSvg_636712270663720096"/>
          <p:cNvSpPr/>
          <p:nvPr>
            <p:custDataLst>
              <p:tags r:id="rId2"/>
            </p:custDataLst>
          </p:nvPr>
        </p:nvSpPr>
        <p:spPr>
          <a:xfrm>
            <a:off x="918133" y="934216"/>
            <a:ext cx="535806" cy="495571"/>
          </a:xfrm>
          <a:custGeom>
            <a:avLst/>
            <a:gdLst/>
            <a:ahLst/>
            <a:cxnLst/>
            <a:rect l="l" t="t" r="r" b="b"/>
            <a:pathLst>
              <a:path w="710311" h="656972">
                <a:moveTo>
                  <a:pt x="264160" y="370967"/>
                </a:moveTo>
                <a:lnTo>
                  <a:pt x="264160" y="656971"/>
                </a:lnTo>
                <a:lnTo>
                  <a:pt x="0" y="656971"/>
                </a:lnTo>
                <a:lnTo>
                  <a:pt x="0" y="431800"/>
                </a:lnTo>
                <a:cubicBezTo>
                  <a:pt x="0" y="247777"/>
                  <a:pt x="0" y="247777"/>
                  <a:pt x="43815" y="165100"/>
                </a:cubicBezTo>
                <a:cubicBezTo>
                  <a:pt x="83790" y="90856"/>
                  <a:pt x="148031" y="32577"/>
                  <a:pt x="225806" y="0"/>
                </a:cubicBezTo>
                <a:lnTo>
                  <a:pt x="286004" y="95758"/>
                </a:lnTo>
                <a:cubicBezTo>
                  <a:pt x="239532" y="113663"/>
                  <a:pt x="200466" y="146733"/>
                  <a:pt x="175133" y="189611"/>
                </a:cubicBezTo>
                <a:cubicBezTo>
                  <a:pt x="151511" y="231140"/>
                  <a:pt x="138176" y="291211"/>
                  <a:pt x="135509" y="370967"/>
                </a:cubicBezTo>
                <a:moveTo>
                  <a:pt x="688467" y="370967"/>
                </a:moveTo>
                <a:lnTo>
                  <a:pt x="688467" y="656971"/>
                </a:lnTo>
                <a:lnTo>
                  <a:pt x="424307" y="656971"/>
                </a:lnTo>
                <a:lnTo>
                  <a:pt x="424307" y="431800"/>
                </a:lnTo>
                <a:cubicBezTo>
                  <a:pt x="424307" y="248285"/>
                  <a:pt x="424307" y="248285"/>
                  <a:pt x="468122" y="166243"/>
                </a:cubicBezTo>
                <a:cubicBezTo>
                  <a:pt x="507891" y="91571"/>
                  <a:pt x="572156" y="32867"/>
                  <a:pt x="650113" y="0"/>
                </a:cubicBezTo>
                <a:lnTo>
                  <a:pt x="710311" y="95758"/>
                </a:lnTo>
                <a:cubicBezTo>
                  <a:pt x="663839" y="113663"/>
                  <a:pt x="624773" y="146733"/>
                  <a:pt x="599440" y="189611"/>
                </a:cubicBezTo>
                <a:cubicBezTo>
                  <a:pt x="563753" y="251968"/>
                  <a:pt x="563753" y="251968"/>
                  <a:pt x="559816" y="370967"/>
                </a:cubicBezTo>
              </a:path>
            </a:pathLst>
          </a:custGeom>
          <a:solidFill>
            <a:schemeClr val="tx1">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ïśḷiḍè"/>
          <p:cNvSpPr txBox="1"/>
          <p:nvPr>
            <p:custDataLst>
              <p:tags r:id="rId3"/>
            </p:custDataLst>
          </p:nvPr>
        </p:nvSpPr>
        <p:spPr>
          <a:xfrm>
            <a:off x="1099647" y="865136"/>
            <a:ext cx="3345003" cy="1322070"/>
          </a:xfrm>
          <a:prstGeom prst="rect">
            <a:avLst/>
          </a:prstGeom>
          <a:noFill/>
          <a:ln>
            <a:noFill/>
          </a:ln>
        </p:spPr>
        <p:txBody>
          <a:bodyPr wrap="squar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zh-CN" altLang="pt-BR" sz="4000" kern="0" dirty="0">
                <a:effectLst>
                  <a:outerShdw blurRad="38100" dist="19050" dir="2700000" algn="tl" rotWithShape="0">
                    <a:schemeClr val="dk1">
                      <a:alpha val="40000"/>
                    </a:schemeClr>
                  </a:outerShdw>
                </a:effectLst>
                <a:sym typeface="+mn-ea"/>
              </a:rPr>
              <a:t>主要代码</a:t>
            </a:r>
            <a:endParaRPr lang="zh-CN" altLang="en-US" sz="4000" spc="300">
              <a:latin typeface="微软雅黑" panose="020B0503020204020204" charset="-122"/>
              <a:ea typeface="微软雅黑" panose="020B0503020204020204" charset="-122"/>
              <a:sym typeface="+mn-ea"/>
            </a:endParaRPr>
          </a:p>
        </p:txBody>
      </p:sp>
      <p:sp>
        <p:nvSpPr>
          <p:cNvPr id="19" name="文本框 18"/>
          <p:cNvSpPr txBox="1"/>
          <p:nvPr>
            <p:custDataLst>
              <p:tags r:id="rId4"/>
            </p:custDataLst>
          </p:nvPr>
        </p:nvSpPr>
        <p:spPr>
          <a:xfrm>
            <a:off x="2406015" y="2600960"/>
            <a:ext cx="2038985" cy="622300"/>
          </a:xfrm>
          <a:prstGeom prst="rect">
            <a:avLst/>
          </a:prstGeom>
          <a:noFill/>
        </p:spPr>
        <p:txBody>
          <a:bodyPr wrap="square" lIns="90000" tIns="46800" rIns="90000" bIns="46800" rtlCol="0">
            <a:normAutofit/>
          </a:bodyPr>
          <a:lstStyle/>
          <a:p>
            <a:r>
              <a:rPr lang="zh-CN" altLang="en-US" sz="2800">
                <a:solidFill>
                  <a:schemeClr val="tx1">
                    <a:lumMod val="75000"/>
                    <a:lumOff val="25000"/>
                  </a:schemeClr>
                </a:solidFill>
                <a:latin typeface="微软雅黑" panose="020B0503020204020204" charset="-122"/>
                <a:ea typeface="微软雅黑" panose="020B0503020204020204" charset="-122"/>
              </a:rPr>
              <a:t>数据库存储</a:t>
            </a:r>
            <a:endParaRPr lang="zh-CN" altLang="en-US">
              <a:solidFill>
                <a:schemeClr val="tx1">
                  <a:lumMod val="75000"/>
                  <a:lumOff val="25000"/>
                </a:schemeClr>
              </a:solidFill>
              <a:latin typeface="微软雅黑" panose="020B0503020204020204" charset="-122"/>
              <a:ea typeface="微软雅黑" panose="020B0503020204020204" charset="-122"/>
            </a:endParaRPr>
          </a:p>
          <a:p>
            <a:endParaRPr lang="zh-CN" altLang="en-US">
              <a:solidFill>
                <a:schemeClr val="tx1">
                  <a:lumMod val="75000"/>
                  <a:lumOff val="25000"/>
                </a:schemeClr>
              </a:solidFill>
              <a:latin typeface="微软雅黑" panose="020B0503020204020204" charset="-122"/>
              <a:ea typeface="微软雅黑" panose="020B0503020204020204" charset="-122"/>
            </a:endParaRPr>
          </a:p>
          <a:p>
            <a:endParaRPr lang="zh-CN" altLang="en-US">
              <a:solidFill>
                <a:schemeClr val="tx1">
                  <a:lumMod val="75000"/>
                  <a:lumOff val="25000"/>
                </a:schemeClr>
              </a:solidFill>
              <a:latin typeface="微软雅黑" panose="020B0503020204020204" charset="-122"/>
              <a:ea typeface="微软雅黑" panose="020B0503020204020204" charset="-122"/>
            </a:endParaRPr>
          </a:p>
          <a:p>
            <a:endParaRPr lang="zh-CN" altLang="en-US">
              <a:solidFill>
                <a:schemeClr val="tx1">
                  <a:lumMod val="75000"/>
                  <a:lumOff val="25000"/>
                </a:schemeClr>
              </a:solidFill>
              <a:latin typeface="微软雅黑" panose="020B0503020204020204" charset="-122"/>
              <a:ea typeface="微软雅黑" panose="020B0503020204020204" charset="-122"/>
            </a:endParaRPr>
          </a:p>
          <a:p>
            <a:endParaRPr lang="zh-CN" altLang="en-US">
              <a:solidFill>
                <a:schemeClr val="tx1">
                  <a:lumMod val="75000"/>
                  <a:lumOff val="25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5"/>
          <a:stretch>
            <a:fillRect/>
          </a:stretch>
        </p:blipFill>
        <p:spPr>
          <a:xfrm>
            <a:off x="650875" y="4229100"/>
            <a:ext cx="3423920" cy="1216660"/>
          </a:xfrm>
          <a:prstGeom prst="rect">
            <a:avLst/>
          </a:prstGeom>
        </p:spPr>
      </p:pic>
      <p:pic>
        <p:nvPicPr>
          <p:cNvPr id="3" name="图片 2"/>
          <p:cNvPicPr>
            <a:picLocks noChangeAspect="1"/>
          </p:cNvPicPr>
          <p:nvPr/>
        </p:nvPicPr>
        <p:blipFill>
          <a:blip r:embed="rId6"/>
          <a:stretch>
            <a:fillRect/>
          </a:stretch>
        </p:blipFill>
        <p:spPr>
          <a:xfrm>
            <a:off x="5626100" y="386080"/>
            <a:ext cx="4968240" cy="6085205"/>
          </a:xfrm>
          <a:prstGeom prst="rect">
            <a:avLst/>
          </a:prstGeom>
        </p:spPr>
      </p:pic>
    </p:spTree>
    <p:custDataLst>
      <p:tags r:id="rId7"/>
    </p:custData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sp>
        <p:nvSpPr>
          <p:cNvPr id="16" name="PA_ImportSvg_636712270663720096"/>
          <p:cNvSpPr/>
          <p:nvPr>
            <p:custDataLst>
              <p:tags r:id="rId2"/>
            </p:custDataLst>
          </p:nvPr>
        </p:nvSpPr>
        <p:spPr>
          <a:xfrm>
            <a:off x="918133" y="934216"/>
            <a:ext cx="535806" cy="495571"/>
          </a:xfrm>
          <a:custGeom>
            <a:avLst/>
            <a:gdLst/>
            <a:ahLst/>
            <a:cxnLst/>
            <a:rect l="l" t="t" r="r" b="b"/>
            <a:pathLst>
              <a:path w="710311" h="656972">
                <a:moveTo>
                  <a:pt x="264160" y="370967"/>
                </a:moveTo>
                <a:lnTo>
                  <a:pt x="264160" y="656971"/>
                </a:lnTo>
                <a:lnTo>
                  <a:pt x="0" y="656971"/>
                </a:lnTo>
                <a:lnTo>
                  <a:pt x="0" y="431800"/>
                </a:lnTo>
                <a:cubicBezTo>
                  <a:pt x="0" y="247777"/>
                  <a:pt x="0" y="247777"/>
                  <a:pt x="43815" y="165100"/>
                </a:cubicBezTo>
                <a:cubicBezTo>
                  <a:pt x="83790" y="90856"/>
                  <a:pt x="148031" y="32577"/>
                  <a:pt x="225806" y="0"/>
                </a:cubicBezTo>
                <a:lnTo>
                  <a:pt x="286004" y="95758"/>
                </a:lnTo>
                <a:cubicBezTo>
                  <a:pt x="239532" y="113663"/>
                  <a:pt x="200466" y="146733"/>
                  <a:pt x="175133" y="189611"/>
                </a:cubicBezTo>
                <a:cubicBezTo>
                  <a:pt x="151511" y="231140"/>
                  <a:pt x="138176" y="291211"/>
                  <a:pt x="135509" y="370967"/>
                </a:cubicBezTo>
                <a:moveTo>
                  <a:pt x="688467" y="370967"/>
                </a:moveTo>
                <a:lnTo>
                  <a:pt x="688467" y="656971"/>
                </a:lnTo>
                <a:lnTo>
                  <a:pt x="424307" y="656971"/>
                </a:lnTo>
                <a:lnTo>
                  <a:pt x="424307" y="431800"/>
                </a:lnTo>
                <a:cubicBezTo>
                  <a:pt x="424307" y="248285"/>
                  <a:pt x="424307" y="248285"/>
                  <a:pt x="468122" y="166243"/>
                </a:cubicBezTo>
                <a:cubicBezTo>
                  <a:pt x="507891" y="91571"/>
                  <a:pt x="572156" y="32867"/>
                  <a:pt x="650113" y="0"/>
                </a:cubicBezTo>
                <a:lnTo>
                  <a:pt x="710311" y="95758"/>
                </a:lnTo>
                <a:cubicBezTo>
                  <a:pt x="663839" y="113663"/>
                  <a:pt x="624773" y="146733"/>
                  <a:pt x="599440" y="189611"/>
                </a:cubicBezTo>
                <a:cubicBezTo>
                  <a:pt x="563753" y="251968"/>
                  <a:pt x="563753" y="251968"/>
                  <a:pt x="559816" y="370967"/>
                </a:cubicBezTo>
              </a:path>
            </a:pathLst>
          </a:custGeom>
          <a:solidFill>
            <a:schemeClr val="tx1">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ïśḷiḍè"/>
          <p:cNvSpPr txBox="1"/>
          <p:nvPr>
            <p:custDataLst>
              <p:tags r:id="rId3"/>
            </p:custDataLst>
          </p:nvPr>
        </p:nvSpPr>
        <p:spPr>
          <a:xfrm>
            <a:off x="1099647" y="865136"/>
            <a:ext cx="3345003" cy="1322070"/>
          </a:xfrm>
          <a:prstGeom prst="rect">
            <a:avLst/>
          </a:prstGeom>
          <a:noFill/>
          <a:ln>
            <a:noFill/>
          </a:ln>
        </p:spPr>
        <p:txBody>
          <a:bodyPr wrap="square" lIns="90000" tIns="46800" rIns="90000" bIns="4680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zh-CN" altLang="pt-BR" sz="4000" kern="0" dirty="0">
                <a:effectLst>
                  <a:outerShdw blurRad="38100" dist="19050" dir="2700000" algn="tl" rotWithShape="0">
                    <a:schemeClr val="dk1">
                      <a:alpha val="40000"/>
                    </a:schemeClr>
                  </a:outerShdw>
                </a:effectLst>
                <a:sym typeface="+mn-ea"/>
              </a:rPr>
              <a:t>主要功能介绍</a:t>
            </a:r>
            <a:endParaRPr lang="zh-CN" altLang="en-US" sz="4000" spc="300">
              <a:latin typeface="微软雅黑" panose="020B0503020204020204" charset="-122"/>
              <a:ea typeface="微软雅黑" panose="020B0503020204020204" charset="-122"/>
              <a:sym typeface="+mn-ea"/>
            </a:endParaRPr>
          </a:p>
        </p:txBody>
      </p:sp>
      <p:sp>
        <p:nvSpPr>
          <p:cNvPr id="19" name="文本框 18"/>
          <p:cNvSpPr txBox="1"/>
          <p:nvPr>
            <p:custDataLst>
              <p:tags r:id="rId4"/>
            </p:custDataLst>
          </p:nvPr>
        </p:nvSpPr>
        <p:spPr>
          <a:xfrm>
            <a:off x="2406015" y="2600960"/>
            <a:ext cx="2038985" cy="622300"/>
          </a:xfrm>
          <a:prstGeom prst="rect">
            <a:avLst/>
          </a:prstGeom>
          <a:noFill/>
        </p:spPr>
        <p:txBody>
          <a:bodyPr wrap="square" lIns="90000" tIns="46800" rIns="90000" bIns="46800" rtlCol="0">
            <a:normAutofit/>
          </a:bodyPr>
          <a:lstStyle/>
          <a:p>
            <a:r>
              <a:rPr lang="zh-CN" altLang="en-US" sz="2800">
                <a:solidFill>
                  <a:schemeClr val="tx1">
                    <a:lumMod val="75000"/>
                    <a:lumOff val="25000"/>
                  </a:schemeClr>
                </a:solidFill>
                <a:latin typeface="微软雅黑" panose="020B0503020204020204" charset="-122"/>
                <a:ea typeface="微软雅黑" panose="020B0503020204020204" charset="-122"/>
              </a:rPr>
              <a:t>数据库存储</a:t>
            </a:r>
            <a:endParaRPr lang="zh-CN" altLang="en-US">
              <a:solidFill>
                <a:schemeClr val="tx1">
                  <a:lumMod val="75000"/>
                  <a:lumOff val="25000"/>
                </a:schemeClr>
              </a:solidFill>
              <a:latin typeface="微软雅黑" panose="020B0503020204020204" charset="-122"/>
              <a:ea typeface="微软雅黑" panose="020B0503020204020204" charset="-122"/>
            </a:endParaRPr>
          </a:p>
          <a:p>
            <a:endParaRPr lang="zh-CN" altLang="en-US">
              <a:solidFill>
                <a:schemeClr val="tx1">
                  <a:lumMod val="75000"/>
                  <a:lumOff val="25000"/>
                </a:schemeClr>
              </a:solidFill>
              <a:latin typeface="微软雅黑" panose="020B0503020204020204" charset="-122"/>
              <a:ea typeface="微软雅黑" panose="020B0503020204020204" charset="-122"/>
            </a:endParaRPr>
          </a:p>
          <a:p>
            <a:endParaRPr lang="zh-CN" altLang="en-US">
              <a:solidFill>
                <a:schemeClr val="tx1">
                  <a:lumMod val="75000"/>
                  <a:lumOff val="25000"/>
                </a:schemeClr>
              </a:solidFill>
              <a:latin typeface="微软雅黑" panose="020B0503020204020204" charset="-122"/>
              <a:ea typeface="微软雅黑" panose="020B0503020204020204" charset="-122"/>
            </a:endParaRPr>
          </a:p>
          <a:p>
            <a:endParaRPr lang="zh-CN" altLang="en-US">
              <a:solidFill>
                <a:schemeClr val="tx1">
                  <a:lumMod val="75000"/>
                  <a:lumOff val="25000"/>
                </a:schemeClr>
              </a:solidFill>
              <a:latin typeface="微软雅黑" panose="020B0503020204020204" charset="-122"/>
              <a:ea typeface="微软雅黑" panose="020B0503020204020204" charset="-122"/>
            </a:endParaRPr>
          </a:p>
          <a:p>
            <a:endParaRPr lang="zh-CN" altLang="en-US">
              <a:solidFill>
                <a:schemeClr val="tx1">
                  <a:lumMod val="75000"/>
                  <a:lumOff val="25000"/>
                </a:scheme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5"/>
          <a:stretch>
            <a:fillRect/>
          </a:stretch>
        </p:blipFill>
        <p:spPr>
          <a:xfrm>
            <a:off x="6055995" y="934085"/>
            <a:ext cx="5137150" cy="4805680"/>
          </a:xfrm>
          <a:prstGeom prst="rect">
            <a:avLst/>
          </a:prstGeom>
        </p:spPr>
      </p:pic>
      <p:pic>
        <p:nvPicPr>
          <p:cNvPr id="5" name="图片 4"/>
          <p:cNvPicPr>
            <a:picLocks noChangeAspect="1"/>
          </p:cNvPicPr>
          <p:nvPr/>
        </p:nvPicPr>
        <p:blipFill>
          <a:blip r:embed="rId6"/>
          <a:stretch>
            <a:fillRect/>
          </a:stretch>
        </p:blipFill>
        <p:spPr>
          <a:xfrm>
            <a:off x="214630" y="4608830"/>
            <a:ext cx="5529580" cy="1816100"/>
          </a:xfrm>
          <a:prstGeom prst="rect">
            <a:avLst/>
          </a:prstGeom>
        </p:spPr>
      </p:pic>
    </p:spTree>
    <p:custDataLst>
      <p:tags r:id="rId7"/>
    </p:custData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sp>
        <p:nvSpPr>
          <p:cNvPr id="16" name="PA_ImportSvg_636712270663720096"/>
          <p:cNvSpPr/>
          <p:nvPr>
            <p:custDataLst>
              <p:tags r:id="rId2"/>
            </p:custDataLst>
          </p:nvPr>
        </p:nvSpPr>
        <p:spPr>
          <a:xfrm>
            <a:off x="918133" y="934216"/>
            <a:ext cx="535806" cy="495571"/>
          </a:xfrm>
          <a:custGeom>
            <a:avLst/>
            <a:gdLst/>
            <a:ahLst/>
            <a:cxnLst/>
            <a:rect l="l" t="t" r="r" b="b"/>
            <a:pathLst>
              <a:path w="710311" h="656972">
                <a:moveTo>
                  <a:pt x="264160" y="370967"/>
                </a:moveTo>
                <a:lnTo>
                  <a:pt x="264160" y="656971"/>
                </a:lnTo>
                <a:lnTo>
                  <a:pt x="0" y="656971"/>
                </a:lnTo>
                <a:lnTo>
                  <a:pt x="0" y="431800"/>
                </a:lnTo>
                <a:cubicBezTo>
                  <a:pt x="0" y="247777"/>
                  <a:pt x="0" y="247777"/>
                  <a:pt x="43815" y="165100"/>
                </a:cubicBezTo>
                <a:cubicBezTo>
                  <a:pt x="83790" y="90856"/>
                  <a:pt x="148031" y="32577"/>
                  <a:pt x="225806" y="0"/>
                </a:cubicBezTo>
                <a:lnTo>
                  <a:pt x="286004" y="95758"/>
                </a:lnTo>
                <a:cubicBezTo>
                  <a:pt x="239532" y="113663"/>
                  <a:pt x="200466" y="146733"/>
                  <a:pt x="175133" y="189611"/>
                </a:cubicBezTo>
                <a:cubicBezTo>
                  <a:pt x="151511" y="231140"/>
                  <a:pt x="138176" y="291211"/>
                  <a:pt x="135509" y="370967"/>
                </a:cubicBezTo>
                <a:moveTo>
                  <a:pt x="688467" y="370967"/>
                </a:moveTo>
                <a:lnTo>
                  <a:pt x="688467" y="656971"/>
                </a:lnTo>
                <a:lnTo>
                  <a:pt x="424307" y="656971"/>
                </a:lnTo>
                <a:lnTo>
                  <a:pt x="424307" y="431800"/>
                </a:lnTo>
                <a:cubicBezTo>
                  <a:pt x="424307" y="248285"/>
                  <a:pt x="424307" y="248285"/>
                  <a:pt x="468122" y="166243"/>
                </a:cubicBezTo>
                <a:cubicBezTo>
                  <a:pt x="507891" y="91571"/>
                  <a:pt x="572156" y="32867"/>
                  <a:pt x="650113" y="0"/>
                </a:cubicBezTo>
                <a:lnTo>
                  <a:pt x="710311" y="95758"/>
                </a:lnTo>
                <a:cubicBezTo>
                  <a:pt x="663839" y="113663"/>
                  <a:pt x="624773" y="146733"/>
                  <a:pt x="599440" y="189611"/>
                </a:cubicBezTo>
                <a:cubicBezTo>
                  <a:pt x="563753" y="251968"/>
                  <a:pt x="563753" y="251968"/>
                  <a:pt x="559816" y="370967"/>
                </a:cubicBezTo>
              </a:path>
            </a:pathLst>
          </a:custGeom>
          <a:solidFill>
            <a:schemeClr val="tx1">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ïśḷiḍè"/>
          <p:cNvSpPr txBox="1"/>
          <p:nvPr>
            <p:custDataLst>
              <p:tags r:id="rId3"/>
            </p:custDataLst>
          </p:nvPr>
        </p:nvSpPr>
        <p:spPr>
          <a:xfrm>
            <a:off x="1693372" y="520966"/>
            <a:ext cx="3345003" cy="1322070"/>
          </a:xfrm>
          <a:prstGeom prst="rect">
            <a:avLst/>
          </a:prstGeom>
          <a:noFill/>
          <a:ln>
            <a:noFill/>
          </a:ln>
        </p:spPr>
        <p:txBody>
          <a:bodyPr wrap="square" lIns="90000" tIns="46800" rIns="90000" bIns="4680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zh-CN" altLang="pt-BR" sz="4000" kern="0" dirty="0">
                <a:effectLst>
                  <a:outerShdw blurRad="38100" dist="19050" dir="2700000" algn="tl" rotWithShape="0">
                    <a:schemeClr val="dk1">
                      <a:alpha val="40000"/>
                    </a:schemeClr>
                  </a:outerShdw>
                </a:effectLst>
                <a:sym typeface="+mn-ea"/>
              </a:rPr>
              <a:t>主要功能介绍</a:t>
            </a:r>
            <a:endParaRPr lang="zh-CN" altLang="en-US" sz="4000" spc="300">
              <a:latin typeface="微软雅黑" panose="020B0503020204020204" charset="-122"/>
              <a:ea typeface="微软雅黑" panose="020B0503020204020204" charset="-122"/>
              <a:sym typeface="+mn-ea"/>
            </a:endParaRPr>
          </a:p>
        </p:txBody>
      </p:sp>
      <p:sp>
        <p:nvSpPr>
          <p:cNvPr id="19" name="文本框 18"/>
          <p:cNvSpPr txBox="1"/>
          <p:nvPr>
            <p:custDataLst>
              <p:tags r:id="rId4"/>
            </p:custDataLst>
          </p:nvPr>
        </p:nvSpPr>
        <p:spPr>
          <a:xfrm>
            <a:off x="2671445" y="591820"/>
            <a:ext cx="2038985" cy="622300"/>
          </a:xfrm>
          <a:prstGeom prst="rect">
            <a:avLst/>
          </a:prstGeom>
          <a:noFill/>
        </p:spPr>
        <p:txBody>
          <a:bodyPr wrap="square" lIns="90000" tIns="46800" rIns="90000" bIns="46800" rtlCol="0">
            <a:normAutofit/>
          </a:bodyPr>
          <a:lstStyle/>
          <a:p>
            <a:r>
              <a:rPr lang="zh-CN" altLang="en-US" sz="2800">
                <a:solidFill>
                  <a:schemeClr val="tx1">
                    <a:lumMod val="75000"/>
                    <a:lumOff val="25000"/>
                  </a:schemeClr>
                </a:solidFill>
                <a:latin typeface="微软雅黑" panose="020B0503020204020204" charset="-122"/>
                <a:ea typeface="微软雅黑" panose="020B0503020204020204" charset="-122"/>
              </a:rPr>
              <a:t>界面实现</a:t>
            </a:r>
            <a:endParaRPr lang="zh-CN" altLang="en-US">
              <a:solidFill>
                <a:schemeClr val="tx1">
                  <a:lumMod val="75000"/>
                  <a:lumOff val="25000"/>
                </a:schemeClr>
              </a:solidFill>
              <a:latin typeface="微软雅黑" panose="020B0503020204020204" charset="-122"/>
              <a:ea typeface="微软雅黑" panose="020B0503020204020204" charset="-122"/>
            </a:endParaRPr>
          </a:p>
          <a:p>
            <a:endParaRPr lang="zh-CN" altLang="en-US">
              <a:solidFill>
                <a:schemeClr val="tx1">
                  <a:lumMod val="75000"/>
                  <a:lumOff val="25000"/>
                </a:schemeClr>
              </a:solidFill>
              <a:latin typeface="微软雅黑" panose="020B0503020204020204" charset="-122"/>
              <a:ea typeface="微软雅黑" panose="020B0503020204020204" charset="-122"/>
            </a:endParaRPr>
          </a:p>
          <a:p>
            <a:endParaRPr lang="zh-CN" altLang="en-US">
              <a:solidFill>
                <a:schemeClr val="tx1">
                  <a:lumMod val="75000"/>
                  <a:lumOff val="25000"/>
                </a:schemeClr>
              </a:solidFill>
              <a:latin typeface="微软雅黑" panose="020B0503020204020204" charset="-122"/>
              <a:ea typeface="微软雅黑" panose="020B0503020204020204" charset="-122"/>
            </a:endParaRPr>
          </a:p>
          <a:p>
            <a:endParaRPr lang="zh-CN" altLang="en-US">
              <a:solidFill>
                <a:schemeClr val="tx1">
                  <a:lumMod val="75000"/>
                  <a:lumOff val="25000"/>
                </a:scheme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5"/>
          <a:stretch>
            <a:fillRect/>
          </a:stretch>
        </p:blipFill>
        <p:spPr>
          <a:xfrm>
            <a:off x="5927725" y="84455"/>
            <a:ext cx="5279390" cy="6689725"/>
          </a:xfrm>
          <a:prstGeom prst="rect">
            <a:avLst/>
          </a:prstGeom>
        </p:spPr>
      </p:pic>
      <p:pic>
        <p:nvPicPr>
          <p:cNvPr id="7" name="图片 6" descr="8a002369be8ed5575935b74dc408f3c"/>
          <p:cNvPicPr>
            <a:picLocks noChangeAspect="1"/>
          </p:cNvPicPr>
          <p:nvPr/>
        </p:nvPicPr>
        <p:blipFill>
          <a:blip r:embed="rId6"/>
          <a:stretch>
            <a:fillRect/>
          </a:stretch>
        </p:blipFill>
        <p:spPr>
          <a:xfrm>
            <a:off x="1693545" y="1840230"/>
            <a:ext cx="2686685" cy="4777740"/>
          </a:xfrm>
          <a:prstGeom prst="rect">
            <a:avLst/>
          </a:prstGeom>
        </p:spPr>
      </p:pic>
    </p:spTree>
    <p:custDataLst>
      <p:tags r:id="rId7"/>
    </p:custData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250940" y="84455"/>
            <a:ext cx="5279390" cy="6689725"/>
          </a:xfrm>
          <a:prstGeom prst="rect">
            <a:avLst/>
          </a:prstGeom>
        </p:spPr>
      </p:pic>
      <p:pic>
        <p:nvPicPr>
          <p:cNvPr id="3" name="图片 2"/>
          <p:cNvPicPr>
            <a:picLocks noChangeAspect="1"/>
          </p:cNvPicPr>
          <p:nvPr/>
        </p:nvPicPr>
        <p:blipFill>
          <a:blip r:embed="rId3"/>
          <a:stretch>
            <a:fillRect/>
          </a:stretch>
        </p:blipFill>
        <p:spPr>
          <a:xfrm>
            <a:off x="1663065" y="393065"/>
            <a:ext cx="3258820" cy="1718945"/>
          </a:xfrm>
          <a:prstGeom prst="rect">
            <a:avLst/>
          </a:prstGeom>
        </p:spPr>
      </p:pic>
      <p:cxnSp>
        <p:nvCxnSpPr>
          <p:cNvPr id="5" name="直接箭头连接符 4"/>
          <p:cNvCxnSpPr/>
          <p:nvPr/>
        </p:nvCxnSpPr>
        <p:spPr>
          <a:xfrm flipH="1" flipV="1">
            <a:off x="4398645" y="1113790"/>
            <a:ext cx="2447290" cy="288290"/>
          </a:xfrm>
          <a:prstGeom prst="straightConnector1">
            <a:avLst/>
          </a:prstGeom>
          <a:ln w="28575" cmpd="sng">
            <a:solidFill>
              <a:srgbClr val="CC000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7" name="图片 6" descr="8a002369be8ed5575935b74dc408f3c"/>
          <p:cNvPicPr>
            <a:picLocks noChangeAspect="1"/>
          </p:cNvPicPr>
          <p:nvPr/>
        </p:nvPicPr>
        <p:blipFill>
          <a:blip r:embed="rId4"/>
          <a:stretch>
            <a:fillRect/>
          </a:stretch>
        </p:blipFill>
        <p:spPr>
          <a:xfrm>
            <a:off x="2021205" y="2430145"/>
            <a:ext cx="2306320" cy="4101465"/>
          </a:xfrm>
          <a:prstGeom prst="rect">
            <a:avLst/>
          </a:prstGeom>
        </p:spPr>
      </p:pic>
    </p:spTree>
    <p:custDataLst>
      <p:tags r:id="rId5"/>
    </p:custDataLst>
  </p:cSld>
  <p:clrMapOvr>
    <a:masterClrMapping/>
  </p:clrMapOvr>
  <p:transition spd="slow">
    <p:push dir="u"/>
  </p:transition>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TAG_VERSION" val="1.0"/>
  <p:tag name="KSO_WM_TEMPLATE_CATEGORY" val="diagram"/>
  <p:tag name="KSO_WM_TEMPLATE_INDEX" val="160443"/>
  <p:tag name="KSO_WM_UNIT_TYPE" val="m_h_f"/>
  <p:tag name="KSO_WM_UNIT_INDEX" val="1_2_1"/>
  <p:tag name="KSO_WM_UNIT_ID" val="259*m_h_f*1_2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 name="KSO_WM_UNIT_TEXT_FILL_FORE_SCHEMECOLOR_INDEX" val="13"/>
  <p:tag name="KSO_WM_UNIT_TEXT_FILL_TYPE" val="1"/>
  <p:tag name="KSO_WM_UNIT_USESOURCEFORMAT_APPLY" val="0"/>
</p:tagLst>
</file>

<file path=ppt/tags/tag100.xml><?xml version="1.0" encoding="utf-8"?>
<p:tagLst xmlns:p="http://schemas.openxmlformats.org/presentationml/2006/main">
  <p:tag name="KSO_WM_UNIT_TIMELINE_IDINGROUP" val="5"/>
  <p:tag name="KSO_WM_UNIT_TIMELINE_EMPHASIS_ID" val="4"/>
  <p:tag name="KSO_WM_UNIT_ISCONTENTSTITLE" val="0"/>
  <p:tag name="KSO_WM_UNIT_VALUE" val="5"/>
  <p:tag name="KSO_WM_UNIT_HIGHLIGHT" val="0"/>
  <p:tag name="KSO_WM_UNIT_COMPATIBLE" val="0"/>
  <p:tag name="KSO_WM_DIAGRAM_GROUP_CODE" val="m1-1"/>
  <p:tag name="KSO_WM_UNIT_TYPE" val="m_h_a"/>
  <p:tag name="KSO_WM_UNIT_INDEX" val="1_1_1"/>
  <p:tag name="KSO_WM_UNIT_ID" val="diagram20191578_8*m_h_a*1_1_1"/>
  <p:tag name="KSO_WM_TEMPLATE_CATEGORY" val="diagram"/>
  <p:tag name="KSO_WM_TEMPLATE_INDEX" val="20191578"/>
  <p:tag name="KSO_WM_UNIT_LAYERLEVEL" val="1_1_1"/>
  <p:tag name="KSO_WM_TAG_VERSION" val="1.0"/>
  <p:tag name="KSO_WM_BEAUTIFY_FLAG" val="#wm#"/>
  <p:tag name="KSO_WM_UNIT_PRESET_TEXT" val="2016/08/05"/>
  <p:tag name="KSO_WM_UNIT_TEXT_FILL_FORE_SCHEMECOLOR_INDEX" val="14"/>
  <p:tag name="KSO_WM_UNIT_TEXT_FILL_TYPE" val="1"/>
  <p:tag name="KSO_WM_UNIT_USESOURCEFORMAT_APPLY" val="0"/>
</p:tagLst>
</file>

<file path=ppt/tags/tag101.xml><?xml version="1.0" encoding="utf-8"?>
<p:tagLst xmlns:p="http://schemas.openxmlformats.org/presentationml/2006/main">
  <p:tag name="KSO_WM_UNIT_TIMELINE_IDINGROUP" val="6"/>
  <p:tag name="KSO_WM_UNIT_TIMELINE_EMPHASIS_ID" val="5"/>
  <p:tag name="KSO_WM_UNIT_HIGHLIGHT" val="0"/>
  <p:tag name="KSO_WM_UNIT_COMPATIBLE" val="0"/>
  <p:tag name="KSO_WM_DIAGRAM_GROUP_CODE" val="m1-1"/>
  <p:tag name="KSO_WM_UNIT_TYPE" val="m_h_i"/>
  <p:tag name="KSO_WM_UNIT_INDEX" val="1_1_2"/>
  <p:tag name="KSO_WM_UNIT_ID" val="diagram20191578_8*m_h_i*1_1_2"/>
  <p:tag name="KSO_WM_TEMPLATE_CATEGORY" val="diagram"/>
  <p:tag name="KSO_WM_TEMPLATE_INDEX" val="20191578"/>
  <p:tag name="KSO_WM_UNIT_LAYERLEVEL" val="1_1_1"/>
  <p:tag name="KSO_WM_TAG_VERSION" val="1.0"/>
  <p:tag name="KSO_WM_BEAUTIFY_FLAG" val="#wm#"/>
  <p:tag name="KSO_WM_UNIT_LINE_FORE_SCHEMECOLOR_INDEX" val="8"/>
  <p:tag name="KSO_WM_UNIT_LINE_FILL_TYPE" val="2"/>
  <p:tag name="KSO_WM_UNIT_USESOURCEFORMAT_APPLY" val="0"/>
</p:tagLst>
</file>

<file path=ppt/tags/tag102.xml><?xml version="1.0" encoding="utf-8"?>
<p:tagLst xmlns:p="http://schemas.openxmlformats.org/presentationml/2006/main">
  <p:tag name="KSO_WM_UNIT_TIMELINE_IDINGROUP" val="7"/>
  <p:tag name="KSO_WM_UNIT_TIMELINE_EMPHASIS_ID" val="6"/>
  <p:tag name="KSO_WM_UNIT_HIGHLIGHT" val="0"/>
  <p:tag name="KSO_WM_UNIT_COMPATIBLE" val="0"/>
  <p:tag name="KSO_WM_DIAGRAM_GROUP_CODE" val="m1-1"/>
  <p:tag name="KSO_WM_UNIT_TYPE" val="m_h_i"/>
  <p:tag name="KSO_WM_UNIT_INDEX" val="1_1_1"/>
  <p:tag name="KSO_WM_UNIT_ID" val="diagram20191578_8*m_h_i*1_1_1"/>
  <p:tag name="KSO_WM_TEMPLATE_CATEGORY" val="diagram"/>
  <p:tag name="KSO_WM_TEMPLATE_INDEX" val="20191578"/>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0"/>
</p:tagLst>
</file>

<file path=ppt/tags/tag103.xml><?xml version="1.0" encoding="utf-8"?>
<p:tagLst xmlns:p="http://schemas.openxmlformats.org/presentationml/2006/main">
  <p:tag name="KSO_WM_UNIT_HIGHLIGHT" val="0"/>
  <p:tag name="KSO_WM_UNIT_COMPATIBLE" val="0"/>
  <p:tag name="KSO_WM_DIAGRAM_GROUP_CODE" val="m1-4"/>
  <p:tag name="KSO_WM_UNIT_TYPE" val="i"/>
  <p:tag name="KSO_WM_UNIT_INDEX" val="1"/>
  <p:tag name="KSO_WM_UNIT_ID" val="diagram20191578_8*i*1"/>
  <p:tag name="KSO_WM_TEMPLATE_CATEGORY" val="diagram"/>
  <p:tag name="KSO_WM_TEMPLATE_INDEX" val="20191578"/>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104.xml><?xml version="1.0" encoding="utf-8"?>
<p:tagLst xmlns:p="http://schemas.openxmlformats.org/presentationml/2006/main">
  <p:tag name="KSO_WM_UNIT_ISCONTENTSTITLE" val="0"/>
  <p:tag name="KSO_WM_UNIT_VALUE" val="12"/>
  <p:tag name="KSO_WM_UNIT_HIGHLIGHT" val="0"/>
  <p:tag name="KSO_WM_UNIT_COMPATIBLE" val="0"/>
  <p:tag name="KSO_WM_DIAGRAM_GROUP_CODE" val="m1-4"/>
  <p:tag name="KSO_WM_UNIT_TYPE" val="a"/>
  <p:tag name="KSO_WM_UNIT_INDEX" val="1"/>
  <p:tag name="KSO_WM_UNIT_ID" val="diagram20191578_8*a*1"/>
  <p:tag name="KSO_WM_TEMPLATE_CATEGORY" val="diagram"/>
  <p:tag name="KSO_WM_TEMPLATE_INDEX" val="20191578"/>
  <p:tag name="KSO_WM_UNIT_LAYERLEVEL" val="1"/>
  <p:tag name="KSO_WM_TAG_VERSION" val="1.0"/>
  <p:tag name="KSO_WM_BEAUTIFY_FLAG" val="#wm#"/>
  <p:tag name="KSO_WM_UNIT_PRESET_TEXT" val="大事件概括标题"/>
  <p:tag name="KSO_WM_UNIT_TEXT_FILL_FORE_SCHEMECOLOR_INDEX" val="13"/>
  <p:tag name="KSO_WM_UNIT_TEXT_FILL_TYPE" val="1"/>
  <p:tag name="KSO_WM_UNIT_USESOURCEFORMAT_APPLY" val="0"/>
</p:tagLst>
</file>

<file path=ppt/tags/tag105.xml><?xml version="1.0" encoding="utf-8"?>
<p:tagLst xmlns:p="http://schemas.openxmlformats.org/presentationml/2006/main">
  <p:tag name="KSO_WM_UNIT_TIMELINE_IDINGROUP" val="1"/>
  <p:tag name="KSO_WM_UNIT_HIGHLIGHT" val="0"/>
  <p:tag name="KSO_WM_UNIT_COMPATIBLE" val="0"/>
  <p:tag name="KSO_WM_DIAGRAM_GROUP_CODE" val="m1-1"/>
  <p:tag name="KSO_WM_UNIT_TYPE" val="m_h_i"/>
  <p:tag name="KSO_WM_UNIT_INDEX" val="1_3_4"/>
  <p:tag name="KSO_WM_UNIT_ID" val="diagram20191578_8*m_h_i*1_3_4"/>
  <p:tag name="KSO_WM_TEMPLATE_CATEGORY" val="diagram"/>
  <p:tag name="KSO_WM_TEMPLATE_INDEX" val="20191578"/>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 name="KSO_WM_UNIT_USESOURCEFORMAT_APPLY" val="0"/>
</p:tagLst>
</file>

<file path=ppt/tags/tag106.xml><?xml version="1.0" encoding="utf-8"?>
<p:tagLst xmlns:p="http://schemas.openxmlformats.org/presentationml/2006/main">
  <p:tag name="KSO_WM_UNIT_TIMELINE_IDINGROUP" val="2"/>
  <p:tag name="KSO_WM_UNIT_TIMELINE_EMPHASIS_ID" val="1"/>
  <p:tag name="KSO_WM_UNIT_HIGHLIGHT" val="0"/>
  <p:tag name="KSO_WM_UNIT_COMPATIBLE" val="0"/>
  <p:tag name="KSO_WM_DIAGRAM_GROUP_CODE" val="m1-1"/>
  <p:tag name="KSO_WM_UNIT_TYPE" val="m_h_i"/>
  <p:tag name="KSO_WM_UNIT_INDEX" val="1_3_3"/>
  <p:tag name="KSO_WM_UNIT_ID" val="diagram20191578_8*m_h_i*1_3_3"/>
  <p:tag name="KSO_WM_TEMPLATE_CATEGORY" val="diagram"/>
  <p:tag name="KSO_WM_TEMPLATE_INDEX" val="20191578"/>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 name="KSO_WM_UNIT_USESOURCEFORMAT_APPLY" val="0"/>
</p:tagLst>
</file>

<file path=ppt/tags/tag107.xml><?xml version="1.0" encoding="utf-8"?>
<p:tagLst xmlns:p="http://schemas.openxmlformats.org/presentationml/2006/main">
  <p:tag name="KSO_WM_UNIT_TIMELINE_IDINGROUP" val="3"/>
  <p:tag name="KSO_WM_UNIT_TIMELINE_EMPHASIS_ID" val="2"/>
  <p:tag name="KSO_WM_UNIT_ISCONTENTSTITLE" val="0"/>
  <p:tag name="KSO_WM_UNIT_VALUE" val="6"/>
  <p:tag name="KSO_WM_UNIT_HIGHLIGHT" val="0"/>
  <p:tag name="KSO_WM_UNIT_COMPATIBLE" val="0"/>
  <p:tag name="KSO_WM_DIAGRAM_GROUP_CODE" val="m1-1"/>
  <p:tag name="KSO_WM_UNIT_TYPE" val="m_h_h_a"/>
  <p:tag name="KSO_WM_UNIT_INDEX" val="1_3_1_1"/>
  <p:tag name="KSO_WM_UNIT_ID" val="diagram20191578_8*m_h_h_a*1_3_1_1"/>
  <p:tag name="KSO_WM_TEMPLATE_CATEGORY" val="diagram"/>
  <p:tag name="KSO_WM_TEMPLATE_INDEX" val="20191578"/>
  <p:tag name="KSO_WM_UNIT_LAYERLEVEL" val="1_1_1_1"/>
  <p:tag name="KSO_WM_TAG_VERSION" val="1.0"/>
  <p:tag name="KSO_WM_BEAUTIFY_FLAG" val="#wm#"/>
  <p:tag name="KSO_WM_UNIT_PRESET_TEXT" val="事件内容标题"/>
  <p:tag name="KSO_WM_UNIT_TEXT_FILL_FORE_SCHEMECOLOR_INDEX" val="13"/>
  <p:tag name="KSO_WM_UNIT_TEXT_FILL_TYPE" val="1"/>
  <p:tag name="KSO_WM_UNIT_USESOURCEFORMAT_APPLY" val="0"/>
</p:tagLst>
</file>

<file path=ppt/tags/tag108.xml><?xml version="1.0" encoding="utf-8"?>
<p:tagLst xmlns:p="http://schemas.openxmlformats.org/presentationml/2006/main">
  <p:tag name="KSO_WM_UNIT_TIMELINE_IDINGROUP" val="4"/>
  <p:tag name="KSO_WM_UNIT_TIMELINE_EMPHASIS_ID" val="3"/>
  <p:tag name="KSO_WM_UNIT_VALUE" val="24"/>
  <p:tag name="KSO_WM_UNIT_HIGHLIGHT" val="0"/>
  <p:tag name="KSO_WM_UNIT_COMPATIBLE" val="0"/>
  <p:tag name="KSO_WM_DIAGRAM_GROUP_CODE" val="m1-1"/>
  <p:tag name="KSO_WM_UNIT_TYPE" val="m_h_h_f"/>
  <p:tag name="KSO_WM_UNIT_INDEX" val="1_3_1_1"/>
  <p:tag name="KSO_WM_UNIT_ID" val="diagram20191578_8*m_h_h_f*1_3_1_1"/>
  <p:tag name="KSO_WM_TEMPLATE_CATEGORY" val="diagram"/>
  <p:tag name="KSO_WM_TEMPLATE_INDEX" val="20191578"/>
  <p:tag name="KSO_WM_UNIT_LAYERLEVEL" val="1_1_1_1"/>
  <p:tag name="KSO_WM_TAG_VERSION" val="1.0"/>
  <p:tag name="KSO_WM_BEAUTIFY_FLAG" val="#wm#"/>
  <p:tag name="KSO_WM_UNIT_PRESET_TEXT" val="简单地描述该时间点发生的一些事件"/>
  <p:tag name="KSO_WM_UNIT_TEXT_FILL_FORE_SCHEMECOLOR_INDEX" val="13"/>
  <p:tag name="KSO_WM_UNIT_TEXT_FILL_TYPE" val="1"/>
  <p:tag name="KSO_WM_UNIT_USESOURCEFORMAT_APPLY" val="0"/>
</p:tagLst>
</file>

<file path=ppt/tags/tag109.xml><?xml version="1.0" encoding="utf-8"?>
<p:tagLst xmlns:p="http://schemas.openxmlformats.org/presentationml/2006/main">
  <p:tag name="KSO_WM_UNIT_TIMELINE_IDINGROUP" val="5"/>
  <p:tag name="KSO_WM_UNIT_TIMELINE_EMPHASIS_ID" val="4"/>
  <p:tag name="KSO_WM_UNIT_ISCONTENTSTITLE" val="0"/>
  <p:tag name="KSO_WM_UNIT_VALUE" val="5"/>
  <p:tag name="KSO_WM_UNIT_HIGHLIGHT" val="0"/>
  <p:tag name="KSO_WM_UNIT_COMPATIBLE" val="0"/>
  <p:tag name="KSO_WM_DIAGRAM_GROUP_CODE" val="m1-1"/>
  <p:tag name="KSO_WM_UNIT_TYPE" val="m_h_a"/>
  <p:tag name="KSO_WM_UNIT_INDEX" val="1_3_1"/>
  <p:tag name="KSO_WM_UNIT_ID" val="diagram20191578_8*m_h_a*1_3_1"/>
  <p:tag name="KSO_WM_TEMPLATE_CATEGORY" val="diagram"/>
  <p:tag name="KSO_WM_TEMPLATE_INDEX" val="20191578"/>
  <p:tag name="KSO_WM_UNIT_LAYERLEVEL" val="1_1_1"/>
  <p:tag name="KSO_WM_TAG_VERSION" val="1.0"/>
  <p:tag name="KSO_WM_BEAUTIFY_FLAG" val="#wm#"/>
  <p:tag name="KSO_WM_UNIT_PRESET_TEXT" val="2016/08/05"/>
  <p:tag name="KSO_WM_UNIT_TEXT_FILL_FORE_SCHEMECOLOR_INDEX" val="14"/>
  <p:tag name="KSO_WM_UNIT_TEXT_FILL_TYPE" val="1"/>
  <p:tag name="KSO_WM_UNIT_USESOURCEFORMAT_APPLY" val="0"/>
</p:tagLst>
</file>

<file path=ppt/tags/tag11.xml><?xml version="1.0" encoding="utf-8"?>
<p:tagLst xmlns:p="http://schemas.openxmlformats.org/presentationml/2006/main">
  <p:tag name="KSO_WM_TAG_VERSION" val="1.0"/>
  <p:tag name="KSO_WM_TEMPLATE_CATEGORY" val="diagram"/>
  <p:tag name="KSO_WM_TEMPLATE_INDEX" val="160443"/>
  <p:tag name="KSO_WM_UNIT_TYPE" val="m_h_f"/>
  <p:tag name="KSO_WM_UNIT_INDEX" val="1_3_1"/>
  <p:tag name="KSO_WM_UNIT_ID" val="259*m_h_f*1_3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 name="KSO_WM_UNIT_TEXT_FILL_FORE_SCHEMECOLOR_INDEX" val="13"/>
  <p:tag name="KSO_WM_UNIT_TEXT_FILL_TYPE" val="1"/>
  <p:tag name="KSO_WM_UNIT_USESOURCEFORMAT_APPLY" val="0"/>
</p:tagLst>
</file>

<file path=ppt/tags/tag110.xml><?xml version="1.0" encoding="utf-8"?>
<p:tagLst xmlns:p="http://schemas.openxmlformats.org/presentationml/2006/main">
  <p:tag name="KSO_WM_UNIT_TIMELINE_IDINGROUP" val="6"/>
  <p:tag name="KSO_WM_UNIT_TIMELINE_EMPHASIS_ID" val="5"/>
  <p:tag name="KSO_WM_UNIT_HIGHLIGHT" val="0"/>
  <p:tag name="KSO_WM_UNIT_COMPATIBLE" val="0"/>
  <p:tag name="KSO_WM_DIAGRAM_GROUP_CODE" val="m1-1"/>
  <p:tag name="KSO_WM_UNIT_TYPE" val="m_h_i"/>
  <p:tag name="KSO_WM_UNIT_INDEX" val="1_3_2"/>
  <p:tag name="KSO_WM_UNIT_ID" val="diagram20191578_8*m_h_i*1_3_2"/>
  <p:tag name="KSO_WM_TEMPLATE_CATEGORY" val="diagram"/>
  <p:tag name="KSO_WM_TEMPLATE_INDEX" val="20191578"/>
  <p:tag name="KSO_WM_UNIT_LAYERLEVEL" val="1_1_1"/>
  <p:tag name="KSO_WM_TAG_VERSION" val="1.0"/>
  <p:tag name="KSO_WM_BEAUTIFY_FLAG" val="#wm#"/>
  <p:tag name="KSO_WM_UNIT_LINE_FORE_SCHEMECOLOR_INDEX" val="9"/>
  <p:tag name="KSO_WM_UNIT_LINE_FILL_TYPE" val="2"/>
  <p:tag name="KSO_WM_UNIT_USESOURCEFORMAT_APPLY" val="0"/>
</p:tagLst>
</file>

<file path=ppt/tags/tag111.xml><?xml version="1.0" encoding="utf-8"?>
<p:tagLst xmlns:p="http://schemas.openxmlformats.org/presentationml/2006/main">
  <p:tag name="KSO_WM_UNIT_TIMELINE_IDINGROUP" val="7"/>
  <p:tag name="KSO_WM_UNIT_TIMELINE_EMPHASIS_ID" val="6"/>
  <p:tag name="KSO_WM_UNIT_HIGHLIGHT" val="0"/>
  <p:tag name="KSO_WM_UNIT_COMPATIBLE" val="0"/>
  <p:tag name="KSO_WM_DIAGRAM_GROUP_CODE" val="m1-1"/>
  <p:tag name="KSO_WM_UNIT_TYPE" val="m_h_i"/>
  <p:tag name="KSO_WM_UNIT_INDEX" val="1_3_1"/>
  <p:tag name="KSO_WM_UNIT_ID" val="diagram20191578_8*m_h_i*1_3_1"/>
  <p:tag name="KSO_WM_TEMPLATE_CATEGORY" val="diagram"/>
  <p:tag name="KSO_WM_TEMPLATE_INDEX" val="20191578"/>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 name="KSO_WM_UNIT_USESOURCEFORMAT_APPLY" val="0"/>
</p:tagLst>
</file>

<file path=ppt/tags/tag112.xml><?xml version="1.0" encoding="utf-8"?>
<p:tagLst xmlns:p="http://schemas.openxmlformats.org/presentationml/2006/main">
  <p:tag name="KSO_WM_SLIDE_TIMELINE_TYPE" val="end"/>
  <p:tag name="KSO_WM_SLIDE_MODEL_TYPE" val="timeline"/>
  <p:tag name="KSO_WM_SLIDE_TIMELINE_MINITEMS" val="2"/>
  <p:tag name="KSO_WM_SLIDE_TIMELINE_MAXITEMS" val="3"/>
  <p:tag name="KSO_WM_SLIDE_ID" val="diagram20191578_8"/>
  <p:tag name="KSO_WM_SLIDE_TYPE" val="text"/>
  <p:tag name="KSO_WM_SLIDE_SUBTYPE" val="diag"/>
  <p:tag name="KSO_WM_SLIDE_ITEM_CNT" val="3"/>
  <p:tag name="KSO_WM_SLIDE_INDEX" val="8"/>
  <p:tag name="KSO_WM_SLIDE_SIZE" val="401.747*495.215"/>
  <p:tag name="KSO_WM_SLIDE_POSITION" val="484.229*0"/>
  <p:tag name="KSO_WM_DIAGRAM_GROUP_CODE" val="m1-1"/>
  <p:tag name="KSO_WM_SLIDE_DIAGTYPE" val="m"/>
  <p:tag name="KSO_WM_TAG_VERSION" val="1.0"/>
  <p:tag name="KSO_WM_BEAUTIFY_FLAG" val="#wm#"/>
  <p:tag name="KSO_WM_TEMPLATE_CATEGORY" val="custom"/>
  <p:tag name="KSO_WM_TEMPLATE_INDEX" val="20187308"/>
  <p:tag name="KSO_WM_SLIDE_LAYOUT" val="a_b_f_m"/>
  <p:tag name="KSO_WM_SLIDE_LAYOUT_CNT" val="1_1_2_1"/>
</p:tagLst>
</file>

<file path=ppt/tags/tag113.xml><?xml version="1.0" encoding="utf-8"?>
<p:tagLst xmlns:p="http://schemas.openxmlformats.org/presentationml/2006/main">
  <p:tag name="KSO_WM_UNIT_TIMELINE_IDINGROUP" val="1"/>
  <p:tag name="KSO_WM_UNIT_TIMELINE_EMPHASIS_ID" val="6"/>
  <p:tag name="KSO_WM_UNIT_HIGHLIGHT" val="0"/>
  <p:tag name="KSO_WM_UNIT_COMPATIBLE" val="0"/>
  <p:tag name="KSO_WM_DIAGRAM_GROUP_CODE" val="m1-1"/>
  <p:tag name="KSO_WM_UNIT_TYPE" val="m_i"/>
  <p:tag name="KSO_WM_UNIT_INDEX" val="1_2"/>
  <p:tag name="KSO_WM_UNIT_ID" val="diagram20191578_8*m_i*1_2"/>
  <p:tag name="KSO_WM_TEMPLATE_CATEGORY" val="diagram"/>
  <p:tag name="KSO_WM_TEMPLATE_INDEX" val="20191578"/>
  <p:tag name="KSO_WM_UNIT_LAYERLEVEL" val="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UNIT_USESOURCEFORMAT_APPLY" val="0"/>
</p:tagLst>
</file>

<file path=ppt/tags/tag114.xml><?xml version="1.0" encoding="utf-8"?>
<p:tagLst xmlns:p="http://schemas.openxmlformats.org/presentationml/2006/main">
  <p:tag name="KSO_WM_UNIT_TIMELINE_IDINGROUP" val="2"/>
  <p:tag name="KSO_WM_UNIT_TIMELINE_EMPHASIS_ID" val="1"/>
  <p:tag name="KSO_WM_UNIT_HIGHLIGHT" val="0"/>
  <p:tag name="KSO_WM_UNIT_COMPATIBLE" val="0"/>
  <p:tag name="KSO_WM_DIAGRAM_GROUP_CODE" val="m1-1"/>
  <p:tag name="KSO_WM_UNIT_TYPE" val="m_h_i"/>
  <p:tag name="KSO_WM_UNIT_INDEX" val="1_2_3"/>
  <p:tag name="KSO_WM_UNIT_ID" val="diagram20191578_8*m_h_i*1_2_3"/>
  <p:tag name="KSO_WM_TEMPLATE_CATEGORY" val="diagram"/>
  <p:tag name="KSO_WM_TEMPLATE_INDEX" val="20191578"/>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UNIT_USESOURCEFORMAT_APPLY" val="0"/>
</p:tagLst>
</file>

<file path=ppt/tags/tag115.xml><?xml version="1.0" encoding="utf-8"?>
<p:tagLst xmlns:p="http://schemas.openxmlformats.org/presentationml/2006/main">
  <p:tag name="KSO_WM_UNIT_TIMELINE_IDINGROUP" val="3"/>
  <p:tag name="KSO_WM_UNIT_TIMELINE_EMPHASIS_ID" val="2"/>
  <p:tag name="KSO_WM_UNIT_ISCONTENTSTITLE" val="0"/>
  <p:tag name="KSO_WM_UNIT_VALUE" val="6"/>
  <p:tag name="KSO_WM_UNIT_HIGHLIGHT" val="0"/>
  <p:tag name="KSO_WM_UNIT_COMPATIBLE" val="0"/>
  <p:tag name="KSO_WM_DIAGRAM_GROUP_CODE" val="m1-1"/>
  <p:tag name="KSO_WM_UNIT_TYPE" val="m_h_h_a"/>
  <p:tag name="KSO_WM_UNIT_INDEX" val="1_2_1_1"/>
  <p:tag name="KSO_WM_UNIT_ID" val="diagram20191578_8*m_h_h_a*1_2_1_1"/>
  <p:tag name="KSO_WM_TEMPLATE_CATEGORY" val="diagram"/>
  <p:tag name="KSO_WM_TEMPLATE_INDEX" val="20191578"/>
  <p:tag name="KSO_WM_UNIT_LAYERLEVEL" val="1_1_1_1"/>
  <p:tag name="KSO_WM_TAG_VERSION" val="1.0"/>
  <p:tag name="KSO_WM_BEAUTIFY_FLAG" val="#wm#"/>
  <p:tag name="KSO_WM_UNIT_PRESET_TEXT" val="事件内容标题"/>
  <p:tag name="KSO_WM_UNIT_TEXT_FILL_FORE_SCHEMECOLOR_INDEX" val="13"/>
  <p:tag name="KSO_WM_UNIT_TEXT_FILL_TYPE" val="1"/>
  <p:tag name="KSO_WM_UNIT_USESOURCEFORMAT_APPLY" val="0"/>
</p:tagLst>
</file>

<file path=ppt/tags/tag116.xml><?xml version="1.0" encoding="utf-8"?>
<p:tagLst xmlns:p="http://schemas.openxmlformats.org/presentationml/2006/main">
  <p:tag name="KSO_WM_UNIT_TIMELINE_IDINGROUP" val="4"/>
  <p:tag name="KSO_WM_UNIT_TIMELINE_EMPHASIS_ID" val="3"/>
  <p:tag name="KSO_WM_UNIT_VALUE" val="24"/>
  <p:tag name="KSO_WM_UNIT_HIGHLIGHT" val="0"/>
  <p:tag name="KSO_WM_UNIT_COMPATIBLE" val="0"/>
  <p:tag name="KSO_WM_DIAGRAM_GROUP_CODE" val="m1-1"/>
  <p:tag name="KSO_WM_UNIT_TYPE" val="m_h_h_f"/>
  <p:tag name="KSO_WM_UNIT_INDEX" val="1_2_1_1"/>
  <p:tag name="KSO_WM_UNIT_ID" val="diagram20191578_8*m_h_h_f*1_2_1_1"/>
  <p:tag name="KSO_WM_TEMPLATE_CATEGORY" val="diagram"/>
  <p:tag name="KSO_WM_TEMPLATE_INDEX" val="20191578"/>
  <p:tag name="KSO_WM_UNIT_LAYERLEVEL" val="1_1_1_1"/>
  <p:tag name="KSO_WM_TAG_VERSION" val="1.0"/>
  <p:tag name="KSO_WM_BEAUTIFY_FLAG" val="#wm#"/>
  <p:tag name="KSO_WM_UNIT_PRESET_TEXT" val="简单地描述该时间点发生的一些事件"/>
  <p:tag name="KSO_WM_UNIT_TEXT_FILL_FORE_SCHEMECOLOR_INDEX" val="13"/>
  <p:tag name="KSO_WM_UNIT_TEXT_FILL_TYPE" val="1"/>
  <p:tag name="KSO_WM_UNIT_USESOURCEFORMAT_APPLY" val="0"/>
</p:tagLst>
</file>

<file path=ppt/tags/tag117.xml><?xml version="1.0" encoding="utf-8"?>
<p:tagLst xmlns:p="http://schemas.openxmlformats.org/presentationml/2006/main">
  <p:tag name="KSO_WM_UNIT_TIMELINE_IDINGROUP" val="5"/>
  <p:tag name="KSO_WM_UNIT_TIMELINE_EMPHASIS_ID" val="4"/>
  <p:tag name="KSO_WM_UNIT_ISCONTENTSTITLE" val="0"/>
  <p:tag name="KSO_WM_UNIT_VALUE" val="5"/>
  <p:tag name="KSO_WM_UNIT_HIGHLIGHT" val="0"/>
  <p:tag name="KSO_WM_UNIT_COMPATIBLE" val="0"/>
  <p:tag name="KSO_WM_DIAGRAM_GROUP_CODE" val="m1-1"/>
  <p:tag name="KSO_WM_UNIT_TYPE" val="m_h_a"/>
  <p:tag name="KSO_WM_UNIT_INDEX" val="1_2_1"/>
  <p:tag name="KSO_WM_UNIT_ID" val="diagram20191578_8*m_h_a*1_2_1"/>
  <p:tag name="KSO_WM_TEMPLATE_CATEGORY" val="diagram"/>
  <p:tag name="KSO_WM_TEMPLATE_INDEX" val="20191578"/>
  <p:tag name="KSO_WM_UNIT_LAYERLEVEL" val="1_1_1"/>
  <p:tag name="KSO_WM_TAG_VERSION" val="1.0"/>
  <p:tag name="KSO_WM_BEAUTIFY_FLAG" val="#wm#"/>
  <p:tag name="KSO_WM_UNIT_PRESET_TEXT" val="2016/08/05"/>
  <p:tag name="KSO_WM_UNIT_TEXT_FILL_FORE_SCHEMECOLOR_INDEX" val="14"/>
  <p:tag name="KSO_WM_UNIT_TEXT_FILL_TYPE" val="1"/>
  <p:tag name="KSO_WM_UNIT_USESOURCEFORMAT_APPLY" val="0"/>
</p:tagLst>
</file>

<file path=ppt/tags/tag118.xml><?xml version="1.0" encoding="utf-8"?>
<p:tagLst xmlns:p="http://schemas.openxmlformats.org/presentationml/2006/main">
  <p:tag name="KSO_WM_UNIT_TIMELINE_IDINGROUP" val="6"/>
  <p:tag name="KSO_WM_UNIT_TIMELINE_EMPHASIS_ID" val="6"/>
  <p:tag name="KSO_WM_UNIT_HIGHLIGHT" val="0"/>
  <p:tag name="KSO_WM_UNIT_COMPATIBLE" val="0"/>
  <p:tag name="KSO_WM_DIAGRAM_GROUP_CODE" val="m1-1"/>
  <p:tag name="KSO_WM_UNIT_TYPE" val="m_h_i"/>
  <p:tag name="KSO_WM_UNIT_INDEX" val="1_2_2"/>
  <p:tag name="KSO_WM_UNIT_ID" val="diagram20191578_8*m_h_i*1_2_2"/>
  <p:tag name="KSO_WM_TEMPLATE_CATEGORY" val="diagram"/>
  <p:tag name="KSO_WM_TEMPLATE_INDEX" val="20191578"/>
  <p:tag name="KSO_WM_UNIT_LAYERLEVEL" val="1_1_1"/>
  <p:tag name="KSO_WM_TAG_VERSION" val="1.0"/>
  <p:tag name="KSO_WM_BEAUTIFY_FLAG" val="#wm#"/>
  <p:tag name="KSO_WM_UNIT_LINE_FORE_SCHEMECOLOR_INDEX" val="9"/>
  <p:tag name="KSO_WM_UNIT_LINE_FILL_TYPE" val="2"/>
  <p:tag name="KSO_WM_UNIT_USESOURCEFORMAT_APPLY" val="0"/>
</p:tagLst>
</file>

<file path=ppt/tags/tag119.xml><?xml version="1.0" encoding="utf-8"?>
<p:tagLst xmlns:p="http://schemas.openxmlformats.org/presentationml/2006/main">
  <p:tag name="KSO_WM_UNIT_TIMELINE_IDINGROUP" val="7"/>
  <p:tag name="KSO_WM_UNIT_HIGHLIGHT" val="0"/>
  <p:tag name="KSO_WM_UNIT_COMPATIBLE" val="0"/>
  <p:tag name="KSO_WM_DIAGRAM_GROUP_CODE" val="m1-1"/>
  <p:tag name="KSO_WM_UNIT_TYPE" val="m_h_i"/>
  <p:tag name="KSO_WM_UNIT_INDEX" val="1_2_1"/>
  <p:tag name="KSO_WM_UNIT_ID" val="diagram20191578_8*m_h_i*1_2_1"/>
  <p:tag name="KSO_WM_TEMPLATE_CATEGORY" val="diagram"/>
  <p:tag name="KSO_WM_TEMPLATE_INDEX" val="20191578"/>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UNIT_USESOURCEFORMAT_APPLY" val="0"/>
</p:tagLst>
</file>

<file path=ppt/tags/tag12.xml><?xml version="1.0" encoding="utf-8"?>
<p:tagLst xmlns:p="http://schemas.openxmlformats.org/presentationml/2006/main">
  <p:tag name="KSO_WM_TAG_VERSION" val="1.0"/>
  <p:tag name="KSO_WM_TEMPLATE_CATEGORY" val="diagram"/>
  <p:tag name="KSO_WM_TEMPLATE_INDEX" val="160443"/>
  <p:tag name="KSO_WM_UNIT_TYPE" val="m_i"/>
  <p:tag name="KSO_WM_UNIT_INDEX" val="1_4"/>
  <p:tag name="KSO_WM_UNIT_ID" val="259*m_i*1_4"/>
  <p:tag name="KSO_WM_UNIT_CLEAR" val="1"/>
  <p:tag name="KSO_WM_UNIT_LAYERLEVEL" val="1_1"/>
  <p:tag name="KSO_WM_BEAUTIFY_FLAG" val="#wm#"/>
  <p:tag name="KSO_WM_DIAGRAM_GROUP_CODE" val="m1-1"/>
  <p:tag name="KSO_WM_UNIT_USESOURCEFORMAT_APPLY" val="0"/>
</p:tagLst>
</file>

<file path=ppt/tags/tag120.xml><?xml version="1.0" encoding="utf-8"?>
<p:tagLst xmlns:p="http://schemas.openxmlformats.org/presentationml/2006/main">
  <p:tag name="KSO_WM_UNIT_TIMELINE_IDINGROUP" val="1"/>
  <p:tag name="KSO_WM_UNIT_TIMELINE_EMPHASIS_ID" val="1"/>
  <p:tag name="KSO_WM_UNIT_HIGHLIGHT" val="0"/>
  <p:tag name="KSO_WM_UNIT_COMPATIBLE" val="0"/>
  <p:tag name="KSO_WM_DIAGRAM_GROUP_CODE" val="m1-1"/>
  <p:tag name="KSO_WM_UNIT_TYPE" val="m_i"/>
  <p:tag name="KSO_WM_UNIT_INDEX" val="1_1"/>
  <p:tag name="KSO_WM_UNIT_ID" val="diagram20191578_8*m_i*1_1"/>
  <p:tag name="KSO_WM_TEMPLATE_CATEGORY" val="diagram"/>
  <p:tag name="KSO_WM_TEMPLATE_INDEX" val="20191578"/>
  <p:tag name="KSO_WM_UNIT_LAYERLEVEL" val="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0"/>
</p:tagLst>
</file>

<file path=ppt/tags/tag121.xml><?xml version="1.0" encoding="utf-8"?>
<p:tagLst xmlns:p="http://schemas.openxmlformats.org/presentationml/2006/main">
  <p:tag name="KSO_WM_UNIT_TIMELINE_IDINGROUP" val="2"/>
  <p:tag name="KSO_WM_UNIT_TIMELINE_EMPHASIS_ID" val="1"/>
  <p:tag name="KSO_WM_UNIT_HIGHLIGHT" val="0"/>
  <p:tag name="KSO_WM_UNIT_COMPATIBLE" val="0"/>
  <p:tag name="KSO_WM_DIAGRAM_GROUP_CODE" val="m1-1"/>
  <p:tag name="KSO_WM_UNIT_TYPE" val="m_h_i"/>
  <p:tag name="KSO_WM_UNIT_INDEX" val="1_1_3"/>
  <p:tag name="KSO_WM_UNIT_ID" val="diagram20191578_8*m_h_i*1_1_3"/>
  <p:tag name="KSO_WM_TEMPLATE_CATEGORY" val="diagram"/>
  <p:tag name="KSO_WM_TEMPLATE_INDEX" val="20191578"/>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0"/>
</p:tagLst>
</file>

<file path=ppt/tags/tag122.xml><?xml version="1.0" encoding="utf-8"?>
<p:tagLst xmlns:p="http://schemas.openxmlformats.org/presentationml/2006/main">
  <p:tag name="KSO_WM_UNIT_TIMELINE_IDINGROUP" val="3"/>
  <p:tag name="KSO_WM_UNIT_TIMELINE_EMPHASIS_ID" val="2"/>
  <p:tag name="KSO_WM_UNIT_ISCONTENTSTITLE" val="0"/>
  <p:tag name="KSO_WM_UNIT_VALUE" val="6"/>
  <p:tag name="KSO_WM_UNIT_HIGHLIGHT" val="0"/>
  <p:tag name="KSO_WM_UNIT_COMPATIBLE" val="0"/>
  <p:tag name="KSO_WM_DIAGRAM_GROUP_CODE" val="m1-1"/>
  <p:tag name="KSO_WM_UNIT_TYPE" val="m_h_h_a"/>
  <p:tag name="KSO_WM_UNIT_INDEX" val="1_1_1_1"/>
  <p:tag name="KSO_WM_UNIT_ID" val="diagram20191578_8*m_h_h_a*1_1_1_1"/>
  <p:tag name="KSO_WM_TEMPLATE_CATEGORY" val="diagram"/>
  <p:tag name="KSO_WM_TEMPLATE_INDEX" val="20191578"/>
  <p:tag name="KSO_WM_UNIT_LAYERLEVEL" val="1_1_1_1"/>
  <p:tag name="KSO_WM_TAG_VERSION" val="1.0"/>
  <p:tag name="KSO_WM_BEAUTIFY_FLAG" val="#wm#"/>
  <p:tag name="KSO_WM_UNIT_PRESET_TEXT" val="事件内容标题"/>
  <p:tag name="KSO_WM_UNIT_TEXT_FILL_FORE_SCHEMECOLOR_INDEX" val="13"/>
  <p:tag name="KSO_WM_UNIT_TEXT_FILL_TYPE" val="1"/>
  <p:tag name="KSO_WM_UNIT_USESOURCEFORMAT_APPLY" val="0"/>
</p:tagLst>
</file>

<file path=ppt/tags/tag123.xml><?xml version="1.0" encoding="utf-8"?>
<p:tagLst xmlns:p="http://schemas.openxmlformats.org/presentationml/2006/main">
  <p:tag name="KSO_WM_UNIT_TIMELINE_IDINGROUP" val="4"/>
  <p:tag name="KSO_WM_UNIT_TIMELINE_EMPHASIS_ID" val="3"/>
  <p:tag name="KSO_WM_UNIT_VALUE" val="24"/>
  <p:tag name="KSO_WM_UNIT_HIGHLIGHT" val="0"/>
  <p:tag name="KSO_WM_UNIT_COMPATIBLE" val="0"/>
  <p:tag name="KSO_WM_DIAGRAM_GROUP_CODE" val="m1-1"/>
  <p:tag name="KSO_WM_UNIT_TYPE" val="m_h_h_f"/>
  <p:tag name="KSO_WM_UNIT_INDEX" val="1_1_1_1"/>
  <p:tag name="KSO_WM_UNIT_ID" val="diagram20191578_8*m_h_h_f*1_1_1_1"/>
  <p:tag name="KSO_WM_TEMPLATE_CATEGORY" val="diagram"/>
  <p:tag name="KSO_WM_TEMPLATE_INDEX" val="20191578"/>
  <p:tag name="KSO_WM_UNIT_LAYERLEVEL" val="1_1_1_1"/>
  <p:tag name="KSO_WM_TAG_VERSION" val="1.0"/>
  <p:tag name="KSO_WM_BEAUTIFY_FLAG" val="#wm#"/>
  <p:tag name="KSO_WM_UNIT_PRESET_TEXT" val="简单地描述该时间点发生的一些事件"/>
  <p:tag name="KSO_WM_UNIT_TEXT_FILL_FORE_SCHEMECOLOR_INDEX" val="13"/>
  <p:tag name="KSO_WM_UNIT_TEXT_FILL_TYPE" val="1"/>
  <p:tag name="KSO_WM_UNIT_USESOURCEFORMAT_APPLY" val="0"/>
</p:tagLst>
</file>

<file path=ppt/tags/tag124.xml><?xml version="1.0" encoding="utf-8"?>
<p:tagLst xmlns:p="http://schemas.openxmlformats.org/presentationml/2006/main">
  <p:tag name="KSO_WM_UNIT_TIMELINE_IDINGROUP" val="5"/>
  <p:tag name="KSO_WM_UNIT_TIMELINE_EMPHASIS_ID" val="4"/>
  <p:tag name="KSO_WM_UNIT_ISCONTENTSTITLE" val="0"/>
  <p:tag name="KSO_WM_UNIT_VALUE" val="5"/>
  <p:tag name="KSO_WM_UNIT_HIGHLIGHT" val="0"/>
  <p:tag name="KSO_WM_UNIT_COMPATIBLE" val="0"/>
  <p:tag name="KSO_WM_DIAGRAM_GROUP_CODE" val="m1-1"/>
  <p:tag name="KSO_WM_UNIT_TYPE" val="m_h_a"/>
  <p:tag name="KSO_WM_UNIT_INDEX" val="1_1_1"/>
  <p:tag name="KSO_WM_UNIT_ID" val="diagram20191578_8*m_h_a*1_1_1"/>
  <p:tag name="KSO_WM_TEMPLATE_CATEGORY" val="diagram"/>
  <p:tag name="KSO_WM_TEMPLATE_INDEX" val="20191578"/>
  <p:tag name="KSO_WM_UNIT_LAYERLEVEL" val="1_1_1"/>
  <p:tag name="KSO_WM_TAG_VERSION" val="1.0"/>
  <p:tag name="KSO_WM_BEAUTIFY_FLAG" val="#wm#"/>
  <p:tag name="KSO_WM_UNIT_PRESET_TEXT" val="2016/08/05"/>
  <p:tag name="KSO_WM_UNIT_TEXT_FILL_FORE_SCHEMECOLOR_INDEX" val="14"/>
  <p:tag name="KSO_WM_UNIT_TEXT_FILL_TYPE" val="1"/>
  <p:tag name="KSO_WM_UNIT_USESOURCEFORMAT_APPLY" val="0"/>
</p:tagLst>
</file>

<file path=ppt/tags/tag125.xml><?xml version="1.0" encoding="utf-8"?>
<p:tagLst xmlns:p="http://schemas.openxmlformats.org/presentationml/2006/main">
  <p:tag name="KSO_WM_UNIT_TIMELINE_IDINGROUP" val="6"/>
  <p:tag name="KSO_WM_UNIT_TIMELINE_EMPHASIS_ID" val="5"/>
  <p:tag name="KSO_WM_UNIT_HIGHLIGHT" val="0"/>
  <p:tag name="KSO_WM_UNIT_COMPATIBLE" val="0"/>
  <p:tag name="KSO_WM_DIAGRAM_GROUP_CODE" val="m1-1"/>
  <p:tag name="KSO_WM_UNIT_TYPE" val="m_h_i"/>
  <p:tag name="KSO_WM_UNIT_INDEX" val="1_1_2"/>
  <p:tag name="KSO_WM_UNIT_ID" val="diagram20191578_8*m_h_i*1_1_2"/>
  <p:tag name="KSO_WM_TEMPLATE_CATEGORY" val="diagram"/>
  <p:tag name="KSO_WM_TEMPLATE_INDEX" val="20191578"/>
  <p:tag name="KSO_WM_UNIT_LAYERLEVEL" val="1_1_1"/>
  <p:tag name="KSO_WM_TAG_VERSION" val="1.0"/>
  <p:tag name="KSO_WM_BEAUTIFY_FLAG" val="#wm#"/>
  <p:tag name="KSO_WM_UNIT_LINE_FORE_SCHEMECOLOR_INDEX" val="8"/>
  <p:tag name="KSO_WM_UNIT_LINE_FILL_TYPE" val="2"/>
  <p:tag name="KSO_WM_UNIT_USESOURCEFORMAT_APPLY" val="0"/>
</p:tagLst>
</file>

<file path=ppt/tags/tag126.xml><?xml version="1.0" encoding="utf-8"?>
<p:tagLst xmlns:p="http://schemas.openxmlformats.org/presentationml/2006/main">
  <p:tag name="KSO_WM_UNIT_TIMELINE_IDINGROUP" val="7"/>
  <p:tag name="KSO_WM_UNIT_TIMELINE_EMPHASIS_ID" val="6"/>
  <p:tag name="KSO_WM_UNIT_HIGHLIGHT" val="0"/>
  <p:tag name="KSO_WM_UNIT_COMPATIBLE" val="0"/>
  <p:tag name="KSO_WM_DIAGRAM_GROUP_CODE" val="m1-1"/>
  <p:tag name="KSO_WM_UNIT_TYPE" val="m_h_i"/>
  <p:tag name="KSO_WM_UNIT_INDEX" val="1_1_1"/>
  <p:tag name="KSO_WM_UNIT_ID" val="diagram20191578_8*m_h_i*1_1_1"/>
  <p:tag name="KSO_WM_TEMPLATE_CATEGORY" val="diagram"/>
  <p:tag name="KSO_WM_TEMPLATE_INDEX" val="20191578"/>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0"/>
</p:tagLst>
</file>

<file path=ppt/tags/tag127.xml><?xml version="1.0" encoding="utf-8"?>
<p:tagLst xmlns:p="http://schemas.openxmlformats.org/presentationml/2006/main">
  <p:tag name="KSO_WM_UNIT_HIGHLIGHT" val="0"/>
  <p:tag name="KSO_WM_UNIT_COMPATIBLE" val="0"/>
  <p:tag name="KSO_WM_DIAGRAM_GROUP_CODE" val="m1-4"/>
  <p:tag name="KSO_WM_UNIT_TYPE" val="i"/>
  <p:tag name="KSO_WM_UNIT_INDEX" val="1"/>
  <p:tag name="KSO_WM_UNIT_ID" val="diagram20191578_8*i*1"/>
  <p:tag name="KSO_WM_TEMPLATE_CATEGORY" val="diagram"/>
  <p:tag name="KSO_WM_TEMPLATE_INDEX" val="20191578"/>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128.xml><?xml version="1.0" encoding="utf-8"?>
<p:tagLst xmlns:p="http://schemas.openxmlformats.org/presentationml/2006/main">
  <p:tag name="KSO_WM_UNIT_ISCONTENTSTITLE" val="0"/>
  <p:tag name="KSO_WM_UNIT_VALUE" val="12"/>
  <p:tag name="KSO_WM_UNIT_HIGHLIGHT" val="0"/>
  <p:tag name="KSO_WM_UNIT_COMPATIBLE" val="0"/>
  <p:tag name="KSO_WM_DIAGRAM_GROUP_CODE" val="m1-4"/>
  <p:tag name="KSO_WM_UNIT_TYPE" val="a"/>
  <p:tag name="KSO_WM_UNIT_INDEX" val="1"/>
  <p:tag name="KSO_WM_UNIT_ID" val="diagram20191578_8*a*1"/>
  <p:tag name="KSO_WM_TEMPLATE_CATEGORY" val="diagram"/>
  <p:tag name="KSO_WM_TEMPLATE_INDEX" val="20191578"/>
  <p:tag name="KSO_WM_UNIT_LAYERLEVEL" val="1"/>
  <p:tag name="KSO_WM_TAG_VERSION" val="1.0"/>
  <p:tag name="KSO_WM_BEAUTIFY_FLAG" val="#wm#"/>
  <p:tag name="KSO_WM_UNIT_PRESET_TEXT" val="大事件概括标题"/>
  <p:tag name="KSO_WM_UNIT_TEXT_FILL_FORE_SCHEMECOLOR_INDEX" val="13"/>
  <p:tag name="KSO_WM_UNIT_TEXT_FILL_TYPE" val="1"/>
  <p:tag name="KSO_WM_UNIT_USESOURCEFORMAT_APPLY" val="0"/>
</p:tagLst>
</file>

<file path=ppt/tags/tag129.xml><?xml version="1.0" encoding="utf-8"?>
<p:tagLst xmlns:p="http://schemas.openxmlformats.org/presentationml/2006/main">
  <p:tag name="KSO_WM_UNIT_TIMELINE_IDINGROUP" val="5"/>
  <p:tag name="KSO_WM_UNIT_TIMELINE_EMPHASIS_ID" val="4"/>
  <p:tag name="KSO_WM_UNIT_ISCONTENTSTITLE" val="0"/>
  <p:tag name="KSO_WM_UNIT_VALUE" val="5"/>
  <p:tag name="KSO_WM_UNIT_HIGHLIGHT" val="0"/>
  <p:tag name="KSO_WM_UNIT_COMPATIBLE" val="0"/>
  <p:tag name="KSO_WM_DIAGRAM_GROUP_CODE" val="m1-1"/>
  <p:tag name="KSO_WM_UNIT_TYPE" val="m_h_a"/>
  <p:tag name="KSO_WM_UNIT_INDEX" val="1_3_1"/>
  <p:tag name="KSO_WM_UNIT_ID" val="diagram20191578_8*m_h_a*1_3_1"/>
  <p:tag name="KSO_WM_TEMPLATE_CATEGORY" val="diagram"/>
  <p:tag name="KSO_WM_TEMPLATE_INDEX" val="20191578"/>
  <p:tag name="KSO_WM_UNIT_LAYERLEVEL" val="1_1_1"/>
  <p:tag name="KSO_WM_TAG_VERSION" val="1.0"/>
  <p:tag name="KSO_WM_BEAUTIFY_FLAG" val="#wm#"/>
  <p:tag name="KSO_WM_UNIT_PRESET_TEXT" val="2016/08/05"/>
  <p:tag name="KSO_WM_UNIT_TEXT_FILL_FORE_SCHEMECOLOR_INDEX" val="14"/>
  <p:tag name="KSO_WM_UNIT_TEXT_FILL_TYPE" val="1"/>
  <p:tag name="KSO_WM_UNIT_USESOURCEFORMAT_APPLY" val="0"/>
</p:tagLst>
</file>

<file path=ppt/tags/tag13.xml><?xml version="1.0" encoding="utf-8"?>
<p:tagLst xmlns:p="http://schemas.openxmlformats.org/presentationml/2006/main">
  <p:tag name="KSO_WM_SLIDE_ID" val="diagram160443_4"/>
  <p:tag name="KSO_WM_SLIDE_INDEX" val="4"/>
  <p:tag name="KSO_WM_SLIDE_ITEM_CNT" val="3"/>
  <p:tag name="KSO_WM_SLIDE_LAYOUT" val="a_m"/>
  <p:tag name="KSO_WM_SLIDE_LAYOUT_CNT" val="1_1"/>
  <p:tag name="KSO_WM_SLIDE_TYPE" val="contents"/>
  <p:tag name="KSO_WM_BEAUTIFY_FLAG" val="#wm#"/>
  <p:tag name="KSO_WM_TEMPLATE_CATEGORY" val="custom"/>
  <p:tag name="KSO_WM_TEMPLATE_INDEX" val="20187308"/>
  <p:tag name="KSO_WM_DIAGRAM_GROUP_CODE" val="m1-1"/>
  <p:tag name="KSO_WM_TAG_VERSION" val="1.0"/>
</p:tagLst>
</file>

<file path=ppt/tags/tag130.xml><?xml version="1.0" encoding="utf-8"?>
<p:tagLst xmlns:p="http://schemas.openxmlformats.org/presentationml/2006/main">
  <p:tag name="KSO_WM_SLIDE_TIMELINE_TYPE" val="end"/>
  <p:tag name="KSO_WM_SLIDE_MODEL_TYPE" val="timeline"/>
  <p:tag name="KSO_WM_SLIDE_TIMELINE_MINITEMS" val="2"/>
  <p:tag name="KSO_WM_SLIDE_TIMELINE_MAXITEMS" val="3"/>
  <p:tag name="KSO_WM_SLIDE_ID" val="diagram20191578_8"/>
  <p:tag name="KSO_WM_SLIDE_TYPE" val="text"/>
  <p:tag name="KSO_WM_SLIDE_SUBTYPE" val="diag"/>
  <p:tag name="KSO_WM_SLIDE_ITEM_CNT" val="3"/>
  <p:tag name="KSO_WM_SLIDE_INDEX" val="8"/>
  <p:tag name="KSO_WM_SLIDE_SIZE" val="401.747*495.215"/>
  <p:tag name="KSO_WM_SLIDE_POSITION" val="484.229*0"/>
  <p:tag name="KSO_WM_DIAGRAM_GROUP_CODE" val="m1-1"/>
  <p:tag name="KSO_WM_SLIDE_DIAGTYPE" val="m"/>
  <p:tag name="KSO_WM_TAG_VERSION" val="1.0"/>
  <p:tag name="KSO_WM_BEAUTIFY_FLAG" val="#wm#"/>
  <p:tag name="KSO_WM_TEMPLATE_CATEGORY" val="custom"/>
  <p:tag name="KSO_WM_TEMPLATE_INDEX" val="20187308"/>
  <p:tag name="KSO_WM_SLIDE_LAYOUT" val="a_b_f_m"/>
  <p:tag name="KSO_WM_SLIDE_LAYOUT_CNT" val="1_1_2_1"/>
</p:tagLst>
</file>

<file path=ppt/tags/tag131.xml><?xml version="1.0" encoding="utf-8"?>
<p:tagLst xmlns:p="http://schemas.openxmlformats.org/presentationml/2006/main">
  <p:tag name="KSO_WM_UNIT_HIGHLIGHT" val="0"/>
  <p:tag name="KSO_WM_UNIT_COMPATIBLE" val="0"/>
  <p:tag name="KSO_WM_DIAGRAM_GROUP_CODE" val="m1-4"/>
  <p:tag name="KSO_WM_UNIT_TYPE" val="i"/>
  <p:tag name="KSO_WM_UNIT_INDEX" val="1"/>
  <p:tag name="KSO_WM_UNIT_ID" val="diagram20191578_8*i*1"/>
  <p:tag name="KSO_WM_TEMPLATE_CATEGORY" val="diagram"/>
  <p:tag name="KSO_WM_TEMPLATE_INDEX" val="20191578"/>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132.xml><?xml version="1.0" encoding="utf-8"?>
<p:tagLst xmlns:p="http://schemas.openxmlformats.org/presentationml/2006/main">
  <p:tag name="KSO_WM_UNIT_ISCONTENTSTITLE" val="0"/>
  <p:tag name="KSO_WM_UNIT_VALUE" val="12"/>
  <p:tag name="KSO_WM_UNIT_HIGHLIGHT" val="0"/>
  <p:tag name="KSO_WM_UNIT_COMPATIBLE" val="0"/>
  <p:tag name="KSO_WM_DIAGRAM_GROUP_CODE" val="m1-4"/>
  <p:tag name="KSO_WM_UNIT_TYPE" val="a"/>
  <p:tag name="KSO_WM_UNIT_INDEX" val="1"/>
  <p:tag name="KSO_WM_UNIT_ID" val="diagram20191578_8*a*1"/>
  <p:tag name="KSO_WM_TEMPLATE_CATEGORY" val="diagram"/>
  <p:tag name="KSO_WM_TEMPLATE_INDEX" val="20191578"/>
  <p:tag name="KSO_WM_UNIT_LAYERLEVEL" val="1"/>
  <p:tag name="KSO_WM_TAG_VERSION" val="1.0"/>
  <p:tag name="KSO_WM_BEAUTIFY_FLAG" val="#wm#"/>
  <p:tag name="KSO_WM_UNIT_PRESET_TEXT" val="大事件概括标题"/>
  <p:tag name="KSO_WM_UNIT_TEXT_FILL_FORE_SCHEMECOLOR_INDEX" val="13"/>
  <p:tag name="KSO_WM_UNIT_TEXT_FILL_TYPE" val="1"/>
  <p:tag name="KSO_WM_UNIT_USESOURCEFORMAT_APPLY" val="0"/>
</p:tagLst>
</file>

<file path=ppt/tags/tag133.xml><?xml version="1.0" encoding="utf-8"?>
<p:tagLst xmlns:p="http://schemas.openxmlformats.org/presentationml/2006/main">
  <p:tag name="KSO_WM_UNIT_VALUE" val="48"/>
  <p:tag name="KSO_WM_UNIT_HIGHLIGHT" val="0"/>
  <p:tag name="KSO_WM_UNIT_COMPATIBLE" val="0"/>
  <p:tag name="KSO_WM_DIAGRAM_GROUP_CODE" val="m1-4"/>
  <p:tag name="KSO_WM_UNIT_TYPE" val="f"/>
  <p:tag name="KSO_WM_UNIT_INDEX" val="1"/>
  <p:tag name="KSO_WM_UNIT_ID" val="diagram20191578_8*f*1"/>
  <p:tag name="KSO_WM_TEMPLATE_CATEGORY" val="diagram"/>
  <p:tag name="KSO_WM_TEMPLATE_INDEX" val="20191578"/>
  <p:tag name="KSO_WM_UNIT_LAYERLEVEL" val="1"/>
  <p:tag name="KSO_WM_TAG_VERSION" val="1.0"/>
  <p:tag name="KSO_WM_BEAUTIFY_FLAG" val="#wm#"/>
  <p:tag name="KSO_WM_UNIT_PRESET_TEXT" val="点击此处添加具体内容，简明扼要的阐述您的观点。根据需要可酌情增减文字。"/>
  <p:tag name="KSO_WM_UNIT_TEXT_FILL_FORE_SCHEMECOLOR_INDEX" val="13"/>
  <p:tag name="KSO_WM_UNIT_TEXT_FILL_TYPE" val="1"/>
  <p:tag name="KSO_WM_UNIT_USESOURCEFORMAT_APPLY" val="0"/>
</p:tagLst>
</file>

<file path=ppt/tags/tag134.xml><?xml version="1.0" encoding="utf-8"?>
<p:tagLst xmlns:p="http://schemas.openxmlformats.org/presentationml/2006/main">
  <p:tag name="KSO_WM_UNIT_ISCONTENTSTITLE" val="0"/>
  <p:tag name="KSO_WM_UNIT_VALUE" val="9"/>
  <p:tag name="KSO_WM_UNIT_HIGHLIGHT" val="0"/>
  <p:tag name="KSO_WM_UNIT_COMPATIBLE" val="0"/>
  <p:tag name="KSO_WM_DIAGRAM_GROUP_CODE" val="m1-4"/>
  <p:tag name="KSO_WM_UNIT_TYPE" val="b"/>
  <p:tag name="KSO_WM_UNIT_INDEX" val="1"/>
  <p:tag name="KSO_WM_UNIT_ID" val="diagram20191578_8*b*1"/>
  <p:tag name="KSO_WM_TEMPLATE_CATEGORY" val="diagram"/>
  <p:tag name="KSO_WM_TEMPLATE_INDEX" val="20191578"/>
  <p:tag name="KSO_WM_UNIT_LAYERLEVEL" val="1"/>
  <p:tag name="KSO_WM_TAG_VERSION" val="1.0"/>
  <p:tag name="KSO_WM_BEAUTIFY_FLAG" val="#wm#"/>
  <p:tag name="KSO_WM_UNIT_PRESET_TEXT" val="对大事件的补充说明"/>
  <p:tag name="KSO_WM_UNIT_TEXT_FILL_FORE_SCHEMECOLOR_INDEX" val="13"/>
  <p:tag name="KSO_WM_UNIT_TEXT_FILL_TYPE" val="1"/>
  <p:tag name="KSO_WM_UNIT_USESOURCEFORMAT_APPLY" val="0"/>
</p:tagLst>
</file>

<file path=ppt/tags/tag135.xml><?xml version="1.0" encoding="utf-8"?>
<p:tagLst xmlns:p="http://schemas.openxmlformats.org/presentationml/2006/main">
  <p:tag name="KSO_WM_UNIT_VALUE" val="48"/>
  <p:tag name="KSO_WM_UNIT_HIGHLIGHT" val="0"/>
  <p:tag name="KSO_WM_UNIT_COMPATIBLE" val="0"/>
  <p:tag name="KSO_WM_DIAGRAM_GROUP_CODE" val="m1-4"/>
  <p:tag name="KSO_WM_UNIT_TYPE" val="f"/>
  <p:tag name="KSO_WM_UNIT_INDEX" val="2"/>
  <p:tag name="KSO_WM_UNIT_ID" val="diagram20191578_8*f*2"/>
  <p:tag name="KSO_WM_TEMPLATE_CATEGORY" val="diagram"/>
  <p:tag name="KSO_WM_TEMPLATE_INDEX" val="20191578"/>
  <p:tag name="KSO_WM_UNIT_LAYERLEVEL" val="1"/>
  <p:tag name="KSO_WM_TAG_VERSION" val="1.0"/>
  <p:tag name="KSO_WM_BEAUTIFY_FLAG" val="#wm#"/>
  <p:tag name="KSO_WM_UNIT_PRESET_TEXT" val="点击此处添加具体内容，简明扼要的阐述您的观点。根据需要可酌情增减文字。"/>
  <p:tag name="KSO_WM_UNIT_TEXT_FILL_FORE_SCHEMECOLOR_INDEX" val="13"/>
  <p:tag name="KSO_WM_UNIT_TEXT_FILL_TYPE" val="1"/>
  <p:tag name="KSO_WM_UNIT_USESOURCEFORMAT_APPLY" val="0"/>
</p:tagLst>
</file>

<file path=ppt/tags/tag136.xml><?xml version="1.0" encoding="utf-8"?>
<p:tagLst xmlns:p="http://schemas.openxmlformats.org/presentationml/2006/main">
  <p:tag name="KSO_WM_UNIT_VALUE" val="48"/>
  <p:tag name="KSO_WM_UNIT_HIGHLIGHT" val="0"/>
  <p:tag name="KSO_WM_UNIT_COMPATIBLE" val="0"/>
  <p:tag name="KSO_WM_DIAGRAM_GROUP_CODE" val="m1-4"/>
  <p:tag name="KSO_WM_UNIT_TYPE" val="f"/>
  <p:tag name="KSO_WM_UNIT_INDEX" val="2"/>
  <p:tag name="KSO_WM_UNIT_ID" val="diagram20191578_8*f*2"/>
  <p:tag name="KSO_WM_TEMPLATE_CATEGORY" val="diagram"/>
  <p:tag name="KSO_WM_TEMPLATE_INDEX" val="20191578"/>
  <p:tag name="KSO_WM_UNIT_LAYERLEVEL" val="1"/>
  <p:tag name="KSO_WM_TAG_VERSION" val="1.0"/>
  <p:tag name="KSO_WM_BEAUTIFY_FLAG" val="#wm#"/>
  <p:tag name="KSO_WM_UNIT_PRESET_TEXT" val="点击此处添加具体内容，简明扼要的阐述您的观点。根据需要可酌情增减文字。"/>
  <p:tag name="KSO_WM_UNIT_TEXT_FILL_FORE_SCHEMECOLOR_INDEX" val="13"/>
  <p:tag name="KSO_WM_UNIT_TEXT_FILL_TYPE" val="1"/>
  <p:tag name="KSO_WM_UNIT_USESOURCEFORMAT_APPLY" val="0"/>
</p:tagLst>
</file>

<file path=ppt/tags/tag137.xml><?xml version="1.0" encoding="utf-8"?>
<p:tagLst xmlns:p="http://schemas.openxmlformats.org/presentationml/2006/main">
  <p:tag name="KSO_WM_SLIDE_TIMELINE_TYPE" val="end"/>
  <p:tag name="KSO_WM_SLIDE_MODEL_TYPE" val="timeline"/>
  <p:tag name="KSO_WM_SLIDE_TIMELINE_MINITEMS" val="2"/>
  <p:tag name="KSO_WM_SLIDE_TIMELINE_MAXITEMS" val="3"/>
  <p:tag name="KSO_WM_SLIDE_ID" val="diagram20191578_8"/>
  <p:tag name="KSO_WM_SLIDE_TYPE" val="text"/>
  <p:tag name="KSO_WM_SLIDE_SUBTYPE" val="diag"/>
  <p:tag name="KSO_WM_SLIDE_ITEM_CNT" val="3"/>
  <p:tag name="KSO_WM_SLIDE_INDEX" val="8"/>
  <p:tag name="KSO_WM_SLIDE_SIZE" val="401.747*495.215"/>
  <p:tag name="KSO_WM_SLIDE_POSITION" val="484.229*0"/>
  <p:tag name="KSO_WM_DIAGRAM_GROUP_CODE" val="m1-1"/>
  <p:tag name="KSO_WM_SLIDE_DIAGTYPE" val="m"/>
  <p:tag name="KSO_WM_TAG_VERSION" val="1.0"/>
  <p:tag name="KSO_WM_BEAUTIFY_FLAG" val="#wm#"/>
  <p:tag name="KSO_WM_TEMPLATE_CATEGORY" val="custom"/>
  <p:tag name="KSO_WM_TEMPLATE_INDEX" val="20187308"/>
  <p:tag name="KSO_WM_SLIDE_LAYOUT" val="a_b_f_m"/>
  <p:tag name="KSO_WM_SLIDE_LAYOUT_CNT" val="1_1_2_1"/>
</p:tagLst>
</file>

<file path=ppt/tags/tag138.xml><?xml version="1.0" encoding="utf-8"?>
<p:tagLst xmlns:p="http://schemas.openxmlformats.org/presentationml/2006/main">
  <p:tag name="KSO_WM_TAG_VERSION" val="1.0"/>
  <p:tag name="KSO_WM_BEAUTIFY_FLAG" val="#wm#"/>
  <p:tag name="KSO_WM_UNIT_ID" val="diagram20189627_1*i*1"/>
  <p:tag name="KSO_WM_TEMPLATE_CATEGORY" val="diagram"/>
  <p:tag name="KSO_WM_TEMPLATE_INDEX" val="20189627"/>
  <p:tag name="KSO_WM_UNIT_HIGHLIGHT" val="0"/>
  <p:tag name="KSO_WM_UNIT_COMPATIBLE" val="0"/>
  <p:tag name="KSO_WM_UNIT_LAYERLEVEL" val="1"/>
  <p:tag name="KSO_WM_UNIT_TYPE" val="i"/>
  <p:tag name="KSO_WM_UNIT_INDEX" val="1"/>
</p:tagLst>
</file>

<file path=ppt/tags/tag139.xml><?xml version="1.0" encoding="utf-8"?>
<p:tagLst xmlns:p="http://schemas.openxmlformats.org/presentationml/2006/main">
  <p:tag name="KSO_WM_TAG_VERSION" val="1.0"/>
  <p:tag name="KSO_WM_BEAUTIFY_FLAG" val="#wm#"/>
  <p:tag name="KSO_WM_UNIT_ID" val="diagram20189627_1*i*2"/>
  <p:tag name="KSO_WM_TEMPLATE_CATEGORY" val="diagram"/>
  <p:tag name="KSO_WM_TEMPLATE_INDEX" val="20189627"/>
  <p:tag name="KSO_WM_UNIT_HIGHLIGHT" val="0"/>
  <p:tag name="KSO_WM_UNIT_COMPATIBLE" val="0"/>
  <p:tag name="KSO_WM_UNIT_LAYERLEVEL" val="1"/>
  <p:tag name="KSO_WM_UNIT_TYPE" val="i"/>
  <p:tag name="KSO_WM_UNIT_INDEX" val="2"/>
</p:tagLst>
</file>

<file path=ppt/tags/tag14.xml><?xml version="1.0" encoding="utf-8"?>
<p:tagLst xmlns:p="http://schemas.openxmlformats.org/presentationml/2006/main">
  <p:tag name="KSO_WM_TAG_VERSION" val="1.0"/>
  <p:tag name="KSO_WM_BEAUTIFY_FLAG" val="#wm#"/>
  <p:tag name="KSO_WM_UNIT_TYPE" val="i"/>
  <p:tag name="KSO_WM_UNIT_ID" val="diagram160431_3*i*0"/>
  <p:tag name="KSO_WM_TEMPLATE_CATEGORY" val="diagram"/>
  <p:tag name="KSO_WM_TEMPLATE_INDEX" val="160431"/>
  <p:tag name="KSO_WM_UNIT_INDEX" val="0"/>
</p:tagLst>
</file>

<file path=ppt/tags/tag140.xml><?xml version="1.0" encoding="utf-8"?>
<p:tagLst xmlns:p="http://schemas.openxmlformats.org/presentationml/2006/main">
  <p:tag name="KSO_WM_UNIT_HIGHLIGHT" val="0"/>
  <p:tag name="KSO_WM_UNIT_COMPATIBLE" val="0"/>
  <p:tag name="KSO_WM_UNIT_ID" val="diagram20189627_1*a*1"/>
  <p:tag name="KSO_WM_TEMPLATE_CATEGORY" val="diagram"/>
  <p:tag name="KSO_WM_TEMPLATE_INDEX" val="20189627"/>
  <p:tag name="KSO_WM_UNIT_LAYERLEVEL" val="1"/>
  <p:tag name="KSO_WM_TAG_VERSION" val="1.0"/>
  <p:tag name="KSO_WM_BEAUTIFY_FLAG" val="#wm#"/>
  <p:tag name="KSO_WM_UNIT_ISCONTENTSTITLE" val="0"/>
  <p:tag name="KSO_WM_UNIT_VALUE" val="13"/>
  <p:tag name="KSO_WM_UNIT_TYPE" val="a"/>
  <p:tag name="KSO_WM_UNIT_INDEX" val="1"/>
  <p:tag name="KSO_WM_UNIT_PRESET_TEXT" val="The title only layout here"/>
</p:tagLst>
</file>

<file path=ppt/tags/tag141.xml><?xml version="1.0" encoding="utf-8"?>
<p:tagLst xmlns:p="http://schemas.openxmlformats.org/presentationml/2006/main">
  <p:tag name="KSO_WM_UNIT_HIGHLIGHT" val="0"/>
  <p:tag name="KSO_WM_UNIT_COMPATIBLE" val="0"/>
  <p:tag name="KSO_WM_UNIT_ID" val="diagram20189627_1*f*1"/>
  <p:tag name="KSO_WM_TEMPLATE_CATEGORY" val="diagram"/>
  <p:tag name="KSO_WM_TEMPLATE_INDEX" val="20189627"/>
  <p:tag name="KSO_WM_UNIT_LAYERLEVEL" val="1"/>
  <p:tag name="KSO_WM_TAG_VERSION" val="1.0"/>
  <p:tag name="KSO_WM_BEAUTIFY_FLAG" val="#wm#"/>
  <p:tag name="KSO_WM_UNIT_VALUE" val="98"/>
  <p:tag name="KSO_WM_UNIT_TYPE" val="f"/>
  <p:tag name="KSO_WM_UNIT_INDEX" val="1"/>
  <p:tag name="KSO_WM_UNIT_PRESET_TEXT" val="Unified fonts make reading more fluent.Theme color makes PPT more convenient to change.Adjust the spacing to adapt to Chinese typesetting, use the reference line in PPT. Unified fonts make reading more fluent."/>
</p:tagLst>
</file>

<file path=ppt/tags/tag142.xml><?xml version="1.0" encoding="utf-8"?>
<p:tagLst xmlns:p="http://schemas.openxmlformats.org/presentationml/2006/main">
  <p:tag name="KSO_WM_TEMPLATE_CATEGORY" val="custom"/>
  <p:tag name="KSO_WM_TEMPLATE_INDEX" val="20187308"/>
  <p:tag name="KSO_WM_TAG_VERSION" val="1.0"/>
  <p:tag name="KSO_WM_SLIDE_ID" val="diagram20189627_1"/>
  <p:tag name="KSO_WM_SLIDE_INDEX" val="1"/>
  <p:tag name="KSO_WM_SLIDE_ITEM_CNT" val="0"/>
  <p:tag name="KSO_WM_SLIDE_LAYOUT" val="a_f"/>
  <p:tag name="KSO_WM_SLIDE_LAYOUT_CNT" val="1_1"/>
  <p:tag name="KSO_WM_SLIDE_TYPE" val="text"/>
  <p:tag name="KSO_WM_SLIDE_SUBTYPE" val="pureTxt"/>
  <p:tag name="KSO_WM_BEAUTIFY_FLAG" val="#wm#"/>
  <p:tag name="KSO_WM_SLIDE_POSITION" val="126*39"/>
  <p:tag name="KSO_WM_SLIDE_SIZE" val="706*480"/>
</p:tagLst>
</file>

<file path=ppt/tags/tag143.xml><?xml version="1.0" encoding="utf-8"?>
<p:tagLst xmlns:p="http://schemas.openxmlformats.org/presentationml/2006/main">
  <p:tag name="KSO_WM_TEMPLATE_CATEGORY" val="custom"/>
  <p:tag name="KSO_WM_TEMPLATE_INDEX" val="20184641"/>
  <p:tag name="KSO_WM_UNIT_TYPE" val="a"/>
  <p:tag name="KSO_WM_UNIT_INDEX" val="1"/>
  <p:tag name="KSO_WM_UNIT_ID" val="custom20184641_23*a*1"/>
  <p:tag name="KSO_WM_UNIT_LAYERLEVEL" val="1"/>
  <p:tag name="KSO_WM_UNIT_VALUE" val="8"/>
  <p:tag name="KSO_WM_UNIT_ISCONTENTSTITLE" val="0"/>
  <p:tag name="KSO_WM_UNIT_HIGHLIGHT" val="0"/>
  <p:tag name="KSO_WM_UNIT_COMPATIBLE" val="0"/>
  <p:tag name="KSO_WM_UNIT_CLEAR" val="0"/>
  <p:tag name="KSO_WM_BEAUTIFY_FLAG" val="#wm#"/>
  <p:tag name="KSO_WM_TAG_VERSION" val="1.0"/>
  <p:tag name="KSO_WM_UNIT_PRESET_TEXT" val="THANK YOU"/>
</p:tagLst>
</file>

<file path=ppt/tags/tag144.xml><?xml version="1.0" encoding="utf-8"?>
<p:tagLst xmlns:p="http://schemas.openxmlformats.org/presentationml/2006/main">
  <p:tag name="KSO_WM_TEMPLATE_CATEGORY" val="custom"/>
  <p:tag name="KSO_WM_TEMPLATE_INDEX" val="20187308"/>
  <p:tag name="KSO_WM_TAG_VERSION" val="1.0"/>
  <p:tag name="KSO_WM_SLIDE_ID" val="custom20184641_23"/>
  <p:tag name="KSO_WM_SLIDE_INDEX" val="23"/>
  <p:tag name="KSO_WM_SLIDE_ITEM_CNT" val="1"/>
  <p:tag name="KSO_WM_SLIDE_LAYOUT" val="a"/>
  <p:tag name="KSO_WM_SLIDE_LAYOUT_CNT" val="1"/>
  <p:tag name="KSO_WM_SLIDE_TYPE" val="endPage"/>
  <p:tag name="KSO_WM_BEAUTIFY_FLAG" val="#wm#"/>
</p:tagLst>
</file>

<file path=ppt/tags/tag15.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
  <p:tag name="KSO_WM_UNIT_ID" val="diagram160431_3*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6.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2"/>
  <p:tag name="KSO_WM_UNIT_ID" val="diagram160431_3*m_i*1_2"/>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17.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3"/>
  <p:tag name="KSO_WM_UNIT_ID" val="diagram160431_3*m_i*1_3"/>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18.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4"/>
  <p:tag name="KSO_WM_UNIT_ID" val="diagram160431_3*m_i*1_4"/>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19.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5"/>
  <p:tag name="KSO_WM_UNIT_ID" val="diagram160431_3*m_i*1_5"/>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h_f"/>
  <p:tag name="KSO_WM_UNIT_INDEX" val="1_1_1"/>
  <p:tag name="KSO_WM_UNIT_ID" val="diagram160431_3*m_h_f*1_1_1"/>
  <p:tag name="KSO_WM_UNIT_CLEAR" val="1"/>
  <p:tag name="KSO_WM_UNIT_LAYERLEVEL" val="1_1_1"/>
  <p:tag name="KSO_WM_UNIT_VALUE" val="63"/>
  <p:tag name="KSO_WM_UNIT_HIGHLIGHT" val="0"/>
  <p:tag name="KSO_WM_UNIT_COMPATIBLE" val="0"/>
  <p:tag name="KSO_WM_DIAGRAM_GROUP_CODE" val="m1-1"/>
  <p:tag name="KSO_WM_UNIT_PRESET_TEXT" val="LOREM IPSUM DOLOR SIT AMET, CONSECTETUR ADIPISICING ELIT, SED DO EIUSMOD TEMPOR INCIDIDUNT"/>
  <p:tag name="KSO_WM_UNIT_TEXT_FILL_FORE_SCHEMECOLOR_INDEX" val="13"/>
  <p:tag name="KSO_WM_UNIT_TEXT_FILL_TYPE" val="1"/>
  <p:tag name="KSO_WM_UNIT_USESOURCEFORMAT_APPLY" val="0"/>
</p:tagLst>
</file>

<file path=ppt/tags/tag21.xml><?xml version="1.0" encoding="utf-8"?>
<p:tagLst xmlns:p="http://schemas.openxmlformats.org/presentationml/2006/main">
  <p:tag name="KSO_WM_TEMPLATE_CATEGORY" val="diagram"/>
  <p:tag name="KSO_WM_TEMPLATE_INDEX" val="160431"/>
  <p:tag name="KSO_WM_TAG_VERSION" val="1.0"/>
  <p:tag name="KSO_WM_BEAUTIFY_FLAG" val="#wm#"/>
  <p:tag name="KSO_WM_UNIT_RELATE_UNITID" val="258*m*1"/>
  <p:tag name="KSO_WM_UNIT_TYPE" val="a"/>
  <p:tag name="KSO_WM_UNIT_INDEX" val="1"/>
  <p:tag name="KSO_WM_UNIT_ID" val="diagram160431_3*a*1"/>
  <p:tag name="KSO_WM_UNIT_CLEAR" val="1"/>
  <p:tag name="KSO_WM_UNIT_LAYERLEVEL" val="1"/>
  <p:tag name="KSO_WM_UNIT_ISCONTENTSTITLE" val="1"/>
  <p:tag name="KSO_WM_UNIT_VALUE" val="22"/>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AG_VERSION" val="1.0"/>
  <p:tag name="KSO_WM_BEAUTIFY_FLAG" val="#wm#"/>
  <p:tag name="KSO_WM_UNIT_TYPE" val="i"/>
  <p:tag name="KSO_WM_UNIT_ID" val="diagram160431_3*i*14"/>
  <p:tag name="KSO_WM_TEMPLATE_CATEGORY" val="diagram"/>
  <p:tag name="KSO_WM_TEMPLATE_INDEX" val="160431"/>
  <p:tag name="KSO_WM_UNIT_INDEX" val="14"/>
</p:tagLst>
</file>

<file path=ppt/tags/tag23.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6"/>
  <p:tag name="KSO_WM_UNIT_ID" val="diagram160431_3*m_i*1_6"/>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24.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7"/>
  <p:tag name="KSO_WM_UNIT_ID" val="diagram160431_3*m_i*1_7"/>
  <p:tag name="KSO_WM_UNIT_CLEAR" val="1"/>
  <p:tag name="KSO_WM_UNIT_LAYERLEVEL" val="1_1"/>
  <p:tag name="KSO_WM_DIAGRAM_GROUP_CODE" val="m1-1"/>
  <p:tag name="KSO_WM_UNIT_LINE_FORE_SCHEMECOLOR_INDEX" val="6"/>
  <p:tag name="KSO_WM_UNIT_LINE_FILL_TYPE" val="2"/>
  <p:tag name="KSO_WM_UNIT_USESOURCEFORMAT_APPLY" val="0"/>
</p:tagLst>
</file>

<file path=ppt/tags/tag25.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8"/>
  <p:tag name="KSO_WM_UNIT_ID" val="diagram160431_3*m_i*1_8"/>
  <p:tag name="KSO_WM_UNIT_CLEAR" val="1"/>
  <p:tag name="KSO_WM_UNIT_LAYERLEVEL" val="1_1"/>
  <p:tag name="KSO_WM_DIAGRAM_GROUP_CODE" val="m1-1"/>
  <p:tag name="KSO_WM_UNIT_LINE_FORE_SCHEMECOLOR_INDEX" val="6"/>
  <p:tag name="KSO_WM_UNIT_LINE_FILL_TYPE" val="2"/>
  <p:tag name="KSO_WM_UNIT_USESOURCEFORMAT_APPLY" val="0"/>
</p:tagLst>
</file>

<file path=ppt/tags/tag26.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9"/>
  <p:tag name="KSO_WM_UNIT_ID" val="diagram160431_3*m_i*1_9"/>
  <p:tag name="KSO_WM_UNIT_CLEAR" val="1"/>
  <p:tag name="KSO_WM_UNIT_LAYERLEVEL" val="1_1"/>
  <p:tag name="KSO_WM_DIAGRAM_GROUP_CODE" val="m1-1"/>
  <p:tag name="KSO_WM_UNIT_LINE_FORE_SCHEMECOLOR_INDEX" val="6"/>
  <p:tag name="KSO_WM_UNIT_LINE_FILL_TYPE" val="2"/>
  <p:tag name="KSO_WM_UNIT_USESOURCEFORMAT_APPLY" val="0"/>
</p:tagLst>
</file>

<file path=ppt/tags/tag27.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0"/>
  <p:tag name="KSO_WM_UNIT_ID" val="diagram160431_3*m_i*1_10"/>
  <p:tag name="KSO_WM_UNIT_CLEAR" val="1"/>
  <p:tag name="KSO_WM_UNIT_LAYERLEVEL" val="1_1"/>
  <p:tag name="KSO_WM_DIAGRAM_GROUP_CODE" val="m1-1"/>
  <p:tag name="KSO_WM_UNIT_LINE_FORE_SCHEMECOLOR_INDEX" val="6"/>
  <p:tag name="KSO_WM_UNIT_LINE_FILL_TYPE" val="2"/>
  <p:tag name="KSO_WM_UNIT_USESOURCEFORMAT_APPLY" val="0"/>
</p:tagLst>
</file>

<file path=ppt/tags/tag28.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h_f"/>
  <p:tag name="KSO_WM_UNIT_INDEX" val="1_2_1"/>
  <p:tag name="KSO_WM_UNIT_ID" val="diagram160431_3*m_h_f*1_2_1"/>
  <p:tag name="KSO_WM_UNIT_CLEAR" val="1"/>
  <p:tag name="KSO_WM_UNIT_LAYERLEVEL" val="1_1_1"/>
  <p:tag name="KSO_WM_UNIT_VALUE" val="63"/>
  <p:tag name="KSO_WM_UNIT_HIGHLIGHT" val="0"/>
  <p:tag name="KSO_WM_UNIT_COMPATIBLE" val="0"/>
  <p:tag name="KSO_WM_DIAGRAM_GROUP_CODE" val="m1-1"/>
  <p:tag name="KSO_WM_UNIT_PRESET_TEXT" val="LOREM IPSUM DOLOR SIT AMET, CONSECTETUR ADIPISICING ELIT, SED DO EIUSMOD TEMPOR INCIDIDUNT"/>
  <p:tag name="KSO_WM_UNIT_TEXT_FILL_FORE_SCHEMECOLOR_INDEX" val="13"/>
  <p:tag name="KSO_WM_UNIT_TEXT_FILL_TYPE" val="1"/>
  <p:tag name="KSO_WM_UNIT_USESOURCEFORMAT_APPLY" val="0"/>
</p:tagLst>
</file>

<file path=ppt/tags/tag29.xml><?xml version="1.0" encoding="utf-8"?>
<p:tagLst xmlns:p="http://schemas.openxmlformats.org/presentationml/2006/main">
  <p:tag name="KSO_WM_TAG_VERSION" val="1.0"/>
  <p:tag name="KSO_WM_BEAUTIFY_FLAG" val="#wm#"/>
  <p:tag name="KSO_WM_UNIT_TYPE" val="i"/>
  <p:tag name="KSO_WM_UNIT_ID" val="diagram160431_3*i*27"/>
  <p:tag name="KSO_WM_TEMPLATE_CATEGORY" val="diagram"/>
  <p:tag name="KSO_WM_TEMPLATE_INDEX" val="160431"/>
  <p:tag name="KSO_WM_UNIT_INDEX" val="27"/>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2"/>
  <p:tag name="KSO_WM_UNIT_ID" val="diagram160431_3*m_i*1_12"/>
  <p:tag name="KSO_WM_UNIT_CLEAR" val="1"/>
  <p:tag name="KSO_WM_UNIT_LAYERLEVEL" val="1_1"/>
  <p:tag name="KSO_WM_DIAGRAM_GROUP_CODE" val="m1-1"/>
  <p:tag name="KSO_WM_UNIT_LINE_FORE_SCHEMECOLOR_INDEX" val="7"/>
  <p:tag name="KSO_WM_UNIT_LINE_FILL_TYPE" val="2"/>
  <p:tag name="KSO_WM_UNIT_USESOURCEFORMAT_APPLY" val="0"/>
</p:tagLst>
</file>

<file path=ppt/tags/tag31.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3"/>
  <p:tag name="KSO_WM_UNIT_ID" val="diagram160431_3*m_i*1_13"/>
  <p:tag name="KSO_WM_UNIT_CLEAR" val="1"/>
  <p:tag name="KSO_WM_UNIT_LAYERLEVEL" val="1_1"/>
  <p:tag name="KSO_WM_DIAGRAM_GROUP_CODE" val="m1-1"/>
  <p:tag name="KSO_WM_UNIT_LINE_FORE_SCHEMECOLOR_INDEX" val="7"/>
  <p:tag name="KSO_WM_UNIT_LINE_FILL_TYPE" val="2"/>
  <p:tag name="KSO_WM_UNIT_USESOURCEFORMAT_APPLY" val="0"/>
</p:tagLst>
</file>

<file path=ppt/tags/tag32.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5"/>
  <p:tag name="KSO_WM_UNIT_ID" val="diagram160431_3*m_i*1_15"/>
  <p:tag name="KSO_WM_UNIT_CLEAR" val="1"/>
  <p:tag name="KSO_WM_UNIT_LAYERLEVEL" val="1_1"/>
  <p:tag name="KSO_WM_DIAGRAM_GROUP_CODE" val="m1-1"/>
  <p:tag name="KSO_WM_UNIT_LINE_FORE_SCHEMECOLOR_INDEX" val="7"/>
  <p:tag name="KSO_WM_UNIT_LINE_FILL_TYPE" val="2"/>
  <p:tag name="KSO_WM_UNIT_USESOURCEFORMAT_APPLY" val="0"/>
</p:tagLst>
</file>

<file path=ppt/tags/tag33.xml><?xml version="1.0" encoding="utf-8"?>
<p:tagLst xmlns:p="http://schemas.openxmlformats.org/presentationml/2006/main">
  <p:tag name="KSO_WM_SLIDE_ID" val="diagram160431_3"/>
  <p:tag name="KSO_WM_SLIDE_INDEX" val="3"/>
  <p:tag name="KSO_WM_SLIDE_ITEM_CNT" val="3"/>
  <p:tag name="KSO_WM_SLIDE_LAYOUT" val="m_a"/>
  <p:tag name="KSO_WM_SLIDE_LAYOUT_CNT" val="1_1"/>
  <p:tag name="KSO_WM_SLIDE_TYPE" val="contents"/>
  <p:tag name="KSO_WM_BEAUTIFY_FLAG" val="#wm#"/>
  <p:tag name="KSO_WM_TEMPLATE_CATEGORY" val="custom"/>
  <p:tag name="KSO_WM_TEMPLATE_INDEX" val="20187308"/>
  <p:tag name="KSO_WM_DIAGRAM_GROUP_CODE" val="m1-1"/>
  <p:tag name="KSO_WM_TAG_VERSION" val="1.0"/>
  <p:tag name="KSO_WM_SLIDE_SUBTYPE" val="pureTxt"/>
</p:tagLst>
</file>

<file path=ppt/tags/tag34.xml><?xml version="1.0" encoding="utf-8"?>
<p:tagLst xmlns:p="http://schemas.openxmlformats.org/presentationml/2006/main">
  <p:tag name="KSO_WM_UNIT_HIGHLIGHT" val="0"/>
  <p:tag name="KSO_WM_UNIT_COMPATIBLE" val="0"/>
  <p:tag name="KSO_WM_DIAGRAM_GROUP_CODE" val="m1-4"/>
  <p:tag name="KSO_WM_UNIT_TYPE" val="i"/>
  <p:tag name="KSO_WM_UNIT_INDEX" val="1"/>
  <p:tag name="KSO_WM_UNIT_ID" val="diagram20191578_8*i*1"/>
  <p:tag name="KSO_WM_TEMPLATE_CATEGORY" val="diagram"/>
  <p:tag name="KSO_WM_TEMPLATE_INDEX" val="20191578"/>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35.xml><?xml version="1.0" encoding="utf-8"?>
<p:tagLst xmlns:p="http://schemas.openxmlformats.org/presentationml/2006/main">
  <p:tag name="KSO_WM_UNIT_ISCONTENTSTITLE" val="0"/>
  <p:tag name="KSO_WM_UNIT_VALUE" val="12"/>
  <p:tag name="KSO_WM_UNIT_HIGHLIGHT" val="0"/>
  <p:tag name="KSO_WM_UNIT_COMPATIBLE" val="0"/>
  <p:tag name="KSO_WM_DIAGRAM_GROUP_CODE" val="m1-4"/>
  <p:tag name="KSO_WM_UNIT_TYPE" val="a"/>
  <p:tag name="KSO_WM_UNIT_INDEX" val="1"/>
  <p:tag name="KSO_WM_UNIT_ID" val="diagram20191578_8*a*1"/>
  <p:tag name="KSO_WM_TEMPLATE_CATEGORY" val="diagram"/>
  <p:tag name="KSO_WM_TEMPLATE_INDEX" val="20191578"/>
  <p:tag name="KSO_WM_UNIT_LAYERLEVEL" val="1"/>
  <p:tag name="KSO_WM_TAG_VERSION" val="1.0"/>
  <p:tag name="KSO_WM_BEAUTIFY_FLAG" val="#wm#"/>
  <p:tag name="KSO_WM_UNIT_PRESET_TEXT" val="大事件概括标题"/>
  <p:tag name="KSO_WM_UNIT_TEXT_FILL_FORE_SCHEMECOLOR_INDEX" val="13"/>
  <p:tag name="KSO_WM_UNIT_TEXT_FILL_TYPE" val="1"/>
  <p:tag name="KSO_WM_UNIT_USESOURCEFORMAT_APPLY" val="0"/>
</p:tagLst>
</file>

<file path=ppt/tags/tag36.xml><?xml version="1.0" encoding="utf-8"?>
<p:tagLst xmlns:p="http://schemas.openxmlformats.org/presentationml/2006/main">
  <p:tag name="KSO_WM_SLIDE_TIMELINE_TYPE" val="end"/>
  <p:tag name="KSO_WM_SLIDE_MODEL_TYPE" val="timeline"/>
  <p:tag name="KSO_WM_SLIDE_TIMELINE_MINITEMS" val="2"/>
  <p:tag name="KSO_WM_SLIDE_TIMELINE_MAXITEMS" val="3"/>
  <p:tag name="KSO_WM_SLIDE_ID" val="diagram20191578_8"/>
  <p:tag name="KSO_WM_SLIDE_TYPE" val="text"/>
  <p:tag name="KSO_WM_SLIDE_SUBTYPE" val="diag"/>
  <p:tag name="KSO_WM_SLIDE_ITEM_CNT" val="3"/>
  <p:tag name="KSO_WM_SLIDE_INDEX" val="8"/>
  <p:tag name="KSO_WM_SLIDE_SIZE" val="401.747*495.215"/>
  <p:tag name="KSO_WM_SLIDE_POSITION" val="484.229*0"/>
  <p:tag name="KSO_WM_DIAGRAM_GROUP_CODE" val="m1-1"/>
  <p:tag name="KSO_WM_SLIDE_DIAGTYPE" val="m"/>
  <p:tag name="KSO_WM_TAG_VERSION" val="1.0"/>
  <p:tag name="KSO_WM_BEAUTIFY_FLAG" val="#wm#"/>
  <p:tag name="KSO_WM_TEMPLATE_CATEGORY" val="custom"/>
  <p:tag name="KSO_WM_TEMPLATE_INDEX" val="20187308"/>
  <p:tag name="KSO_WM_SLIDE_LAYOUT" val="a_b_f_m"/>
  <p:tag name="KSO_WM_SLIDE_LAYOUT_CNT" val="1_1_2_1"/>
</p:tagLst>
</file>

<file path=ppt/tags/tag37.xml><?xml version="1.0" encoding="utf-8"?>
<p:tagLst xmlns:p="http://schemas.openxmlformats.org/presentationml/2006/main">
  <p:tag name="KSO_WM_BEAUTIFY_FLAG" val="#wm#"/>
  <p:tag name="KSO_WM_TEMPLATE_CATEGORY" val="custom"/>
  <p:tag name="KSO_WM_TEMPLATE_INDEX" val="20187308"/>
</p:tagLst>
</file>

<file path=ppt/tags/tag38.xml><?xml version="1.0" encoding="utf-8"?>
<p:tagLst xmlns:p="http://schemas.openxmlformats.org/presentationml/2006/main">
  <p:tag name="KSO_WM_UNIT_HIGHLIGHT" val="0"/>
  <p:tag name="KSO_WM_UNIT_COMPATIBLE" val="0"/>
  <p:tag name="KSO_WM_DIAGRAM_GROUP_CODE" val="m1-4"/>
  <p:tag name="KSO_WM_UNIT_TYPE" val="i"/>
  <p:tag name="KSO_WM_UNIT_INDEX" val="1"/>
  <p:tag name="KSO_WM_UNIT_ID" val="diagram20191578_8*i*1"/>
  <p:tag name="KSO_WM_TEMPLATE_CATEGORY" val="diagram"/>
  <p:tag name="KSO_WM_TEMPLATE_INDEX" val="20191578"/>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39.xml><?xml version="1.0" encoding="utf-8"?>
<p:tagLst xmlns:p="http://schemas.openxmlformats.org/presentationml/2006/main">
  <p:tag name="KSO_WM_UNIT_ISCONTENTSTITLE" val="0"/>
  <p:tag name="KSO_WM_UNIT_VALUE" val="12"/>
  <p:tag name="KSO_WM_UNIT_HIGHLIGHT" val="0"/>
  <p:tag name="KSO_WM_UNIT_COMPATIBLE" val="0"/>
  <p:tag name="KSO_WM_DIAGRAM_GROUP_CODE" val="m1-4"/>
  <p:tag name="KSO_WM_UNIT_TYPE" val="a"/>
  <p:tag name="KSO_WM_UNIT_INDEX" val="1"/>
  <p:tag name="KSO_WM_UNIT_ID" val="diagram20191578_8*a*1"/>
  <p:tag name="KSO_WM_TEMPLATE_CATEGORY" val="diagram"/>
  <p:tag name="KSO_WM_TEMPLATE_INDEX" val="20191578"/>
  <p:tag name="KSO_WM_UNIT_LAYERLEVEL" val="1"/>
  <p:tag name="KSO_WM_TAG_VERSION" val="1.0"/>
  <p:tag name="KSO_WM_BEAUTIFY_FLAG" val="#wm#"/>
  <p:tag name="KSO_WM_UNIT_PRESET_TEXT" val="大事件概括标题"/>
  <p:tag name="KSO_WM_UNIT_TEXT_FILL_FORE_SCHEMECOLOR_INDEX" val="13"/>
  <p:tag name="KSO_WM_UNIT_TEXT_FILL_TYPE" val="1"/>
  <p:tag name="KSO_WM_UNIT_USESOURCEFORMAT_APPLY" val="0"/>
</p:tagLst>
</file>

<file path=ppt/tags/tag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TEMPLATE_TOPIC_ID" val="2869567"/>
  <p:tag name="KSO_WM_TEMPLATE_OUTLINE_ID" val="15"/>
  <p:tag name="KSO_WM_TEMPLATE_SCENE_ID" val="1"/>
  <p:tag name="KSO_WM_TEMPLATE_JOB_ID" val="2"/>
  <p:tag name="KSO_WM_TEMPLATE_TOPIC_DEFAULT" val="1"/>
  <p:tag name="KSO_WM_SLIDE_MODEL_TYPE" val="cover"/>
</p:tagLst>
</file>

<file path=ppt/tags/tag40.xml><?xml version="1.0" encoding="utf-8"?>
<p:tagLst xmlns:p="http://schemas.openxmlformats.org/presentationml/2006/main">
  <p:tag name="KSO_WM_UNIT_ISCONTENTSTITLE" val="0"/>
  <p:tag name="KSO_WM_UNIT_VALUE" val="9"/>
  <p:tag name="KSO_WM_UNIT_HIGHLIGHT" val="0"/>
  <p:tag name="KSO_WM_UNIT_COMPATIBLE" val="0"/>
  <p:tag name="KSO_WM_DIAGRAM_GROUP_CODE" val="m1-4"/>
  <p:tag name="KSO_WM_UNIT_TYPE" val="b"/>
  <p:tag name="KSO_WM_UNIT_INDEX" val="1"/>
  <p:tag name="KSO_WM_UNIT_ID" val="diagram20191578_8*b*1"/>
  <p:tag name="KSO_WM_TEMPLATE_CATEGORY" val="diagram"/>
  <p:tag name="KSO_WM_TEMPLATE_INDEX" val="20191578"/>
  <p:tag name="KSO_WM_UNIT_LAYERLEVEL" val="1"/>
  <p:tag name="KSO_WM_TAG_VERSION" val="1.0"/>
  <p:tag name="KSO_WM_BEAUTIFY_FLAG" val="#wm#"/>
  <p:tag name="KSO_WM_UNIT_PRESET_TEXT" val="对大事件的补充说明"/>
  <p:tag name="KSO_WM_UNIT_TEXT_FILL_FORE_SCHEMECOLOR_INDEX" val="13"/>
  <p:tag name="KSO_WM_UNIT_TEXT_FILL_TYPE" val="1"/>
  <p:tag name="KSO_WM_UNIT_USESOURCEFORMAT_APPLY" val="0"/>
</p:tagLst>
</file>

<file path=ppt/tags/tag41.xml><?xml version="1.0" encoding="utf-8"?>
<p:tagLst xmlns:p="http://schemas.openxmlformats.org/presentationml/2006/main">
  <p:tag name="KSO_WM_SLIDE_TIMELINE_TYPE" val="end"/>
  <p:tag name="KSO_WM_SLIDE_MODEL_TYPE" val="timeline"/>
  <p:tag name="KSO_WM_SLIDE_TIMELINE_MINITEMS" val="2"/>
  <p:tag name="KSO_WM_SLIDE_TIMELINE_MAXITEMS" val="3"/>
  <p:tag name="KSO_WM_SLIDE_ID" val="diagram20191578_8"/>
  <p:tag name="KSO_WM_SLIDE_TYPE" val="text"/>
  <p:tag name="KSO_WM_SLIDE_SUBTYPE" val="diag"/>
  <p:tag name="KSO_WM_SLIDE_ITEM_CNT" val="3"/>
  <p:tag name="KSO_WM_SLIDE_INDEX" val="8"/>
  <p:tag name="KSO_WM_SLIDE_SIZE" val="401.747*495.215"/>
  <p:tag name="KSO_WM_SLIDE_POSITION" val="484.229*0"/>
  <p:tag name="KSO_WM_DIAGRAM_GROUP_CODE" val="m1-1"/>
  <p:tag name="KSO_WM_SLIDE_DIAGTYPE" val="m"/>
  <p:tag name="KSO_WM_TAG_VERSION" val="1.0"/>
  <p:tag name="KSO_WM_BEAUTIFY_FLAG" val="#wm#"/>
  <p:tag name="KSO_WM_TEMPLATE_CATEGORY" val="custom"/>
  <p:tag name="KSO_WM_TEMPLATE_INDEX" val="20187308"/>
  <p:tag name="KSO_WM_SLIDE_LAYOUT" val="a_b_f_m"/>
  <p:tag name="KSO_WM_SLIDE_LAYOUT_CNT" val="1_1_2_1"/>
</p:tagLst>
</file>

<file path=ppt/tags/tag42.xml><?xml version="1.0" encoding="utf-8"?>
<p:tagLst xmlns:p="http://schemas.openxmlformats.org/presentationml/2006/main">
  <p:tag name="KSO_WM_UNIT_HIGHLIGHT" val="0"/>
  <p:tag name="KSO_WM_UNIT_COMPATIBLE" val="0"/>
  <p:tag name="KSO_WM_DIAGRAM_GROUP_CODE" val="m1-4"/>
  <p:tag name="KSO_WM_UNIT_TYPE" val="i"/>
  <p:tag name="KSO_WM_UNIT_INDEX" val="1"/>
  <p:tag name="KSO_WM_UNIT_ID" val="diagram20191578_8*i*1"/>
  <p:tag name="KSO_WM_TEMPLATE_CATEGORY" val="diagram"/>
  <p:tag name="KSO_WM_TEMPLATE_INDEX" val="20191578"/>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43.xml><?xml version="1.0" encoding="utf-8"?>
<p:tagLst xmlns:p="http://schemas.openxmlformats.org/presentationml/2006/main">
  <p:tag name="KSO_WM_UNIT_ISCONTENTSTITLE" val="0"/>
  <p:tag name="KSO_WM_UNIT_VALUE" val="12"/>
  <p:tag name="KSO_WM_UNIT_HIGHLIGHT" val="0"/>
  <p:tag name="KSO_WM_UNIT_COMPATIBLE" val="0"/>
  <p:tag name="KSO_WM_DIAGRAM_GROUP_CODE" val="m1-4"/>
  <p:tag name="KSO_WM_UNIT_TYPE" val="a"/>
  <p:tag name="KSO_WM_UNIT_INDEX" val="1"/>
  <p:tag name="KSO_WM_UNIT_ID" val="diagram20191578_8*a*1"/>
  <p:tag name="KSO_WM_TEMPLATE_CATEGORY" val="diagram"/>
  <p:tag name="KSO_WM_TEMPLATE_INDEX" val="20191578"/>
  <p:tag name="KSO_WM_UNIT_LAYERLEVEL" val="1"/>
  <p:tag name="KSO_WM_TAG_VERSION" val="1.0"/>
  <p:tag name="KSO_WM_BEAUTIFY_FLAG" val="#wm#"/>
  <p:tag name="KSO_WM_UNIT_PRESET_TEXT" val="大事件概括标题"/>
  <p:tag name="KSO_WM_UNIT_TEXT_FILL_FORE_SCHEMECOLOR_INDEX" val="13"/>
  <p:tag name="KSO_WM_UNIT_TEXT_FILL_TYPE" val="1"/>
  <p:tag name="KSO_WM_UNIT_USESOURCEFORMAT_APPLY" val="0"/>
</p:tagLst>
</file>

<file path=ppt/tags/tag44.xml><?xml version="1.0" encoding="utf-8"?>
<p:tagLst xmlns:p="http://schemas.openxmlformats.org/presentationml/2006/main">
  <p:tag name="KSO_WM_UNIT_ISCONTENTSTITLE" val="0"/>
  <p:tag name="KSO_WM_UNIT_VALUE" val="9"/>
  <p:tag name="KSO_WM_UNIT_HIGHLIGHT" val="0"/>
  <p:tag name="KSO_WM_UNIT_COMPATIBLE" val="0"/>
  <p:tag name="KSO_WM_DIAGRAM_GROUP_CODE" val="m1-4"/>
  <p:tag name="KSO_WM_UNIT_TYPE" val="b"/>
  <p:tag name="KSO_WM_UNIT_INDEX" val="1"/>
  <p:tag name="KSO_WM_UNIT_ID" val="diagram20191578_8*b*1"/>
  <p:tag name="KSO_WM_TEMPLATE_CATEGORY" val="diagram"/>
  <p:tag name="KSO_WM_TEMPLATE_INDEX" val="20191578"/>
  <p:tag name="KSO_WM_UNIT_LAYERLEVEL" val="1"/>
  <p:tag name="KSO_WM_TAG_VERSION" val="1.0"/>
  <p:tag name="KSO_WM_BEAUTIFY_FLAG" val="#wm#"/>
  <p:tag name="KSO_WM_UNIT_PRESET_TEXT" val="对大事件的补充说明"/>
  <p:tag name="KSO_WM_UNIT_TEXT_FILL_FORE_SCHEMECOLOR_INDEX" val="13"/>
  <p:tag name="KSO_WM_UNIT_TEXT_FILL_TYPE" val="1"/>
  <p:tag name="KSO_WM_UNIT_USESOURCEFORMAT_APPLY" val="0"/>
</p:tagLst>
</file>

<file path=ppt/tags/tag45.xml><?xml version="1.0" encoding="utf-8"?>
<p:tagLst xmlns:p="http://schemas.openxmlformats.org/presentationml/2006/main">
  <p:tag name="KSO_WM_SLIDE_TIMELINE_TYPE" val="end"/>
  <p:tag name="KSO_WM_SLIDE_MODEL_TYPE" val="timeline"/>
  <p:tag name="KSO_WM_SLIDE_TIMELINE_MINITEMS" val="2"/>
  <p:tag name="KSO_WM_SLIDE_TIMELINE_MAXITEMS" val="3"/>
  <p:tag name="KSO_WM_SLIDE_ID" val="diagram20191578_8"/>
  <p:tag name="KSO_WM_SLIDE_TYPE" val="text"/>
  <p:tag name="KSO_WM_SLIDE_SUBTYPE" val="diag"/>
  <p:tag name="KSO_WM_SLIDE_ITEM_CNT" val="3"/>
  <p:tag name="KSO_WM_SLIDE_INDEX" val="8"/>
  <p:tag name="KSO_WM_SLIDE_SIZE" val="401.747*495.215"/>
  <p:tag name="KSO_WM_SLIDE_POSITION" val="484.229*0"/>
  <p:tag name="KSO_WM_DIAGRAM_GROUP_CODE" val="m1-1"/>
  <p:tag name="KSO_WM_SLIDE_DIAGTYPE" val="m"/>
  <p:tag name="KSO_WM_TAG_VERSION" val="1.0"/>
  <p:tag name="KSO_WM_BEAUTIFY_FLAG" val="#wm#"/>
  <p:tag name="KSO_WM_TEMPLATE_CATEGORY" val="custom"/>
  <p:tag name="KSO_WM_TEMPLATE_INDEX" val="20187308"/>
  <p:tag name="KSO_WM_SLIDE_LAYOUT" val="a_b_f_m"/>
  <p:tag name="KSO_WM_SLIDE_LAYOUT_CNT" val="1_1_2_1"/>
</p:tagLst>
</file>

<file path=ppt/tags/tag46.xml><?xml version="1.0" encoding="utf-8"?>
<p:tagLst xmlns:p="http://schemas.openxmlformats.org/presentationml/2006/main">
  <p:tag name="KSO_WM_UNIT_HIGHLIGHT" val="0"/>
  <p:tag name="KSO_WM_UNIT_COMPATIBLE" val="0"/>
  <p:tag name="KSO_WM_DIAGRAM_GROUP_CODE" val="m1-4"/>
  <p:tag name="KSO_WM_UNIT_TYPE" val="i"/>
  <p:tag name="KSO_WM_UNIT_INDEX" val="1"/>
  <p:tag name="KSO_WM_UNIT_ID" val="diagram20191578_8*i*1"/>
  <p:tag name="KSO_WM_TEMPLATE_CATEGORY" val="diagram"/>
  <p:tag name="KSO_WM_TEMPLATE_INDEX" val="20191578"/>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47.xml><?xml version="1.0" encoding="utf-8"?>
<p:tagLst xmlns:p="http://schemas.openxmlformats.org/presentationml/2006/main">
  <p:tag name="KSO_WM_UNIT_ISCONTENTSTITLE" val="0"/>
  <p:tag name="KSO_WM_UNIT_VALUE" val="12"/>
  <p:tag name="KSO_WM_UNIT_HIGHLIGHT" val="0"/>
  <p:tag name="KSO_WM_UNIT_COMPATIBLE" val="0"/>
  <p:tag name="KSO_WM_DIAGRAM_GROUP_CODE" val="m1-4"/>
  <p:tag name="KSO_WM_UNIT_TYPE" val="a"/>
  <p:tag name="KSO_WM_UNIT_INDEX" val="1"/>
  <p:tag name="KSO_WM_UNIT_ID" val="diagram20191578_8*a*1"/>
  <p:tag name="KSO_WM_TEMPLATE_CATEGORY" val="diagram"/>
  <p:tag name="KSO_WM_TEMPLATE_INDEX" val="20191578"/>
  <p:tag name="KSO_WM_UNIT_LAYERLEVEL" val="1"/>
  <p:tag name="KSO_WM_TAG_VERSION" val="1.0"/>
  <p:tag name="KSO_WM_BEAUTIFY_FLAG" val="#wm#"/>
  <p:tag name="KSO_WM_UNIT_PRESET_TEXT" val="大事件概括标题"/>
  <p:tag name="KSO_WM_UNIT_TEXT_FILL_FORE_SCHEMECOLOR_INDEX" val="13"/>
  <p:tag name="KSO_WM_UNIT_TEXT_FILL_TYPE" val="1"/>
  <p:tag name="KSO_WM_UNIT_USESOURCEFORMAT_APPLY" val="0"/>
</p:tagLst>
</file>

<file path=ppt/tags/tag48.xml><?xml version="1.0" encoding="utf-8"?>
<p:tagLst xmlns:p="http://schemas.openxmlformats.org/presentationml/2006/main">
  <p:tag name="KSO_WM_UNIT_ISCONTENTSTITLE" val="0"/>
  <p:tag name="KSO_WM_UNIT_VALUE" val="9"/>
  <p:tag name="KSO_WM_UNIT_HIGHLIGHT" val="0"/>
  <p:tag name="KSO_WM_UNIT_COMPATIBLE" val="0"/>
  <p:tag name="KSO_WM_DIAGRAM_GROUP_CODE" val="m1-4"/>
  <p:tag name="KSO_WM_UNIT_TYPE" val="b"/>
  <p:tag name="KSO_WM_UNIT_INDEX" val="1"/>
  <p:tag name="KSO_WM_UNIT_ID" val="diagram20191578_8*b*1"/>
  <p:tag name="KSO_WM_TEMPLATE_CATEGORY" val="diagram"/>
  <p:tag name="KSO_WM_TEMPLATE_INDEX" val="20191578"/>
  <p:tag name="KSO_WM_UNIT_LAYERLEVEL" val="1"/>
  <p:tag name="KSO_WM_TAG_VERSION" val="1.0"/>
  <p:tag name="KSO_WM_BEAUTIFY_FLAG" val="#wm#"/>
  <p:tag name="KSO_WM_UNIT_PRESET_TEXT" val="对大事件的补充说明"/>
  <p:tag name="KSO_WM_UNIT_TEXT_FILL_FORE_SCHEMECOLOR_INDEX" val="13"/>
  <p:tag name="KSO_WM_UNIT_TEXT_FILL_TYPE" val="1"/>
  <p:tag name="KSO_WM_UNIT_USESOURCEFORMAT_APPLY" val="0"/>
</p:tagLst>
</file>

<file path=ppt/tags/tag49.xml><?xml version="1.0" encoding="utf-8"?>
<p:tagLst xmlns:p="http://schemas.openxmlformats.org/presentationml/2006/main">
  <p:tag name="KSO_WM_SLIDE_TIMELINE_TYPE" val="end"/>
  <p:tag name="KSO_WM_SLIDE_MODEL_TYPE" val="timeline"/>
  <p:tag name="KSO_WM_SLIDE_TIMELINE_MINITEMS" val="2"/>
  <p:tag name="KSO_WM_SLIDE_TIMELINE_MAXITEMS" val="3"/>
  <p:tag name="KSO_WM_SLIDE_ID" val="diagram20191578_8"/>
  <p:tag name="KSO_WM_SLIDE_TYPE" val="text"/>
  <p:tag name="KSO_WM_SLIDE_SUBTYPE" val="diag"/>
  <p:tag name="KSO_WM_SLIDE_ITEM_CNT" val="3"/>
  <p:tag name="KSO_WM_SLIDE_INDEX" val="8"/>
  <p:tag name="KSO_WM_SLIDE_SIZE" val="401.747*495.215"/>
  <p:tag name="KSO_WM_SLIDE_POSITION" val="484.229*0"/>
  <p:tag name="KSO_WM_DIAGRAM_GROUP_CODE" val="m1-1"/>
  <p:tag name="KSO_WM_SLIDE_DIAGTYPE" val="m"/>
  <p:tag name="KSO_WM_TAG_VERSION" val="1.0"/>
  <p:tag name="KSO_WM_BEAUTIFY_FLAG" val="#wm#"/>
  <p:tag name="KSO_WM_TEMPLATE_CATEGORY" val="custom"/>
  <p:tag name="KSO_WM_TEMPLATE_INDEX" val="20187308"/>
  <p:tag name="KSO_WM_SLIDE_LAYOUT" val="a_b_f_m"/>
  <p:tag name="KSO_WM_SLIDE_LAYOUT_CNT" val="1_1_2_1"/>
</p:tagLst>
</file>

<file path=ppt/tags/tag5.xml><?xml version="1.0" encoding="utf-8"?>
<p:tagLst xmlns:p="http://schemas.openxmlformats.org/presentationml/2006/main">
  <p:tag name="KSO_WM_TAG_VERSION" val="1.0"/>
  <p:tag name="KSO_WM_TEMPLATE_CATEGORY" val="diagram"/>
  <p:tag name="KSO_WM_TEMPLATE_INDEX" val="160443"/>
  <p:tag name="KSO_WM_UNIT_TYPE" val="a"/>
  <p:tag name="KSO_WM_UNIT_INDEX" val="1"/>
  <p:tag name="KSO_WM_UNIT_ID" val="259*a*1"/>
  <p:tag name="KSO_WM_UNIT_CLEAR" val="1"/>
  <p:tag name="KSO_WM_UNIT_LAYERLEVEL" val="1"/>
  <p:tag name="KSO_WM_UNIT_VALUE" val="21"/>
  <p:tag name="KSO_WM_UNIT_ISCONTENTSTITLE" val="0"/>
  <p:tag name="KSO_WM_UNIT_HIGHLIGHT" val="0"/>
  <p:tag name="KSO_WM_UNIT_COMPATIBLE" val="1"/>
  <p:tag name="KSO_WM_UNIT_PRESET_TEXT_INDEX" val="3"/>
  <p:tag name="KSO_WM_UNIT_PRESET_TEXT_LEN" val="17"/>
  <p:tag name="KSO_WM_BEAUTIFY_FLAG" val="#wm#"/>
</p:tagLst>
</file>

<file path=ppt/tags/tag50.xml><?xml version="1.0" encoding="utf-8"?>
<p:tagLst xmlns:p="http://schemas.openxmlformats.org/presentationml/2006/main">
  <p:tag name="KSO_WM_SLIDE_TIMELINE_TYPE" val="end"/>
  <p:tag name="KSO_WM_SLIDE_MODEL_TYPE" val="timeline"/>
  <p:tag name="KSO_WM_SLIDE_TIMELINE_MINITEMS" val="2"/>
  <p:tag name="KSO_WM_SLIDE_TIMELINE_MAXITEMS" val="3"/>
  <p:tag name="KSO_WM_SLIDE_ID" val="diagram20191578_8"/>
  <p:tag name="KSO_WM_SLIDE_TYPE" val="text"/>
  <p:tag name="KSO_WM_SLIDE_SUBTYPE" val="diag"/>
  <p:tag name="KSO_WM_SLIDE_ITEM_CNT" val="3"/>
  <p:tag name="KSO_WM_SLIDE_INDEX" val="8"/>
  <p:tag name="KSO_WM_SLIDE_SIZE" val="401.747*495.215"/>
  <p:tag name="KSO_WM_SLIDE_POSITION" val="484.229*0"/>
  <p:tag name="KSO_WM_DIAGRAM_GROUP_CODE" val="m1-1"/>
  <p:tag name="KSO_WM_SLIDE_DIAGTYPE" val="m"/>
  <p:tag name="KSO_WM_TAG_VERSION" val="1.0"/>
  <p:tag name="KSO_WM_BEAUTIFY_FLAG" val="#wm#"/>
  <p:tag name="KSO_WM_TEMPLATE_CATEGORY" val="custom"/>
  <p:tag name="KSO_WM_TEMPLATE_INDEX" val="20187308"/>
  <p:tag name="KSO_WM_SLIDE_LAYOUT" val="a_b_f_m"/>
  <p:tag name="KSO_WM_SLIDE_LAYOUT_CNT" val="1_1_2_1"/>
</p:tagLst>
</file>

<file path=ppt/tags/tag51.xml><?xml version="1.0" encoding="utf-8"?>
<p:tagLst xmlns:p="http://schemas.openxmlformats.org/presentationml/2006/main">
  <p:tag name="KSO_WM_SLIDE_TIMELINE_TYPE" val="end"/>
  <p:tag name="KSO_WM_SLIDE_MODEL_TYPE" val="timeline"/>
  <p:tag name="KSO_WM_SLIDE_TIMELINE_MINITEMS" val="2"/>
  <p:tag name="KSO_WM_SLIDE_TIMELINE_MAXITEMS" val="3"/>
  <p:tag name="KSO_WM_SLIDE_ID" val="diagram20191578_8"/>
  <p:tag name="KSO_WM_SLIDE_TYPE" val="text"/>
  <p:tag name="KSO_WM_SLIDE_SUBTYPE" val="diag"/>
  <p:tag name="KSO_WM_SLIDE_ITEM_CNT" val="3"/>
  <p:tag name="KSO_WM_SLIDE_INDEX" val="8"/>
  <p:tag name="KSO_WM_SLIDE_SIZE" val="401.747*495.215"/>
  <p:tag name="KSO_WM_SLIDE_POSITION" val="484.229*0"/>
  <p:tag name="KSO_WM_DIAGRAM_GROUP_CODE" val="m1-1"/>
  <p:tag name="KSO_WM_SLIDE_DIAGTYPE" val="m"/>
  <p:tag name="KSO_WM_TAG_VERSION" val="1.0"/>
  <p:tag name="KSO_WM_BEAUTIFY_FLAG" val="#wm#"/>
  <p:tag name="KSO_WM_TEMPLATE_CATEGORY" val="custom"/>
  <p:tag name="KSO_WM_TEMPLATE_INDEX" val="20187308"/>
  <p:tag name="KSO_WM_SLIDE_LAYOUT" val="a_b_f_m"/>
  <p:tag name="KSO_WM_SLIDE_LAYOUT_CNT" val="1_1_2_1"/>
</p:tagLst>
</file>

<file path=ppt/tags/tag52.xml><?xml version="1.0" encoding="utf-8"?>
<p:tagLst xmlns:p="http://schemas.openxmlformats.org/presentationml/2006/main">
  <p:tag name="KSO_WM_SLIDE_TIMELINE_TYPE" val="end"/>
  <p:tag name="KSO_WM_SLIDE_MODEL_TYPE" val="timeline"/>
  <p:tag name="KSO_WM_SLIDE_TIMELINE_MINITEMS" val="2"/>
  <p:tag name="KSO_WM_SLIDE_TIMELINE_MAXITEMS" val="3"/>
  <p:tag name="KSO_WM_SLIDE_ID" val="diagram20191578_8"/>
  <p:tag name="KSO_WM_SLIDE_TYPE" val="text"/>
  <p:tag name="KSO_WM_SLIDE_SUBTYPE" val="diag"/>
  <p:tag name="KSO_WM_SLIDE_ITEM_CNT" val="3"/>
  <p:tag name="KSO_WM_SLIDE_INDEX" val="8"/>
  <p:tag name="KSO_WM_SLIDE_SIZE" val="401.747*495.215"/>
  <p:tag name="KSO_WM_SLIDE_POSITION" val="484.229*0"/>
  <p:tag name="KSO_WM_DIAGRAM_GROUP_CODE" val="m1-1"/>
  <p:tag name="KSO_WM_SLIDE_DIAGTYPE" val="m"/>
  <p:tag name="KSO_WM_TAG_VERSION" val="1.0"/>
  <p:tag name="KSO_WM_BEAUTIFY_FLAG" val="#wm#"/>
  <p:tag name="KSO_WM_TEMPLATE_CATEGORY" val="custom"/>
  <p:tag name="KSO_WM_TEMPLATE_INDEX" val="20187308"/>
  <p:tag name="KSO_WM_SLIDE_LAYOUT" val="a_b_f_m"/>
  <p:tag name="KSO_WM_SLIDE_LAYOUT_CNT" val="1_1_2_1"/>
</p:tagLst>
</file>

<file path=ppt/tags/tag53.xml><?xml version="1.0" encoding="utf-8"?>
<p:tagLst xmlns:p="http://schemas.openxmlformats.org/presentationml/2006/main">
  <p:tag name="KSO_WM_UNIT_HIGHLIGHT" val="0"/>
  <p:tag name="KSO_WM_UNIT_COMPATIBLE" val="0"/>
  <p:tag name="KSO_WM_DIAGRAM_GROUP_CODE" val="m1-4"/>
  <p:tag name="KSO_WM_UNIT_TYPE" val="i"/>
  <p:tag name="KSO_WM_UNIT_INDEX" val="1"/>
  <p:tag name="KSO_WM_UNIT_ID" val="diagram20191578_8*i*1"/>
  <p:tag name="KSO_WM_TEMPLATE_CATEGORY" val="diagram"/>
  <p:tag name="KSO_WM_TEMPLATE_INDEX" val="20191578"/>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54.xml><?xml version="1.0" encoding="utf-8"?>
<p:tagLst xmlns:p="http://schemas.openxmlformats.org/presentationml/2006/main">
  <p:tag name="KSO_WM_UNIT_ISCONTENTSTITLE" val="0"/>
  <p:tag name="KSO_WM_UNIT_VALUE" val="12"/>
  <p:tag name="KSO_WM_UNIT_HIGHLIGHT" val="0"/>
  <p:tag name="KSO_WM_UNIT_COMPATIBLE" val="0"/>
  <p:tag name="KSO_WM_DIAGRAM_GROUP_CODE" val="m1-4"/>
  <p:tag name="KSO_WM_UNIT_TYPE" val="a"/>
  <p:tag name="KSO_WM_UNIT_INDEX" val="1"/>
  <p:tag name="KSO_WM_UNIT_ID" val="diagram20191578_8*a*1"/>
  <p:tag name="KSO_WM_TEMPLATE_CATEGORY" val="diagram"/>
  <p:tag name="KSO_WM_TEMPLATE_INDEX" val="20191578"/>
  <p:tag name="KSO_WM_UNIT_LAYERLEVEL" val="1"/>
  <p:tag name="KSO_WM_TAG_VERSION" val="1.0"/>
  <p:tag name="KSO_WM_BEAUTIFY_FLAG" val="#wm#"/>
  <p:tag name="KSO_WM_UNIT_PRESET_TEXT" val="大事件概括标题"/>
  <p:tag name="KSO_WM_UNIT_TEXT_FILL_FORE_SCHEMECOLOR_INDEX" val="13"/>
  <p:tag name="KSO_WM_UNIT_TEXT_FILL_TYPE" val="1"/>
  <p:tag name="KSO_WM_UNIT_USESOURCEFORMAT_APPLY" val="0"/>
</p:tagLst>
</file>

<file path=ppt/tags/tag55.xml><?xml version="1.0" encoding="utf-8"?>
<p:tagLst xmlns:p="http://schemas.openxmlformats.org/presentationml/2006/main">
  <p:tag name="KSO_WM_TAG_VERSION" val="1.0"/>
  <p:tag name="KSO_WM_BEAUTIFY_FLAG" val="#wm#"/>
  <p:tag name="KSO_WM_UNIT_TYPE" val="i"/>
  <p:tag name="KSO_WM_UNIT_ID" val="diagram160431_3*i*0"/>
  <p:tag name="KSO_WM_TEMPLATE_CATEGORY" val="diagram"/>
  <p:tag name="KSO_WM_TEMPLATE_INDEX" val="160431"/>
  <p:tag name="KSO_WM_UNIT_INDEX" val="0"/>
</p:tagLst>
</file>

<file path=ppt/tags/tag56.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
  <p:tag name="KSO_WM_UNIT_ID" val="diagram160431_3*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57.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2"/>
  <p:tag name="KSO_WM_UNIT_ID" val="diagram160431_3*m_i*1_2"/>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58.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3"/>
  <p:tag name="KSO_WM_UNIT_ID" val="diagram160431_3*m_i*1_3"/>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59.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4"/>
  <p:tag name="KSO_WM_UNIT_ID" val="diagram160431_3*m_i*1_4"/>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6.xml><?xml version="1.0" encoding="utf-8"?>
<p:tagLst xmlns:p="http://schemas.openxmlformats.org/presentationml/2006/main">
  <p:tag name="KSO_WM_TAG_VERSION" val="1.0"/>
  <p:tag name="KSO_WM_TEMPLATE_CATEGORY" val="diagram"/>
  <p:tag name="KSO_WM_TEMPLATE_INDEX" val="160443"/>
  <p:tag name="KSO_WM_UNIT_TYPE" val="m_i"/>
  <p:tag name="KSO_WM_UNIT_INDEX" val="1_1"/>
  <p:tag name="KSO_WM_UNIT_ID" val="259*m_i*1_1"/>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60.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5"/>
  <p:tag name="KSO_WM_UNIT_ID" val="diagram160431_3*m_i*1_5"/>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61.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h_f"/>
  <p:tag name="KSO_WM_UNIT_INDEX" val="1_1_1"/>
  <p:tag name="KSO_WM_UNIT_ID" val="diagram160431_3*m_h_f*1_1_1"/>
  <p:tag name="KSO_WM_UNIT_CLEAR" val="1"/>
  <p:tag name="KSO_WM_UNIT_LAYERLEVEL" val="1_1_1"/>
  <p:tag name="KSO_WM_UNIT_VALUE" val="63"/>
  <p:tag name="KSO_WM_UNIT_HIGHLIGHT" val="0"/>
  <p:tag name="KSO_WM_UNIT_COMPATIBLE" val="0"/>
  <p:tag name="KSO_WM_DIAGRAM_GROUP_CODE" val="m1-1"/>
  <p:tag name="KSO_WM_UNIT_PRESET_TEXT" val="LOREM IPSUM DOLOR SIT AMET, CONSECTETUR ADIPISICING ELIT, SED DO EIUSMOD TEMPOR INCIDIDUNT"/>
  <p:tag name="KSO_WM_UNIT_TEXT_FILL_FORE_SCHEMECOLOR_INDEX" val="13"/>
  <p:tag name="KSO_WM_UNIT_TEXT_FILL_TYPE" val="1"/>
  <p:tag name="KSO_WM_UNIT_USESOURCEFORMAT_APPLY" val="0"/>
</p:tagLst>
</file>

<file path=ppt/tags/tag62.xml><?xml version="1.0" encoding="utf-8"?>
<p:tagLst xmlns:p="http://schemas.openxmlformats.org/presentationml/2006/main">
  <p:tag name="KSO_WM_TAG_VERSION" val="1.0"/>
  <p:tag name="KSO_WM_BEAUTIFY_FLAG" val="#wm#"/>
  <p:tag name="KSO_WM_UNIT_TYPE" val="i"/>
  <p:tag name="KSO_WM_UNIT_ID" val="diagram160431_3*i*0"/>
  <p:tag name="KSO_WM_TEMPLATE_CATEGORY" val="diagram"/>
  <p:tag name="KSO_WM_TEMPLATE_INDEX" val="160431"/>
  <p:tag name="KSO_WM_UNIT_INDEX" val="0"/>
</p:tagLst>
</file>

<file path=ppt/tags/tag63.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
  <p:tag name="KSO_WM_UNIT_ID" val="diagram160431_3*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64.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2"/>
  <p:tag name="KSO_WM_UNIT_ID" val="diagram160431_3*m_i*1_2"/>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65.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3"/>
  <p:tag name="KSO_WM_UNIT_ID" val="diagram160431_3*m_i*1_3"/>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66.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4"/>
  <p:tag name="KSO_WM_UNIT_ID" val="diagram160431_3*m_i*1_4"/>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67.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5"/>
  <p:tag name="KSO_WM_UNIT_ID" val="diagram160431_3*m_i*1_5"/>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68.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h_f"/>
  <p:tag name="KSO_WM_UNIT_INDEX" val="1_1_1"/>
  <p:tag name="KSO_WM_UNIT_ID" val="diagram160431_3*m_h_f*1_1_1"/>
  <p:tag name="KSO_WM_UNIT_CLEAR" val="1"/>
  <p:tag name="KSO_WM_UNIT_LAYERLEVEL" val="1_1_1"/>
  <p:tag name="KSO_WM_UNIT_VALUE" val="63"/>
  <p:tag name="KSO_WM_UNIT_HIGHLIGHT" val="0"/>
  <p:tag name="KSO_WM_UNIT_COMPATIBLE" val="0"/>
  <p:tag name="KSO_WM_DIAGRAM_GROUP_CODE" val="m1-1"/>
  <p:tag name="KSO_WM_UNIT_PRESET_TEXT" val="LOREM IPSUM DOLOR SIT AMET, CONSECTETUR ADIPISICING ELIT, SED DO EIUSMOD TEMPOR INCIDIDUNT"/>
  <p:tag name="KSO_WM_UNIT_TEXT_FILL_FORE_SCHEMECOLOR_INDEX" val="13"/>
  <p:tag name="KSO_WM_UNIT_TEXT_FILL_TYPE" val="1"/>
  <p:tag name="KSO_WM_UNIT_USESOURCEFORMAT_APPLY" val="0"/>
</p:tagLst>
</file>

<file path=ppt/tags/tag69.xml><?xml version="1.0" encoding="utf-8"?>
<p:tagLst xmlns:p="http://schemas.openxmlformats.org/presentationml/2006/main">
  <p:tag name="KSO_WM_TAG_VERSION" val="1.0"/>
  <p:tag name="KSO_WM_BEAUTIFY_FLAG" val="#wm#"/>
  <p:tag name="KSO_WM_UNIT_TYPE" val="i"/>
  <p:tag name="KSO_WM_UNIT_ID" val="diagram160431_3*i*0"/>
  <p:tag name="KSO_WM_TEMPLATE_CATEGORY" val="diagram"/>
  <p:tag name="KSO_WM_TEMPLATE_INDEX" val="160431"/>
  <p:tag name="KSO_WM_UNIT_INDEX" val="0"/>
</p:tagLst>
</file>

<file path=ppt/tags/tag7.xml><?xml version="1.0" encoding="utf-8"?>
<p:tagLst xmlns:p="http://schemas.openxmlformats.org/presentationml/2006/main">
  <p:tag name="KSO_WM_TAG_VERSION" val="1.0"/>
  <p:tag name="KSO_WM_TEMPLATE_CATEGORY" val="diagram"/>
  <p:tag name="KSO_WM_TEMPLATE_INDEX" val="160443"/>
  <p:tag name="KSO_WM_UNIT_TYPE" val="m_i"/>
  <p:tag name="KSO_WM_UNIT_INDEX" val="1_2"/>
  <p:tag name="KSO_WM_UNIT_ID" val="259*m_i*1_2"/>
  <p:tag name="KSO_WM_UNIT_CLEAR" val="1"/>
  <p:tag name="KSO_WM_UNIT_LAYERLEVEL" val="1_1"/>
  <p:tag name="KSO_WM_BEAUTIFY_FLAG" val="#wm#"/>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70.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1"/>
  <p:tag name="KSO_WM_UNIT_ID" val="diagram160431_3*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71.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2"/>
  <p:tag name="KSO_WM_UNIT_ID" val="diagram160431_3*m_i*1_2"/>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72.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3"/>
  <p:tag name="KSO_WM_UNIT_ID" val="diagram160431_3*m_i*1_3"/>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73.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4"/>
  <p:tag name="KSO_WM_UNIT_ID" val="diagram160431_3*m_i*1_4"/>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74.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i"/>
  <p:tag name="KSO_WM_UNIT_INDEX" val="1_5"/>
  <p:tag name="KSO_WM_UNIT_ID" val="diagram160431_3*m_i*1_5"/>
  <p:tag name="KSO_WM_UNIT_CLEAR" val="1"/>
  <p:tag name="KSO_WM_UNIT_LAYERLEVEL" val="1_1"/>
  <p:tag name="KSO_WM_DIAGRAM_GROUP_CODE" val="m1-1"/>
  <p:tag name="KSO_WM_UNIT_LINE_FORE_SCHEMECOLOR_INDEX" val="5"/>
  <p:tag name="KSO_WM_UNIT_LINE_FILL_TYPE" val="2"/>
  <p:tag name="KSO_WM_UNIT_USESOURCEFORMAT_APPLY" val="0"/>
</p:tagLst>
</file>

<file path=ppt/tags/tag75.xml><?xml version="1.0" encoding="utf-8"?>
<p:tagLst xmlns:p="http://schemas.openxmlformats.org/presentationml/2006/main">
  <p:tag name="KSO_WM_TEMPLATE_CATEGORY" val="diagram"/>
  <p:tag name="KSO_WM_TEMPLATE_INDEX" val="160431"/>
  <p:tag name="KSO_WM_TAG_VERSION" val="1.0"/>
  <p:tag name="KSO_WM_BEAUTIFY_FLAG" val="#wm#"/>
  <p:tag name="KSO_WM_UNIT_TYPE" val="m_h_f"/>
  <p:tag name="KSO_WM_UNIT_INDEX" val="1_1_1"/>
  <p:tag name="KSO_WM_UNIT_ID" val="diagram160431_3*m_h_f*1_1_1"/>
  <p:tag name="KSO_WM_UNIT_CLEAR" val="1"/>
  <p:tag name="KSO_WM_UNIT_LAYERLEVEL" val="1_1_1"/>
  <p:tag name="KSO_WM_UNIT_VALUE" val="63"/>
  <p:tag name="KSO_WM_UNIT_HIGHLIGHT" val="0"/>
  <p:tag name="KSO_WM_UNIT_COMPATIBLE" val="0"/>
  <p:tag name="KSO_WM_DIAGRAM_GROUP_CODE" val="m1-1"/>
  <p:tag name="KSO_WM_UNIT_PRESET_TEXT" val="LOREM IPSUM DOLOR SIT AMET, CONSECTETUR ADIPISICING ELIT, SED DO EIUSMOD TEMPOR INCIDIDUNT"/>
  <p:tag name="KSO_WM_UNIT_TEXT_FILL_FORE_SCHEMECOLOR_INDEX" val="13"/>
  <p:tag name="KSO_WM_UNIT_TEXT_FILL_TYPE" val="1"/>
  <p:tag name="KSO_WM_UNIT_USESOURCEFORMAT_APPLY" val="0"/>
</p:tagLst>
</file>

<file path=ppt/tags/tag76.xml><?xml version="1.0" encoding="utf-8"?>
<p:tagLst xmlns:p="http://schemas.openxmlformats.org/presentationml/2006/main">
  <p:tag name="KSO_WM_SLIDE_TIMELINE_TYPE" val="end"/>
  <p:tag name="KSO_WM_SLIDE_MODEL_TYPE" val="timeline"/>
  <p:tag name="KSO_WM_SLIDE_TIMELINE_MINITEMS" val="2"/>
  <p:tag name="KSO_WM_SLIDE_TIMELINE_MAXITEMS" val="3"/>
  <p:tag name="KSO_WM_SLIDE_ID" val="diagram20191578_8"/>
  <p:tag name="KSO_WM_SLIDE_TYPE" val="text"/>
  <p:tag name="KSO_WM_SLIDE_SUBTYPE" val="diag"/>
  <p:tag name="KSO_WM_SLIDE_ITEM_CNT" val="3"/>
  <p:tag name="KSO_WM_SLIDE_INDEX" val="8"/>
  <p:tag name="KSO_WM_SLIDE_SIZE" val="401.747*495.215"/>
  <p:tag name="KSO_WM_SLIDE_POSITION" val="484.229*0"/>
  <p:tag name="KSO_WM_DIAGRAM_GROUP_CODE" val="m1-1"/>
  <p:tag name="KSO_WM_SLIDE_DIAGTYPE" val="m"/>
  <p:tag name="KSO_WM_TAG_VERSION" val="1.0"/>
  <p:tag name="KSO_WM_BEAUTIFY_FLAG" val="#wm#"/>
  <p:tag name="KSO_WM_TEMPLATE_CATEGORY" val="custom"/>
  <p:tag name="KSO_WM_TEMPLATE_INDEX" val="20187308"/>
  <p:tag name="KSO_WM_SLIDE_LAYOUT" val="a_b_f_m"/>
  <p:tag name="KSO_WM_SLIDE_LAYOUT_CNT" val="1_1_2_1"/>
</p:tagLst>
</file>

<file path=ppt/tags/tag77.xml><?xml version="1.0" encoding="utf-8"?>
<p:tagLst xmlns:p="http://schemas.openxmlformats.org/presentationml/2006/main">
  <p:tag name="KSO_WM_UNIT_HIGHLIGHT" val="0"/>
  <p:tag name="KSO_WM_UNIT_COMPATIBLE" val="0"/>
  <p:tag name="KSO_WM_DIAGRAM_GROUP_CODE" val="m1-4"/>
  <p:tag name="KSO_WM_UNIT_TYPE" val="i"/>
  <p:tag name="KSO_WM_UNIT_INDEX" val="1"/>
  <p:tag name="KSO_WM_UNIT_ID" val="diagram20191578_8*i*1"/>
  <p:tag name="KSO_WM_TEMPLATE_CATEGORY" val="diagram"/>
  <p:tag name="KSO_WM_TEMPLATE_INDEX" val="20191578"/>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78.xml><?xml version="1.0" encoding="utf-8"?>
<p:tagLst xmlns:p="http://schemas.openxmlformats.org/presentationml/2006/main">
  <p:tag name="KSO_WM_UNIT_ISCONTENTSTITLE" val="0"/>
  <p:tag name="KSO_WM_UNIT_VALUE" val="12"/>
  <p:tag name="KSO_WM_UNIT_HIGHLIGHT" val="0"/>
  <p:tag name="KSO_WM_UNIT_COMPATIBLE" val="0"/>
  <p:tag name="KSO_WM_DIAGRAM_GROUP_CODE" val="m1-4"/>
  <p:tag name="KSO_WM_UNIT_TYPE" val="a"/>
  <p:tag name="KSO_WM_UNIT_INDEX" val="1"/>
  <p:tag name="KSO_WM_UNIT_ID" val="diagram20191578_8*a*1"/>
  <p:tag name="KSO_WM_TEMPLATE_CATEGORY" val="diagram"/>
  <p:tag name="KSO_WM_TEMPLATE_INDEX" val="20191578"/>
  <p:tag name="KSO_WM_UNIT_LAYERLEVEL" val="1"/>
  <p:tag name="KSO_WM_TAG_VERSION" val="1.0"/>
  <p:tag name="KSO_WM_BEAUTIFY_FLAG" val="#wm#"/>
  <p:tag name="KSO_WM_UNIT_PRESET_TEXT" val="大事件概括标题"/>
  <p:tag name="KSO_WM_UNIT_TEXT_FILL_FORE_SCHEMECOLOR_INDEX" val="13"/>
  <p:tag name="KSO_WM_UNIT_TEXT_FILL_TYPE" val="1"/>
  <p:tag name="KSO_WM_UNIT_USESOURCEFORMAT_APPLY" val="0"/>
</p:tagLst>
</file>

<file path=ppt/tags/tag79.xml><?xml version="1.0" encoding="utf-8"?>
<p:tagLst xmlns:p="http://schemas.openxmlformats.org/presentationml/2006/main">
  <p:tag name="KSO_WM_SLIDE_TIMELINE_TYPE" val="end"/>
  <p:tag name="KSO_WM_SLIDE_MODEL_TYPE" val="timeline"/>
  <p:tag name="KSO_WM_SLIDE_TIMELINE_MINITEMS" val="2"/>
  <p:tag name="KSO_WM_SLIDE_TIMELINE_MAXITEMS" val="3"/>
  <p:tag name="KSO_WM_SLIDE_ID" val="diagram20191578_8"/>
  <p:tag name="KSO_WM_SLIDE_TYPE" val="text"/>
  <p:tag name="KSO_WM_SLIDE_SUBTYPE" val="diag"/>
  <p:tag name="KSO_WM_SLIDE_ITEM_CNT" val="3"/>
  <p:tag name="KSO_WM_SLIDE_INDEX" val="8"/>
  <p:tag name="KSO_WM_SLIDE_SIZE" val="401.747*495.215"/>
  <p:tag name="KSO_WM_SLIDE_POSITION" val="484.229*0"/>
  <p:tag name="KSO_WM_DIAGRAM_GROUP_CODE" val="m1-1"/>
  <p:tag name="KSO_WM_SLIDE_DIAGTYPE" val="m"/>
  <p:tag name="KSO_WM_TAG_VERSION" val="1.0"/>
  <p:tag name="KSO_WM_BEAUTIFY_FLAG" val="#wm#"/>
  <p:tag name="KSO_WM_TEMPLATE_CATEGORY" val="custom"/>
  <p:tag name="KSO_WM_TEMPLATE_INDEX" val="20187308"/>
  <p:tag name="KSO_WM_SLIDE_LAYOUT" val="a_b_f_m"/>
  <p:tag name="KSO_WM_SLIDE_LAYOUT_CNT" val="1_1_2_1"/>
</p:tagLst>
</file>

<file path=ppt/tags/tag8.xml><?xml version="1.0" encoding="utf-8"?>
<p:tagLst xmlns:p="http://schemas.openxmlformats.org/presentationml/2006/main">
  <p:tag name="KSO_WM_TAG_VERSION" val="1.0"/>
  <p:tag name="KSO_WM_TEMPLATE_CATEGORY" val="diagram"/>
  <p:tag name="KSO_WM_TEMPLATE_INDEX" val="160443"/>
  <p:tag name="KSO_WM_UNIT_TYPE" val="m_i"/>
  <p:tag name="KSO_WM_UNIT_INDEX" val="1_3"/>
  <p:tag name="KSO_WM_UNIT_ID" val="259*m_i*1_3"/>
  <p:tag name="KSO_WM_UNIT_CLEAR" val="1"/>
  <p:tag name="KSO_WM_UNIT_LAYERLEVEL" val="1_1"/>
  <p:tag name="KSO_WM_BEAUTIFY_FLAG" val="#wm#"/>
  <p:tag name="KSO_WM_DIAGRAM_GROUP_CODE" val="m1-1"/>
  <p:tag name="KSO_WM_UNIT_FILL_FORE_SCHEMECOLOR_INDEX" val="7"/>
  <p:tag name="KSO_WM_UNIT_FILL_TYPE" val="1"/>
  <p:tag name="KSO_WM_UNIT_TEXT_FILL_FORE_SCHEMECOLOR_INDEX" val="14"/>
  <p:tag name="KSO_WM_UNIT_TEXT_FILL_TYPE" val="1"/>
  <p:tag name="KSO_WM_UNIT_USESOURCEFORMAT_APPLY" val="0"/>
</p:tagLst>
</file>

<file path=ppt/tags/tag80.xml><?xml version="1.0" encoding="utf-8"?>
<p:tagLst xmlns:p="http://schemas.openxmlformats.org/presentationml/2006/main">
  <p:tag name="KSO_WM_UNIT_HIGHLIGHT" val="0"/>
  <p:tag name="KSO_WM_UNIT_COMPATIBLE" val="0"/>
  <p:tag name="KSO_WM_DIAGRAM_GROUP_CODE" val="m1-4"/>
  <p:tag name="KSO_WM_UNIT_TYPE" val="i"/>
  <p:tag name="KSO_WM_UNIT_INDEX" val="1"/>
  <p:tag name="KSO_WM_UNIT_ID" val="diagram20191578_8*i*1"/>
  <p:tag name="KSO_WM_TEMPLATE_CATEGORY" val="diagram"/>
  <p:tag name="KSO_WM_TEMPLATE_INDEX" val="20191578"/>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81.xml><?xml version="1.0" encoding="utf-8"?>
<p:tagLst xmlns:p="http://schemas.openxmlformats.org/presentationml/2006/main">
  <p:tag name="KSO_WM_UNIT_ISCONTENTSTITLE" val="0"/>
  <p:tag name="KSO_WM_UNIT_VALUE" val="12"/>
  <p:tag name="KSO_WM_UNIT_HIGHLIGHT" val="0"/>
  <p:tag name="KSO_WM_UNIT_COMPATIBLE" val="0"/>
  <p:tag name="KSO_WM_DIAGRAM_GROUP_CODE" val="m1-4"/>
  <p:tag name="KSO_WM_UNIT_TYPE" val="a"/>
  <p:tag name="KSO_WM_UNIT_INDEX" val="1"/>
  <p:tag name="KSO_WM_UNIT_ID" val="diagram20191578_8*a*1"/>
  <p:tag name="KSO_WM_TEMPLATE_CATEGORY" val="diagram"/>
  <p:tag name="KSO_WM_TEMPLATE_INDEX" val="20191578"/>
  <p:tag name="KSO_WM_UNIT_LAYERLEVEL" val="1"/>
  <p:tag name="KSO_WM_TAG_VERSION" val="1.0"/>
  <p:tag name="KSO_WM_BEAUTIFY_FLAG" val="#wm#"/>
  <p:tag name="KSO_WM_UNIT_PRESET_TEXT" val="大事件概括标题"/>
  <p:tag name="KSO_WM_UNIT_TEXT_FILL_FORE_SCHEMECOLOR_INDEX" val="13"/>
  <p:tag name="KSO_WM_UNIT_TEXT_FILL_TYPE" val="1"/>
  <p:tag name="KSO_WM_UNIT_USESOURCEFORMAT_APPLY" val="0"/>
</p:tagLst>
</file>

<file path=ppt/tags/tag82.xml><?xml version="1.0" encoding="utf-8"?>
<p:tagLst xmlns:p="http://schemas.openxmlformats.org/presentationml/2006/main">
  <p:tag name="KSO_WM_SLIDE_TIMELINE_TYPE" val="end"/>
  <p:tag name="KSO_WM_SLIDE_MODEL_TYPE" val="timeline"/>
  <p:tag name="KSO_WM_SLIDE_TIMELINE_MINITEMS" val="2"/>
  <p:tag name="KSO_WM_SLIDE_TIMELINE_MAXITEMS" val="3"/>
  <p:tag name="KSO_WM_SLIDE_ID" val="diagram20191578_8"/>
  <p:tag name="KSO_WM_SLIDE_TYPE" val="text"/>
  <p:tag name="KSO_WM_SLIDE_SUBTYPE" val="diag"/>
  <p:tag name="KSO_WM_SLIDE_ITEM_CNT" val="3"/>
  <p:tag name="KSO_WM_SLIDE_INDEX" val="8"/>
  <p:tag name="KSO_WM_SLIDE_SIZE" val="401.747*495.215"/>
  <p:tag name="KSO_WM_SLIDE_POSITION" val="484.229*0"/>
  <p:tag name="KSO_WM_DIAGRAM_GROUP_CODE" val="m1-1"/>
  <p:tag name="KSO_WM_SLIDE_DIAGTYPE" val="m"/>
  <p:tag name="KSO_WM_TAG_VERSION" val="1.0"/>
  <p:tag name="KSO_WM_BEAUTIFY_FLAG" val="#wm#"/>
  <p:tag name="KSO_WM_TEMPLATE_CATEGORY" val="custom"/>
  <p:tag name="KSO_WM_TEMPLATE_INDEX" val="20187308"/>
  <p:tag name="KSO_WM_SLIDE_LAYOUT" val="a_b_f_m"/>
  <p:tag name="KSO_WM_SLIDE_LAYOUT_CNT" val="1_1_2_1"/>
</p:tagLst>
</file>

<file path=ppt/tags/tag83.xml><?xml version="1.0" encoding="utf-8"?>
<p:tagLst xmlns:p="http://schemas.openxmlformats.org/presentationml/2006/main">
  <p:tag name="KSO_WM_UNIT_HIGHLIGHT" val="0"/>
  <p:tag name="KSO_WM_UNIT_COMPATIBLE" val="0"/>
  <p:tag name="KSO_WM_DIAGRAM_GROUP_CODE" val="m1-4"/>
  <p:tag name="KSO_WM_UNIT_TYPE" val="i"/>
  <p:tag name="KSO_WM_UNIT_INDEX" val="1"/>
  <p:tag name="KSO_WM_UNIT_ID" val="diagram20191578_8*i*1"/>
  <p:tag name="KSO_WM_TEMPLATE_CATEGORY" val="diagram"/>
  <p:tag name="KSO_WM_TEMPLATE_INDEX" val="20191578"/>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84.xml><?xml version="1.0" encoding="utf-8"?>
<p:tagLst xmlns:p="http://schemas.openxmlformats.org/presentationml/2006/main">
  <p:tag name="KSO_WM_UNIT_ISCONTENTSTITLE" val="0"/>
  <p:tag name="KSO_WM_UNIT_VALUE" val="12"/>
  <p:tag name="KSO_WM_UNIT_HIGHLIGHT" val="0"/>
  <p:tag name="KSO_WM_UNIT_COMPATIBLE" val="0"/>
  <p:tag name="KSO_WM_DIAGRAM_GROUP_CODE" val="m1-4"/>
  <p:tag name="KSO_WM_UNIT_TYPE" val="a"/>
  <p:tag name="KSO_WM_UNIT_INDEX" val="1"/>
  <p:tag name="KSO_WM_UNIT_ID" val="diagram20191578_8*a*1"/>
  <p:tag name="KSO_WM_TEMPLATE_CATEGORY" val="diagram"/>
  <p:tag name="KSO_WM_TEMPLATE_INDEX" val="20191578"/>
  <p:tag name="KSO_WM_UNIT_LAYERLEVEL" val="1"/>
  <p:tag name="KSO_WM_TAG_VERSION" val="1.0"/>
  <p:tag name="KSO_WM_BEAUTIFY_FLAG" val="#wm#"/>
  <p:tag name="KSO_WM_UNIT_PRESET_TEXT" val="大事件概括标题"/>
  <p:tag name="KSO_WM_UNIT_TEXT_FILL_FORE_SCHEMECOLOR_INDEX" val="13"/>
  <p:tag name="KSO_WM_UNIT_TEXT_FILL_TYPE" val="1"/>
  <p:tag name="KSO_WM_UNIT_USESOURCEFORMAT_APPLY" val="0"/>
</p:tagLst>
</file>

<file path=ppt/tags/tag85.xml><?xml version="1.0" encoding="utf-8"?>
<p:tagLst xmlns:p="http://schemas.openxmlformats.org/presentationml/2006/main">
  <p:tag name="KSO_WM_SLIDE_TIMELINE_TYPE" val="end"/>
  <p:tag name="KSO_WM_SLIDE_MODEL_TYPE" val="timeline"/>
  <p:tag name="KSO_WM_SLIDE_TIMELINE_MINITEMS" val="2"/>
  <p:tag name="KSO_WM_SLIDE_TIMELINE_MAXITEMS" val="3"/>
  <p:tag name="KSO_WM_SLIDE_ID" val="diagram20191578_8"/>
  <p:tag name="KSO_WM_SLIDE_TYPE" val="text"/>
  <p:tag name="KSO_WM_SLIDE_SUBTYPE" val="diag"/>
  <p:tag name="KSO_WM_SLIDE_ITEM_CNT" val="3"/>
  <p:tag name="KSO_WM_SLIDE_INDEX" val="8"/>
  <p:tag name="KSO_WM_SLIDE_SIZE" val="401.747*495.215"/>
  <p:tag name="KSO_WM_SLIDE_POSITION" val="484.229*0"/>
  <p:tag name="KSO_WM_DIAGRAM_GROUP_CODE" val="m1-1"/>
  <p:tag name="KSO_WM_SLIDE_DIAGTYPE" val="m"/>
  <p:tag name="KSO_WM_TAG_VERSION" val="1.0"/>
  <p:tag name="KSO_WM_BEAUTIFY_FLAG" val="#wm#"/>
  <p:tag name="KSO_WM_TEMPLATE_CATEGORY" val="custom"/>
  <p:tag name="KSO_WM_TEMPLATE_INDEX" val="20187308"/>
  <p:tag name="KSO_WM_SLIDE_LAYOUT" val="a_b_f_m"/>
  <p:tag name="KSO_WM_SLIDE_LAYOUT_CNT" val="1_1_2_1"/>
</p:tagLst>
</file>

<file path=ppt/tags/tag86.xml><?xml version="1.0" encoding="utf-8"?>
<p:tagLst xmlns:p="http://schemas.openxmlformats.org/presentationml/2006/main">
  <p:tag name="KSO_WM_UNIT_HIGHLIGHT" val="0"/>
  <p:tag name="KSO_WM_UNIT_COMPATIBLE" val="0"/>
  <p:tag name="KSO_WM_DIAGRAM_GROUP_CODE" val="m1-4"/>
  <p:tag name="KSO_WM_UNIT_TYPE" val="i"/>
  <p:tag name="KSO_WM_UNIT_INDEX" val="1"/>
  <p:tag name="KSO_WM_UNIT_ID" val="diagram20191578_8*i*1"/>
  <p:tag name="KSO_WM_TEMPLATE_CATEGORY" val="diagram"/>
  <p:tag name="KSO_WM_TEMPLATE_INDEX" val="20191578"/>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87.xml><?xml version="1.0" encoding="utf-8"?>
<p:tagLst xmlns:p="http://schemas.openxmlformats.org/presentationml/2006/main">
  <p:tag name="KSO_WM_UNIT_ISCONTENTSTITLE" val="0"/>
  <p:tag name="KSO_WM_UNIT_VALUE" val="12"/>
  <p:tag name="KSO_WM_UNIT_HIGHLIGHT" val="0"/>
  <p:tag name="KSO_WM_UNIT_COMPATIBLE" val="0"/>
  <p:tag name="KSO_WM_DIAGRAM_GROUP_CODE" val="m1-4"/>
  <p:tag name="KSO_WM_UNIT_TYPE" val="a"/>
  <p:tag name="KSO_WM_UNIT_INDEX" val="1"/>
  <p:tag name="KSO_WM_UNIT_ID" val="diagram20191578_8*a*1"/>
  <p:tag name="KSO_WM_TEMPLATE_CATEGORY" val="diagram"/>
  <p:tag name="KSO_WM_TEMPLATE_INDEX" val="20191578"/>
  <p:tag name="KSO_WM_UNIT_LAYERLEVEL" val="1"/>
  <p:tag name="KSO_WM_TAG_VERSION" val="1.0"/>
  <p:tag name="KSO_WM_BEAUTIFY_FLAG" val="#wm#"/>
  <p:tag name="KSO_WM_UNIT_PRESET_TEXT" val="大事件概括标题"/>
  <p:tag name="KSO_WM_UNIT_TEXT_FILL_FORE_SCHEMECOLOR_INDEX" val="13"/>
  <p:tag name="KSO_WM_UNIT_TEXT_FILL_TYPE" val="1"/>
  <p:tag name="KSO_WM_UNIT_USESOURCEFORMAT_APPLY" val="0"/>
</p:tagLst>
</file>

<file path=ppt/tags/tag88.xml><?xml version="1.0" encoding="utf-8"?>
<p:tagLst xmlns:p="http://schemas.openxmlformats.org/presentationml/2006/main">
  <p:tag name="KSO_WM_SLIDE_TIMELINE_TYPE" val="end"/>
  <p:tag name="KSO_WM_SLIDE_MODEL_TYPE" val="timeline"/>
  <p:tag name="KSO_WM_SLIDE_TIMELINE_MINITEMS" val="2"/>
  <p:tag name="KSO_WM_SLIDE_TIMELINE_MAXITEMS" val="3"/>
  <p:tag name="KSO_WM_SLIDE_ID" val="diagram20191578_8"/>
  <p:tag name="KSO_WM_SLIDE_TYPE" val="text"/>
  <p:tag name="KSO_WM_SLIDE_SUBTYPE" val="diag"/>
  <p:tag name="KSO_WM_SLIDE_ITEM_CNT" val="3"/>
  <p:tag name="KSO_WM_SLIDE_INDEX" val="8"/>
  <p:tag name="KSO_WM_SLIDE_SIZE" val="401.747*495.215"/>
  <p:tag name="KSO_WM_SLIDE_POSITION" val="484.229*0"/>
  <p:tag name="KSO_WM_DIAGRAM_GROUP_CODE" val="m1-1"/>
  <p:tag name="KSO_WM_SLIDE_DIAGTYPE" val="m"/>
  <p:tag name="KSO_WM_TAG_VERSION" val="1.0"/>
  <p:tag name="KSO_WM_BEAUTIFY_FLAG" val="#wm#"/>
  <p:tag name="KSO_WM_TEMPLATE_CATEGORY" val="custom"/>
  <p:tag name="KSO_WM_TEMPLATE_INDEX" val="20187308"/>
  <p:tag name="KSO_WM_SLIDE_LAYOUT" val="a_b_f_m"/>
  <p:tag name="KSO_WM_SLIDE_LAYOUT_CNT" val="1_1_2_1"/>
</p:tagLst>
</file>

<file path=ppt/tags/tag89.xml><?xml version="1.0" encoding="utf-8"?>
<p:tagLst xmlns:p="http://schemas.openxmlformats.org/presentationml/2006/main">
  <p:tag name="KSO_WM_UNIT_TIMELINE_IDINGROUP" val="1"/>
  <p:tag name="KSO_WM_UNIT_TIMELINE_EMPHASIS_ID" val="6"/>
  <p:tag name="KSO_WM_UNIT_HIGHLIGHT" val="0"/>
  <p:tag name="KSO_WM_UNIT_COMPATIBLE" val="0"/>
  <p:tag name="KSO_WM_DIAGRAM_GROUP_CODE" val="m1-1"/>
  <p:tag name="KSO_WM_UNIT_TYPE" val="m_i"/>
  <p:tag name="KSO_WM_UNIT_INDEX" val="1_2"/>
  <p:tag name="KSO_WM_UNIT_ID" val="diagram20191578_8*m_i*1_2"/>
  <p:tag name="KSO_WM_TEMPLATE_CATEGORY" val="diagram"/>
  <p:tag name="KSO_WM_TEMPLATE_INDEX" val="20191578"/>
  <p:tag name="KSO_WM_UNIT_LAYERLEVEL" val="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UNIT_USESOURCEFORMAT_APPLY" val="0"/>
</p:tagLst>
</file>

<file path=ppt/tags/tag9.xml><?xml version="1.0" encoding="utf-8"?>
<p:tagLst xmlns:p="http://schemas.openxmlformats.org/presentationml/2006/main">
  <p:tag name="KSO_WM_TAG_VERSION" val="1.0"/>
  <p:tag name="KSO_WM_TEMPLATE_CATEGORY" val="diagram"/>
  <p:tag name="KSO_WM_TEMPLATE_INDEX" val="160443"/>
  <p:tag name="KSO_WM_UNIT_TYPE" val="m_h_f"/>
  <p:tag name="KSO_WM_UNIT_INDEX" val="1_1_1"/>
  <p:tag name="KSO_WM_UNIT_ID" val="259*m_h_f*1_1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 name="KSO_WM_UNIT_TEXT_FILL_FORE_SCHEMECOLOR_INDEX" val="13"/>
  <p:tag name="KSO_WM_UNIT_TEXT_FILL_TYPE" val="1"/>
  <p:tag name="KSO_WM_UNIT_USESOURCEFORMAT_APPLY" val="0"/>
</p:tagLst>
</file>

<file path=ppt/tags/tag90.xml><?xml version="1.0" encoding="utf-8"?>
<p:tagLst xmlns:p="http://schemas.openxmlformats.org/presentationml/2006/main">
  <p:tag name="KSO_WM_UNIT_TIMELINE_IDINGROUP" val="2"/>
  <p:tag name="KSO_WM_UNIT_TIMELINE_EMPHASIS_ID" val="1"/>
  <p:tag name="KSO_WM_UNIT_HIGHLIGHT" val="0"/>
  <p:tag name="KSO_WM_UNIT_COMPATIBLE" val="0"/>
  <p:tag name="KSO_WM_DIAGRAM_GROUP_CODE" val="m1-1"/>
  <p:tag name="KSO_WM_UNIT_TYPE" val="m_h_i"/>
  <p:tag name="KSO_WM_UNIT_INDEX" val="1_2_3"/>
  <p:tag name="KSO_WM_UNIT_ID" val="diagram20191578_8*m_h_i*1_2_3"/>
  <p:tag name="KSO_WM_TEMPLATE_CATEGORY" val="diagram"/>
  <p:tag name="KSO_WM_TEMPLATE_INDEX" val="20191578"/>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UNIT_USESOURCEFORMAT_APPLY" val="0"/>
</p:tagLst>
</file>

<file path=ppt/tags/tag91.xml><?xml version="1.0" encoding="utf-8"?>
<p:tagLst xmlns:p="http://schemas.openxmlformats.org/presentationml/2006/main">
  <p:tag name="KSO_WM_UNIT_TIMELINE_IDINGROUP" val="3"/>
  <p:tag name="KSO_WM_UNIT_TIMELINE_EMPHASIS_ID" val="2"/>
  <p:tag name="KSO_WM_UNIT_ISCONTENTSTITLE" val="0"/>
  <p:tag name="KSO_WM_UNIT_VALUE" val="6"/>
  <p:tag name="KSO_WM_UNIT_HIGHLIGHT" val="0"/>
  <p:tag name="KSO_WM_UNIT_COMPATIBLE" val="0"/>
  <p:tag name="KSO_WM_DIAGRAM_GROUP_CODE" val="m1-1"/>
  <p:tag name="KSO_WM_UNIT_TYPE" val="m_h_h_a"/>
  <p:tag name="KSO_WM_UNIT_INDEX" val="1_2_1_1"/>
  <p:tag name="KSO_WM_UNIT_ID" val="diagram20191578_8*m_h_h_a*1_2_1_1"/>
  <p:tag name="KSO_WM_TEMPLATE_CATEGORY" val="diagram"/>
  <p:tag name="KSO_WM_TEMPLATE_INDEX" val="20191578"/>
  <p:tag name="KSO_WM_UNIT_LAYERLEVEL" val="1_1_1_1"/>
  <p:tag name="KSO_WM_TAG_VERSION" val="1.0"/>
  <p:tag name="KSO_WM_BEAUTIFY_FLAG" val="#wm#"/>
  <p:tag name="KSO_WM_UNIT_PRESET_TEXT" val="事件内容标题"/>
  <p:tag name="KSO_WM_UNIT_TEXT_FILL_FORE_SCHEMECOLOR_INDEX" val="13"/>
  <p:tag name="KSO_WM_UNIT_TEXT_FILL_TYPE" val="1"/>
  <p:tag name="KSO_WM_UNIT_USESOURCEFORMAT_APPLY" val="0"/>
</p:tagLst>
</file>

<file path=ppt/tags/tag92.xml><?xml version="1.0" encoding="utf-8"?>
<p:tagLst xmlns:p="http://schemas.openxmlformats.org/presentationml/2006/main">
  <p:tag name="KSO_WM_UNIT_TIMELINE_IDINGROUP" val="4"/>
  <p:tag name="KSO_WM_UNIT_TIMELINE_EMPHASIS_ID" val="3"/>
  <p:tag name="KSO_WM_UNIT_VALUE" val="24"/>
  <p:tag name="KSO_WM_UNIT_HIGHLIGHT" val="0"/>
  <p:tag name="KSO_WM_UNIT_COMPATIBLE" val="0"/>
  <p:tag name="KSO_WM_DIAGRAM_GROUP_CODE" val="m1-1"/>
  <p:tag name="KSO_WM_UNIT_TYPE" val="m_h_h_f"/>
  <p:tag name="KSO_WM_UNIT_INDEX" val="1_2_1_1"/>
  <p:tag name="KSO_WM_UNIT_ID" val="diagram20191578_8*m_h_h_f*1_2_1_1"/>
  <p:tag name="KSO_WM_TEMPLATE_CATEGORY" val="diagram"/>
  <p:tag name="KSO_WM_TEMPLATE_INDEX" val="20191578"/>
  <p:tag name="KSO_WM_UNIT_LAYERLEVEL" val="1_1_1_1"/>
  <p:tag name="KSO_WM_TAG_VERSION" val="1.0"/>
  <p:tag name="KSO_WM_BEAUTIFY_FLAG" val="#wm#"/>
  <p:tag name="KSO_WM_UNIT_PRESET_TEXT" val="简单地描述该时间点发生的一些事件"/>
  <p:tag name="KSO_WM_UNIT_TEXT_FILL_FORE_SCHEMECOLOR_INDEX" val="13"/>
  <p:tag name="KSO_WM_UNIT_TEXT_FILL_TYPE" val="1"/>
  <p:tag name="KSO_WM_UNIT_USESOURCEFORMAT_APPLY" val="0"/>
</p:tagLst>
</file>

<file path=ppt/tags/tag93.xml><?xml version="1.0" encoding="utf-8"?>
<p:tagLst xmlns:p="http://schemas.openxmlformats.org/presentationml/2006/main">
  <p:tag name="KSO_WM_UNIT_TIMELINE_IDINGROUP" val="5"/>
  <p:tag name="KSO_WM_UNIT_TIMELINE_EMPHASIS_ID" val="4"/>
  <p:tag name="KSO_WM_UNIT_ISCONTENTSTITLE" val="0"/>
  <p:tag name="KSO_WM_UNIT_VALUE" val="5"/>
  <p:tag name="KSO_WM_UNIT_HIGHLIGHT" val="0"/>
  <p:tag name="KSO_WM_UNIT_COMPATIBLE" val="0"/>
  <p:tag name="KSO_WM_DIAGRAM_GROUP_CODE" val="m1-1"/>
  <p:tag name="KSO_WM_UNIT_TYPE" val="m_h_a"/>
  <p:tag name="KSO_WM_UNIT_INDEX" val="1_2_1"/>
  <p:tag name="KSO_WM_UNIT_ID" val="diagram20191578_8*m_h_a*1_2_1"/>
  <p:tag name="KSO_WM_TEMPLATE_CATEGORY" val="diagram"/>
  <p:tag name="KSO_WM_TEMPLATE_INDEX" val="20191578"/>
  <p:tag name="KSO_WM_UNIT_LAYERLEVEL" val="1_1_1"/>
  <p:tag name="KSO_WM_TAG_VERSION" val="1.0"/>
  <p:tag name="KSO_WM_BEAUTIFY_FLAG" val="#wm#"/>
  <p:tag name="KSO_WM_UNIT_PRESET_TEXT" val="2016/08/05"/>
  <p:tag name="KSO_WM_UNIT_TEXT_FILL_FORE_SCHEMECOLOR_INDEX" val="14"/>
  <p:tag name="KSO_WM_UNIT_TEXT_FILL_TYPE" val="1"/>
  <p:tag name="KSO_WM_UNIT_USESOURCEFORMAT_APPLY" val="0"/>
</p:tagLst>
</file>

<file path=ppt/tags/tag94.xml><?xml version="1.0" encoding="utf-8"?>
<p:tagLst xmlns:p="http://schemas.openxmlformats.org/presentationml/2006/main">
  <p:tag name="KSO_WM_UNIT_TIMELINE_IDINGROUP" val="6"/>
  <p:tag name="KSO_WM_UNIT_TIMELINE_EMPHASIS_ID" val="6"/>
  <p:tag name="KSO_WM_UNIT_HIGHLIGHT" val="0"/>
  <p:tag name="KSO_WM_UNIT_COMPATIBLE" val="0"/>
  <p:tag name="KSO_WM_DIAGRAM_GROUP_CODE" val="m1-1"/>
  <p:tag name="KSO_WM_UNIT_TYPE" val="m_h_i"/>
  <p:tag name="KSO_WM_UNIT_INDEX" val="1_2_2"/>
  <p:tag name="KSO_WM_UNIT_ID" val="diagram20191578_8*m_h_i*1_2_2"/>
  <p:tag name="KSO_WM_TEMPLATE_CATEGORY" val="diagram"/>
  <p:tag name="KSO_WM_TEMPLATE_INDEX" val="20191578"/>
  <p:tag name="KSO_WM_UNIT_LAYERLEVEL" val="1_1_1"/>
  <p:tag name="KSO_WM_TAG_VERSION" val="1.0"/>
  <p:tag name="KSO_WM_BEAUTIFY_FLAG" val="#wm#"/>
  <p:tag name="KSO_WM_UNIT_LINE_FORE_SCHEMECOLOR_INDEX" val="9"/>
  <p:tag name="KSO_WM_UNIT_LINE_FILL_TYPE" val="2"/>
  <p:tag name="KSO_WM_UNIT_USESOURCEFORMAT_APPLY" val="0"/>
</p:tagLst>
</file>

<file path=ppt/tags/tag95.xml><?xml version="1.0" encoding="utf-8"?>
<p:tagLst xmlns:p="http://schemas.openxmlformats.org/presentationml/2006/main">
  <p:tag name="KSO_WM_UNIT_TIMELINE_IDINGROUP" val="7"/>
  <p:tag name="KSO_WM_UNIT_HIGHLIGHT" val="0"/>
  <p:tag name="KSO_WM_UNIT_COMPATIBLE" val="0"/>
  <p:tag name="KSO_WM_DIAGRAM_GROUP_CODE" val="m1-1"/>
  <p:tag name="KSO_WM_UNIT_TYPE" val="m_h_i"/>
  <p:tag name="KSO_WM_UNIT_INDEX" val="1_2_1"/>
  <p:tag name="KSO_WM_UNIT_ID" val="diagram20191578_8*m_h_i*1_2_1"/>
  <p:tag name="KSO_WM_TEMPLATE_CATEGORY" val="diagram"/>
  <p:tag name="KSO_WM_TEMPLATE_INDEX" val="20191578"/>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UNIT_USESOURCEFORMAT_APPLY" val="0"/>
</p:tagLst>
</file>

<file path=ppt/tags/tag96.xml><?xml version="1.0" encoding="utf-8"?>
<p:tagLst xmlns:p="http://schemas.openxmlformats.org/presentationml/2006/main">
  <p:tag name="KSO_WM_UNIT_TIMELINE_IDINGROUP" val="1"/>
  <p:tag name="KSO_WM_UNIT_TIMELINE_EMPHASIS_ID" val="1"/>
  <p:tag name="KSO_WM_UNIT_HIGHLIGHT" val="0"/>
  <p:tag name="KSO_WM_UNIT_COMPATIBLE" val="0"/>
  <p:tag name="KSO_WM_DIAGRAM_GROUP_CODE" val="m1-1"/>
  <p:tag name="KSO_WM_UNIT_TYPE" val="m_i"/>
  <p:tag name="KSO_WM_UNIT_INDEX" val="1_1"/>
  <p:tag name="KSO_WM_UNIT_ID" val="diagram20191578_8*m_i*1_1"/>
  <p:tag name="KSO_WM_TEMPLATE_CATEGORY" val="diagram"/>
  <p:tag name="KSO_WM_TEMPLATE_INDEX" val="20191578"/>
  <p:tag name="KSO_WM_UNIT_LAYERLEVEL" val="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0"/>
</p:tagLst>
</file>

<file path=ppt/tags/tag97.xml><?xml version="1.0" encoding="utf-8"?>
<p:tagLst xmlns:p="http://schemas.openxmlformats.org/presentationml/2006/main">
  <p:tag name="KSO_WM_UNIT_TIMELINE_IDINGROUP" val="2"/>
  <p:tag name="KSO_WM_UNIT_TIMELINE_EMPHASIS_ID" val="1"/>
  <p:tag name="KSO_WM_UNIT_HIGHLIGHT" val="0"/>
  <p:tag name="KSO_WM_UNIT_COMPATIBLE" val="0"/>
  <p:tag name="KSO_WM_DIAGRAM_GROUP_CODE" val="m1-1"/>
  <p:tag name="KSO_WM_UNIT_TYPE" val="m_h_i"/>
  <p:tag name="KSO_WM_UNIT_INDEX" val="1_1_3"/>
  <p:tag name="KSO_WM_UNIT_ID" val="diagram20191578_8*m_h_i*1_1_3"/>
  <p:tag name="KSO_WM_TEMPLATE_CATEGORY" val="diagram"/>
  <p:tag name="KSO_WM_TEMPLATE_INDEX" val="20191578"/>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0"/>
</p:tagLst>
</file>

<file path=ppt/tags/tag98.xml><?xml version="1.0" encoding="utf-8"?>
<p:tagLst xmlns:p="http://schemas.openxmlformats.org/presentationml/2006/main">
  <p:tag name="KSO_WM_UNIT_TIMELINE_IDINGROUP" val="3"/>
  <p:tag name="KSO_WM_UNIT_TIMELINE_EMPHASIS_ID" val="2"/>
  <p:tag name="KSO_WM_UNIT_ISCONTENTSTITLE" val="0"/>
  <p:tag name="KSO_WM_UNIT_VALUE" val="6"/>
  <p:tag name="KSO_WM_UNIT_HIGHLIGHT" val="0"/>
  <p:tag name="KSO_WM_UNIT_COMPATIBLE" val="0"/>
  <p:tag name="KSO_WM_DIAGRAM_GROUP_CODE" val="m1-1"/>
  <p:tag name="KSO_WM_UNIT_TYPE" val="m_h_h_a"/>
  <p:tag name="KSO_WM_UNIT_INDEX" val="1_1_1_1"/>
  <p:tag name="KSO_WM_UNIT_ID" val="diagram20191578_8*m_h_h_a*1_1_1_1"/>
  <p:tag name="KSO_WM_TEMPLATE_CATEGORY" val="diagram"/>
  <p:tag name="KSO_WM_TEMPLATE_INDEX" val="20191578"/>
  <p:tag name="KSO_WM_UNIT_LAYERLEVEL" val="1_1_1_1"/>
  <p:tag name="KSO_WM_TAG_VERSION" val="1.0"/>
  <p:tag name="KSO_WM_BEAUTIFY_FLAG" val="#wm#"/>
  <p:tag name="KSO_WM_UNIT_PRESET_TEXT" val="事件内容标题"/>
  <p:tag name="KSO_WM_UNIT_TEXT_FILL_FORE_SCHEMECOLOR_INDEX" val="13"/>
  <p:tag name="KSO_WM_UNIT_TEXT_FILL_TYPE" val="1"/>
  <p:tag name="KSO_WM_UNIT_USESOURCEFORMAT_APPLY" val="0"/>
</p:tagLst>
</file>

<file path=ppt/tags/tag99.xml><?xml version="1.0" encoding="utf-8"?>
<p:tagLst xmlns:p="http://schemas.openxmlformats.org/presentationml/2006/main">
  <p:tag name="KSO_WM_UNIT_TIMELINE_IDINGROUP" val="4"/>
  <p:tag name="KSO_WM_UNIT_TIMELINE_EMPHASIS_ID" val="3"/>
  <p:tag name="KSO_WM_UNIT_VALUE" val="24"/>
  <p:tag name="KSO_WM_UNIT_HIGHLIGHT" val="0"/>
  <p:tag name="KSO_WM_UNIT_COMPATIBLE" val="0"/>
  <p:tag name="KSO_WM_DIAGRAM_GROUP_CODE" val="m1-1"/>
  <p:tag name="KSO_WM_UNIT_TYPE" val="m_h_h_f"/>
  <p:tag name="KSO_WM_UNIT_INDEX" val="1_1_1_1"/>
  <p:tag name="KSO_WM_UNIT_ID" val="diagram20191578_8*m_h_h_f*1_1_1_1"/>
  <p:tag name="KSO_WM_TEMPLATE_CATEGORY" val="diagram"/>
  <p:tag name="KSO_WM_TEMPLATE_INDEX" val="20191578"/>
  <p:tag name="KSO_WM_UNIT_LAYERLEVEL" val="1_1_1_1"/>
  <p:tag name="KSO_WM_TAG_VERSION" val="1.0"/>
  <p:tag name="KSO_WM_BEAUTIFY_FLAG" val="#wm#"/>
  <p:tag name="KSO_WM_UNIT_PRESET_TEXT" val="简单地描述该时间点发生的一些事件"/>
  <p:tag name="KSO_WM_UNIT_TEXT_FILL_FORE_SCHEMECOLOR_INDEX" val="13"/>
  <p:tag name="KSO_WM_UNIT_TEXT_FILL_TYPE" val="1"/>
  <p:tag name="KSO_WM_UNIT_USESOURCEFORMAT_APPLY" val="0"/>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515</Words>
  <Application>WPS 演示</Application>
  <PresentationFormat>宽屏</PresentationFormat>
  <Paragraphs>138</Paragraphs>
  <Slides>21</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Edwardian Script ITC</vt:lpstr>
      <vt:lpstr>微软雅黑</vt:lpstr>
      <vt:lpstr>方正兰亭细黑_GBK</vt:lpstr>
      <vt:lpstr>Arial Unicode MS</vt:lpstr>
      <vt:lpstr>黑体</vt:lpstr>
      <vt:lpstr>等线</vt:lpstr>
      <vt:lpstr>华文琥珀</vt:lpstr>
      <vt:lpstr>华文楷体</vt:lpstr>
      <vt:lpstr>华文隶书</vt:lpstr>
      <vt:lpstr>幼圆</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新的开始</cp:lastModifiedBy>
  <cp:revision>417</cp:revision>
  <dcterms:created xsi:type="dcterms:W3CDTF">2017-08-03T09:01:00Z</dcterms:created>
  <dcterms:modified xsi:type="dcterms:W3CDTF">2018-12-28T06:17:35Z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