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5C3F-0F32-4CF9-9B57-8574D492F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Twenty-One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EFBF4-CF95-4ADB-BAEF-3A219D501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Power by</a:t>
            </a:r>
          </a:p>
          <a:p>
            <a:r>
              <a:rPr lang="en-US" altLang="zh-CN" dirty="0" err="1"/>
              <a:t>hhhqzh</a:t>
            </a:r>
            <a:r>
              <a:rPr lang="en-US" altLang="zh-CN" dirty="0"/>
              <a:t> &amp; HH13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47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0580-E95B-4031-A500-851D7396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打开</a:t>
            </a:r>
            <a:r>
              <a:rPr lang="en-US" altLang="zh-CN" sz="2400" dirty="0"/>
              <a:t>APP</a:t>
            </a:r>
            <a:r>
              <a:rPr lang="zh-CN" altLang="en-US" sz="2400" dirty="0"/>
              <a:t>时的页面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400" dirty="0"/>
              <a:t>显示该</a:t>
            </a:r>
            <a:r>
              <a:rPr lang="en-US" altLang="zh-CN" sz="2400" dirty="0"/>
              <a:t>app</a:t>
            </a:r>
            <a:r>
              <a:rPr lang="zh-CN" altLang="en-US" sz="2400" dirty="0"/>
              <a:t>的名称和宗旨，停留一秒后跳转到主界面。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BC3F0-83ED-42BB-9D0D-62273025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B8CB50-16DA-4A55-AC64-99CCB704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1513149"/>
            <a:ext cx="26384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9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FE05-4E6C-4F29-917B-3829F6B8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700" dirty="0"/>
              <a:t>APP</a:t>
            </a:r>
            <a:r>
              <a:rPr lang="zh-CN" altLang="en-US" sz="2700" dirty="0"/>
              <a:t>主界面：</a:t>
            </a:r>
            <a:br>
              <a:rPr lang="en-US" altLang="zh-CN" sz="2700" dirty="0"/>
            </a:br>
            <a:r>
              <a:rPr lang="en-US" altLang="zh-CN" sz="4800" dirty="0"/>
              <a:t>	</a:t>
            </a:r>
            <a:r>
              <a:rPr lang="zh-CN" altLang="en-US" sz="2200" dirty="0"/>
              <a:t>当未有活动时显示新建按钮，当已有活动时按钮消失展现已设定的任务。点击左上角的时钟可以进入历史界面，右上角的＋可新建活动。位于底部的导航栏分别是主页、活动详情、成就、个人。中间的日历可以上划进行缩小下滑则恢复原状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4A524-D1E9-4A5B-8FAF-6DFE33D7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1EA8D-0FE2-4150-9698-27714718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179" y="2767122"/>
            <a:ext cx="2168668" cy="3880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6445AF-186E-4888-8B2B-A4EDFE0B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86" y="2767122"/>
            <a:ext cx="2225468" cy="388077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D402CC9-ABBD-4B65-BDA2-3EEAE3C9A4C8}"/>
              </a:ext>
            </a:extLst>
          </p:cNvPr>
          <p:cNvSpPr/>
          <p:nvPr/>
        </p:nvSpPr>
        <p:spPr>
          <a:xfrm>
            <a:off x="5507115" y="4465193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1D7DD-CEC3-4389-97AE-916DE56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/>
              <a:t>新建活动页面：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sz="2200" dirty="0"/>
              <a:t>在新建活动页面，可以新建打卡活动，点击终止日期按钮可以选择终止日期。点击完成后跳转到主界面并显示该活动的信息。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AC4F1-34C2-47C8-A657-FFF3A86D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110CFA8-E647-4611-8B9A-02A57990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19" y="2171700"/>
            <a:ext cx="2108884" cy="3721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D43D72-6B53-42DF-8E1E-7CDEE48C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83" y="2171700"/>
            <a:ext cx="2097395" cy="37215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9646B5-4030-4E75-BD3E-7F47BC48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945" y="2171700"/>
            <a:ext cx="2108884" cy="37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FA099-EC03-4FED-8568-DC89AD07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/>
              <a:t>历史界面：</a:t>
            </a:r>
            <a:br>
              <a:rPr lang="en-US" altLang="zh-CN" sz="2700" dirty="0"/>
            </a:br>
            <a:r>
              <a:rPr lang="en-US" altLang="zh-CN" dirty="0"/>
              <a:t>	</a:t>
            </a:r>
            <a:r>
              <a:rPr lang="zh-CN" altLang="en-US" sz="2200" dirty="0"/>
              <a:t>历史界面可以查看已完成的活动任务，当未有活动完成时显示“当前没有记录”，当有活动已完成则显示该活动的详细信息。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A368CF-D910-4BE9-82ED-F5B20D5F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819" y="2286000"/>
            <a:ext cx="207076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7F77-DDC7-4F27-A673-FAEB925C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/>
              <a:t>成就页面：</a:t>
            </a:r>
            <a:br>
              <a:rPr lang="en-US" altLang="zh-CN" sz="2700" dirty="0"/>
            </a:br>
            <a:r>
              <a:rPr lang="en-US" altLang="zh-CN" sz="4800" dirty="0"/>
              <a:t>	</a:t>
            </a:r>
            <a:r>
              <a:rPr lang="zh-CN" altLang="en-US" sz="2200" dirty="0"/>
              <a:t>成就页面展示的是当前已获得的成就和未获得的成就。</a:t>
            </a:r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38745E22-0305-4E6F-8CC4-7A83DCC86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815" y="2171699"/>
            <a:ext cx="2734321" cy="4095936"/>
          </a:xfrm>
        </p:spPr>
      </p:pic>
    </p:spTree>
    <p:extLst>
      <p:ext uri="{BB962C8B-B14F-4D97-AF65-F5344CB8AC3E}">
        <p14:creationId xmlns:p14="http://schemas.microsoft.com/office/powerpoint/2010/main" val="26248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AB0F-96E4-4A46-8B3D-25F35E42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/>
              <a:t>登录注册页面：</a:t>
            </a:r>
            <a:br>
              <a:rPr lang="en-US" altLang="zh-CN" sz="4800" dirty="0"/>
            </a:br>
            <a:r>
              <a:rPr lang="en-US" altLang="zh-CN" sz="4800" dirty="0"/>
              <a:t>	</a:t>
            </a:r>
            <a:r>
              <a:rPr lang="zh-CN" altLang="en-US" sz="2200" dirty="0"/>
              <a:t>点击“个人”按钮跳转到登录注册界面，往左滑或者点击登录按钮即可跳转到登录界面，点击注册按钮可以到达注册界面。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255CF-3147-4255-97D1-417A42CF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D03A423-6A7F-4172-BA1F-117DDE05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20" y="2171700"/>
            <a:ext cx="2183308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181441-5BC7-425E-833D-E5EBFF92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77" y="2171700"/>
            <a:ext cx="2183308" cy="3881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74717B-6300-4723-B14C-7ECD51DCB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32" y="2171700"/>
            <a:ext cx="21833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</TotalTime>
  <Words>30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华文楷体</vt:lpstr>
      <vt:lpstr>Franklin Gothic Book</vt:lpstr>
      <vt:lpstr>裁剪</vt:lpstr>
      <vt:lpstr>Twenty-One</vt:lpstr>
      <vt:lpstr>打开APP时的页面:  显示该app的名称和宗旨，停留一秒后跳转到主界面。</vt:lpstr>
      <vt:lpstr>APP主界面：  当未有活动时显示新建按钮，当已有活动时按钮消失展现已设定的任务。点击左上角的时钟可以进入历史界面，右上角的＋可新建活动。位于底部的导航栏分别是主页、活动详情、成就、个人。中间的日历可以上划进行缩小下滑则恢复原状。</vt:lpstr>
      <vt:lpstr>新建活动页面：  在新建活动页面，可以新建打卡活动，点击终止日期按钮可以选择终止日期。点击完成后跳转到主界面并显示该活动的信息。</vt:lpstr>
      <vt:lpstr>历史界面：  历史界面可以查看已完成的活动任务，当未有活动完成时显示“当前没有记录”，当有活动已完成则显示该活动的详细信息。</vt:lpstr>
      <vt:lpstr>成就页面：  成就页面展示的是当前已获得的成就和未获得的成就。</vt:lpstr>
      <vt:lpstr>登录注册页面：  点击“个人”按钮跳转到登录注册界面，往左滑或者点击登录按钮即可跳转到登录界面，点击注册按钮可以到达注册界面。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Twenty-One</dc:title>
  <dc:creator>98538</dc:creator>
  <cp:lastModifiedBy>98538</cp:lastModifiedBy>
  <cp:revision>1</cp:revision>
  <dcterms:created xsi:type="dcterms:W3CDTF">2018-12-02T13:41:51Z</dcterms:created>
  <dcterms:modified xsi:type="dcterms:W3CDTF">2018-12-02T13:48:00Z</dcterms:modified>
</cp:coreProperties>
</file>