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ily Map"/>
          <p:cNvSpPr txBox="1"/>
          <p:nvPr>
            <p:ph type="ctrTitle"/>
          </p:nvPr>
        </p:nvSpPr>
        <p:spPr>
          <a:xfrm>
            <a:off x="1270000" y="22225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Daily 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8ECB0801-3995-4373-AD53-86445A78E127-4139-00000381A25AE2AF_tmp.JPG" descr="8ECB0801-3995-4373-AD53-86445A78E127-4139-00000381A25AE2AF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0841" y="297160"/>
            <a:ext cx="5186707" cy="839901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足迹"/>
          <p:cNvSpPr txBox="1"/>
          <p:nvPr/>
        </p:nvSpPr>
        <p:spPr>
          <a:xfrm>
            <a:off x="10191750" y="80518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足迹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4B2C10CE-8FD0-42B2-8A71-D557237AE910-4139-000003819DADEFBF_tmp.JPG" descr="4B2C10CE-8FD0-42B2-8A71-D557237AE910-4139-000003819DADEFBF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1931" y="181272"/>
            <a:ext cx="5475637" cy="866579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dreaming places"/>
          <p:cNvSpPr txBox="1"/>
          <p:nvPr/>
        </p:nvSpPr>
        <p:spPr>
          <a:xfrm>
            <a:off x="9368180" y="8246720"/>
            <a:ext cx="25234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dreaming places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EB1013A5-E69C-430D-B5F8-DE0A483C46E2-4139-00000381DFE0B983_tmp.JPG" descr="EB1013A5-E69C-430D-B5F8-DE0A483C46E2-4139-00000381DFE0B983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3296" y="244673"/>
            <a:ext cx="5106157" cy="850571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旅行路线推荐"/>
          <p:cNvSpPr txBox="1"/>
          <p:nvPr/>
        </p:nvSpPr>
        <p:spPr>
          <a:xfrm>
            <a:off x="9645650" y="82169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旅行路线推荐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2C7E2E99-62B5-4B43-B657-242BE508789B-4139-0000038200A74052_tmp.JPG" descr="2C7E2E99-62B5-4B43-B657-242BE508789B-4139-0000038200A74052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3092" y="273496"/>
            <a:ext cx="5064690" cy="847000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旅行指数分析"/>
          <p:cNvSpPr txBox="1"/>
          <p:nvPr/>
        </p:nvSpPr>
        <p:spPr>
          <a:xfrm>
            <a:off x="9645650" y="82931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旅行指数分析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6D747FFB-6862-4DB5-86A3-CA8ADB7433FE-4139-000003831138A48F_tmp.JPG" descr="6D747FFB-6862-4DB5-86A3-CA8ADB7433FE-4139-000003831138A48F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4160" y="210095"/>
            <a:ext cx="5257801" cy="867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个人信息"/>
          <p:cNvSpPr txBox="1"/>
          <p:nvPr/>
        </p:nvSpPr>
        <p:spPr>
          <a:xfrm>
            <a:off x="9950450" y="82931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个人信息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76CE51F8-0A53-48C7-AB1E-D75A675A6EC7-4139-0000038C0D3346F3_tmp.JPG" descr="76CE51F8-0A53-48C7-AB1E-D75A675A6EC7-4139-0000038C0D3346F3_tmp.JPG"/>
          <p:cNvPicPr>
            <a:picLocks noChangeAspect="1"/>
          </p:cNvPicPr>
          <p:nvPr/>
        </p:nvPicPr>
        <p:blipFill>
          <a:blip r:embed="rId2">
            <a:extLst/>
          </a:blip>
          <a:srcRect l="645" t="3402" r="0" b="6999"/>
          <a:stretch>
            <a:fillRect/>
          </a:stretch>
        </p:blipFill>
        <p:spPr>
          <a:xfrm>
            <a:off x="3170865" y="570924"/>
            <a:ext cx="5199249" cy="833543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游记"/>
          <p:cNvSpPr txBox="1"/>
          <p:nvPr/>
        </p:nvSpPr>
        <p:spPr>
          <a:xfrm>
            <a:off x="10255250" y="82931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游记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E9D9009B-D963-44ED-A64C-2652B91D9700-4139-00000381AF024B7B_tmp.PNG" descr="E9D9009B-D963-44ED-A64C-2652B91D9700-4139-00000381AF024B7B_t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1020" y="422723"/>
            <a:ext cx="4895436" cy="8130926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狸友圈"/>
          <p:cNvSpPr txBox="1"/>
          <p:nvPr/>
        </p:nvSpPr>
        <p:spPr>
          <a:xfrm>
            <a:off x="10052049" y="808990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狸友圈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全部界面的…"/>
          <p:cNvSpPr txBox="1"/>
          <p:nvPr/>
        </p:nvSpPr>
        <p:spPr>
          <a:xfrm>
            <a:off x="643534" y="2318089"/>
            <a:ext cx="172303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全部界面的</a:t>
            </a:r>
          </a:p>
          <a:p>
            <a: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线框图设计</a:t>
            </a:r>
          </a:p>
        </p:txBody>
      </p:sp>
      <p:pic>
        <p:nvPicPr>
          <p:cNvPr id="122" name="5981543807465_.pic.jpg" descr="5981543807465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2046" y="254048"/>
            <a:ext cx="7810129" cy="9245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5991543807478_.pic.jpg" descr="5991543807478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1177" y="-98683"/>
            <a:ext cx="8230996" cy="11319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6001543807494_.pic.jpg" descr="6001543807494_.pi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3083" y="-428227"/>
            <a:ext cx="7746145" cy="10241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561B3805-7801-477B-9C6A-BFF381F11109-4139-00000381989F3495_tmp.JPG" descr="561B3805-7801-477B-9C6A-BFF381F11109-4139-00000381989F3495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324" y="496292"/>
            <a:ext cx="5396453" cy="835093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登陆注册界面"/>
          <p:cNvSpPr txBox="1"/>
          <p:nvPr/>
        </p:nvSpPr>
        <p:spPr>
          <a:xfrm>
            <a:off x="9772650" y="81788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登陆注册界面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86664EF-526E-4A51-B23B-E1DB5C5C8CCF-4139-00000381D5FD5804_tmp.JPG" descr="F86664EF-526E-4A51-B23B-E1DB5C5C8CCF-4139-00000381D5FD5804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0645" y="235801"/>
            <a:ext cx="5034338" cy="841654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首页"/>
          <p:cNvSpPr txBox="1"/>
          <p:nvPr/>
        </p:nvSpPr>
        <p:spPr>
          <a:xfrm>
            <a:off x="10064750" y="81280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首页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27A1E9C5-F507-4017-96DC-F0D82EE28BB7-4139-00000381FC0F7911_tmp.PNG" descr="27A1E9C5-F507-4017-96DC-F0D82EE28BB7-4139-00000381FC0F7911_t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6555" y="308436"/>
            <a:ext cx="4850110" cy="813785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相册"/>
          <p:cNvSpPr txBox="1"/>
          <p:nvPr/>
        </p:nvSpPr>
        <p:spPr>
          <a:xfrm>
            <a:off x="10255250" y="79629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相册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454DFD9B-051F-4C50-A04F-0A2E0BF09D12-4139-00000381DB2E6D98_tmp.JPG" descr="454DFD9B-051F-4C50-A04F-0A2E0BF09D12-4139-00000381DB2E6D98_tm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7139" y="399120"/>
            <a:ext cx="5088235" cy="842976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你的故事"/>
          <p:cNvSpPr txBox="1"/>
          <p:nvPr/>
        </p:nvSpPr>
        <p:spPr>
          <a:xfrm>
            <a:off x="9950450" y="82931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你的故事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movie.gif" descr="pasted-movi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785" y="281053"/>
            <a:ext cx="4587368" cy="8267485"/>
          </a:xfrm>
          <a:prstGeom prst="rect">
            <a:avLst/>
          </a:prstGeom>
        </p:spPr>
      </p:pic>
      <p:sp>
        <p:nvSpPr>
          <p:cNvPr id="141" name="地图"/>
          <p:cNvSpPr txBox="1"/>
          <p:nvPr/>
        </p:nvSpPr>
        <p:spPr>
          <a:xfrm>
            <a:off x="10102850" y="80264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/>
            <a:r>
              <a:t>地图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