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59" r:id="rId4"/>
    <p:sldId id="276" r:id="rId5"/>
    <p:sldId id="265" r:id="rId6"/>
    <p:sldId id="277" r:id="rId7"/>
    <p:sldId id="266" r:id="rId8"/>
    <p:sldId id="278" r:id="rId9"/>
    <p:sldId id="267" r:id="rId10"/>
    <p:sldId id="279" r:id="rId11"/>
    <p:sldId id="268" r:id="rId12"/>
    <p:sldId id="282" r:id="rId13"/>
    <p:sldId id="260" r:id="rId14"/>
    <p:sldId id="280" r:id="rId15"/>
    <p:sldId id="283" r:id="rId16"/>
    <p:sldId id="284" r:id="rId17"/>
    <p:sldId id="258" r:id="rId18"/>
    <p:sldId id="286" r:id="rId19"/>
    <p:sldId id="264" r:id="rId20"/>
    <p:sldId id="269" r:id="rId21"/>
    <p:sldId id="270" r:id="rId22"/>
    <p:sldId id="271" r:id="rId23"/>
    <p:sldId id="26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A Day</a:t>
            </a:r>
            <a:br>
              <a:rPr lang="en-US" altLang="zh-CN"/>
            </a:br>
            <a:r>
              <a:rPr lang="zh-CN" altLang="en-US"/>
              <a:t>结题汇报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 sz="2000"/>
              <a:t>陈海潇、陈泽浩、梁智健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2281455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235" y="-46990"/>
            <a:ext cx="395986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09383"/>
            <a:ext cx="9144000" cy="2387600"/>
          </a:xfrm>
        </p:spPr>
        <p:txBody>
          <a:bodyPr/>
          <a:lstStyle/>
          <a:p>
            <a:r>
              <a:rPr lang="zh-CN" altLang="en-US"/>
              <a:t>显示消耗某个食物的量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2281455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15" y="-40005"/>
            <a:ext cx="3959860" cy="69380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随时随地记录想法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可以记录图片记录文字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2281507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25" y="-1270"/>
            <a:ext cx="3959860" cy="68605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图片_201812281508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50" y="-1270"/>
            <a:ext cx="3959860" cy="6861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微信图片_201812281507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945" y="-1270"/>
            <a:ext cx="3700145" cy="68611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1391920"/>
            <a:ext cx="10139045" cy="2387600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、测试以及用户体验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6144" y="563070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经过测试在大多数安卓机上可以使用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21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8893"/>
            <a:ext cx="9144000" cy="2387600"/>
          </a:xfrm>
        </p:spPr>
        <p:txBody>
          <a:bodyPr/>
          <a:lstStyle/>
          <a:p>
            <a:r>
              <a:rPr lang="zh-CN" altLang="en-US"/>
              <a:t>意见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857818"/>
            <a:ext cx="9144000" cy="1655762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dirty="0"/>
              <a:t>一、记录想法的功能中记录图片不能直接拍照，只能使用已有的图片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二、显示消耗的食物可以不仅限于可乐，可以加多点其他食物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三、显示折线图的时候，步数和消耗量切换时，同时显示了两个折线，如果可以做到切换时只显示一个折线可能效果会更好。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81138"/>
            <a:ext cx="9144000" cy="2387600"/>
          </a:xfrm>
        </p:spPr>
        <p:txBody>
          <a:bodyPr/>
          <a:lstStyle/>
          <a:p>
            <a:r>
              <a:rPr lang="zh-CN" altLang="en-US"/>
              <a:t>一、主要功能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3060" y="55563"/>
            <a:ext cx="9144000" cy="2387600"/>
          </a:xfrm>
        </p:spPr>
        <p:txBody>
          <a:bodyPr/>
          <a:lstStyle/>
          <a:p>
            <a:r>
              <a:rPr lang="zh-CN" altLang="en-US" dirty="0"/>
              <a:t>建议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35948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一、在记录图片的功能中添加拍照获取图片的功能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二、在显示消耗食物的界面增加多一点食物种类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三、记事界面可以改进得更加美观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56983"/>
            <a:ext cx="9144000" cy="2387600"/>
          </a:xfrm>
        </p:spPr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/>
              <a:t>小组的分工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1745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/>
              <a:t>陈海潇：实现记录消耗量的</a:t>
            </a:r>
            <a:r>
              <a:rPr lang="en-US" altLang="zh-CN"/>
              <a:t>UI</a:t>
            </a:r>
            <a:r>
              <a:rPr lang="zh-CN" altLang="en-US"/>
              <a:t>界面，包括动态显示步数和折线图。</a:t>
            </a:r>
          </a:p>
          <a:p>
            <a:pPr algn="l"/>
            <a:r>
              <a:rPr lang="zh-CN" altLang="en-US"/>
              <a:t>陈泽浩：实现随时随地记录想法的</a:t>
            </a:r>
            <a:r>
              <a:rPr lang="en-US" altLang="zh-CN"/>
              <a:t>UI</a:t>
            </a:r>
            <a:r>
              <a:rPr lang="zh-CN" altLang="en-US"/>
              <a:t>界面和功能。</a:t>
            </a:r>
          </a:p>
          <a:p>
            <a:pPr algn="l"/>
            <a:r>
              <a:rPr lang="zh-CN" altLang="en-US"/>
              <a:t>梁智健：实现记录步数和消耗量的功能、设定目标功能和将各个人所做的整合到一起。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3188"/>
            <a:ext cx="9144000" cy="2387600"/>
          </a:xfrm>
        </p:spPr>
        <p:txBody>
          <a:bodyPr/>
          <a:lstStyle/>
          <a:p>
            <a:r>
              <a:rPr lang="zh-CN" altLang="en-US"/>
              <a:t>谢谢大家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记录运动消耗量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主要由记录步数的方式来记录消耗量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微信图片_201812281455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45" y="3810"/>
            <a:ext cx="3960029" cy="68130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82713"/>
            <a:ext cx="9144000" cy="2387600"/>
          </a:xfrm>
        </p:spPr>
        <p:txBody>
          <a:bodyPr/>
          <a:lstStyle/>
          <a:p>
            <a:r>
              <a:rPr lang="zh-CN" altLang="en-US"/>
              <a:t>显示历史步数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2281455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835" y="10160"/>
            <a:ext cx="3959860" cy="6837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显示时段折线图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可以显示步数和消耗量的时段折线图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12281455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10" y="-19685"/>
            <a:ext cx="3758565" cy="6887210"/>
          </a:xfrm>
          <a:prstGeom prst="rect">
            <a:avLst/>
          </a:prstGeom>
        </p:spPr>
      </p:pic>
      <p:pic>
        <p:nvPicPr>
          <p:cNvPr id="3" name="图片 2" descr="微信图片_201812281455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895" y="-14605"/>
            <a:ext cx="3959860" cy="6887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90968"/>
            <a:ext cx="9144000" cy="2387600"/>
          </a:xfrm>
        </p:spPr>
        <p:txBody>
          <a:bodyPr/>
          <a:lstStyle/>
          <a:p>
            <a:r>
              <a:rPr lang="zh-CN" altLang="en-US"/>
              <a:t>可以设定每天的目标值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250</Words>
  <Application>Microsoft Office PowerPoint</Application>
  <PresentationFormat>宽屏</PresentationFormat>
  <Paragraphs>30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主题</vt:lpstr>
      <vt:lpstr>A Day 结题汇报</vt:lpstr>
      <vt:lpstr>一、主要功能</vt:lpstr>
      <vt:lpstr>记录运动消耗量</vt:lpstr>
      <vt:lpstr>PowerPoint 演示文稿</vt:lpstr>
      <vt:lpstr>显示历史步数</vt:lpstr>
      <vt:lpstr>PowerPoint 演示文稿</vt:lpstr>
      <vt:lpstr>显示时段折线图</vt:lpstr>
      <vt:lpstr>PowerPoint 演示文稿</vt:lpstr>
      <vt:lpstr>可以设定每天的目标值</vt:lpstr>
      <vt:lpstr>PowerPoint 演示文稿</vt:lpstr>
      <vt:lpstr>显示消耗某个食物的量</vt:lpstr>
      <vt:lpstr>PowerPoint 演示文稿</vt:lpstr>
      <vt:lpstr>随时随地记录想法</vt:lpstr>
      <vt:lpstr>PowerPoint 演示文稿</vt:lpstr>
      <vt:lpstr>PowerPoint 演示文稿</vt:lpstr>
      <vt:lpstr>PowerPoint 演示文稿</vt:lpstr>
      <vt:lpstr>二、测试以及用户体验</vt:lpstr>
      <vt:lpstr>测试</vt:lpstr>
      <vt:lpstr>意见</vt:lpstr>
      <vt:lpstr>建议</vt:lpstr>
      <vt:lpstr>三、小组的分工</vt:lpstr>
      <vt:lpstr>PowerPoint 演示文稿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Day 结题汇报</dc:title>
  <dc:creator/>
  <cp:lastModifiedBy>ChenZehao</cp:lastModifiedBy>
  <cp:revision>13</cp:revision>
  <dcterms:created xsi:type="dcterms:W3CDTF">2018-12-27T13:39:00Z</dcterms:created>
  <dcterms:modified xsi:type="dcterms:W3CDTF">2018-12-28T07:52:40Z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