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719DA-9C60-4F8D-8DEB-41B879AEE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ADFD60-9A46-4FC9-8153-EA40581A6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F99DC-AFA7-48CB-89D8-4369F9BD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80F25-61F1-4944-B64B-2089D64D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05C15-E46E-47ED-B202-45AE42F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FE9C-3025-4CAC-8198-60E45094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F7AF4-F360-4AF7-9585-7ECBC1FEA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90827-300A-4168-8A08-7062EEAA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76831-E8AE-4E78-A5F2-D4911CA9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5F71-C1E2-4645-B00B-614CF5E1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5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861BE-0948-4A49-8BD6-03B07684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FC04D-3420-4AC9-8E9B-79B576EA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DF49C-AD9B-42A9-87F6-A779D381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4CB78-C5A7-4A68-AF10-E606ABC4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A712B-1893-434B-A5F5-86DE7D9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45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A3226-B40A-41F5-A5BE-666DD291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DBB4F-4DA9-4872-B9B6-0418D59C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FB7BD-EEB0-46FC-AA68-9E69D052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48C5E-B009-437A-BBB6-BD3B6D90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FC3BF-8679-42E7-8314-BF869564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563E-AACD-4A5F-885C-0ED784B3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3BE07-E34D-411E-AD24-5D37AFBF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8D410-D503-49E7-B6EA-EDC0BF60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594C8-3125-4EF2-94EA-7B8DB92B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6C75F-5231-487A-BBDF-8130882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FC3CA-1417-4C15-ACFF-ADD104DB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1C6FA-5D22-450B-8BD7-2499C4859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1A7DD-4472-42FE-B5B1-C80B4C03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9FBA0-A6AC-4CB2-9B17-CB98E67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C9108-A889-47C4-A317-B734C872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05B749-D88E-49F0-900D-45F2F1A8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8F6C8-81C1-4F3B-80A0-371DA1C4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5E4B8-96EA-46EF-A89E-FBEF23A1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AB25A6-4816-4987-96F9-73EE9DAF0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35902-E17C-4569-A3AC-1EF291D29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A11434-D1F3-439A-9674-1B5BB0481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36D5D-1CC1-4643-A7B1-0B5F76EF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671111-12C0-48DD-93BC-F3BE4250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AAFE2-493E-40E7-9C8C-209B929B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BBF19-5556-4AE2-9D45-0A3F195B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9F921F-1808-4C43-A51D-FB3D6AC7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3720D2-09C5-4163-BCDD-132C39AA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8A83E-6011-4F52-84D1-D4A9FB99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9FA85-DA2B-497E-8364-0FB97A8B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ABB7C-DB00-4C5E-9CCE-EC0AE247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5DFA9-E976-4B5A-B4DF-E908FD8A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6D1F4-F42A-4BFB-AE06-53B24D21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5E98D-00EF-4655-9281-739C565B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D8CA4-6C44-49D9-B0BB-729EFFF7D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A3A19-8A56-4B94-8773-3825E6B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29884-B6C3-4C0D-B7C9-3BE590B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B4B68-C988-44FF-AE45-4CD1F3B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3B6FB-35F9-4FA3-9C7D-3A16E20D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C210F-101F-4374-804C-1B5D6D87C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2233F-08B6-49CB-A802-9DCF6A01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AB7DD-3E36-4944-A3C1-8A0418B6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DC159-5EC0-4B9C-92AF-2CEA7D1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ABB8E-3F17-462F-BFD7-143D0EE6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2F5880-0F5A-4E88-98C8-847B81AA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F4FCF-94D6-4597-AF9E-15B10D77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04147-0FA1-4A1F-BE0A-D552A522E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6662-F10E-4834-91BB-52A5EE667CFD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11C62-67BB-4985-BC04-81659B50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761BB-FDAE-4913-A7FD-F29687BD2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21AC-8C69-4962-9F0C-A3EA23AE0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290C1-0B10-4BB0-A9BB-61A3074FF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A  Day</a:t>
            </a:r>
            <a:endParaRPr lang="zh-CN" altLang="en-US" sz="6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E47E2-6F19-4C64-9D9D-118190F84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第三组</a:t>
            </a:r>
            <a:endParaRPr lang="en-US" altLang="zh-CN" dirty="0"/>
          </a:p>
          <a:p>
            <a:r>
              <a:rPr lang="zh-CN" altLang="en-US" dirty="0"/>
              <a:t>陈海潇  陈泽浩  梁智健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29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90227-194E-4FB7-BB62-2A6C777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步数主界面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AAACC96-E60E-4E7B-8E8F-A1673AC79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01" y="1323259"/>
            <a:ext cx="2823197" cy="5019019"/>
          </a:xfrm>
        </p:spPr>
      </p:pic>
    </p:spTree>
    <p:extLst>
      <p:ext uri="{BB962C8B-B14F-4D97-AF65-F5344CB8AC3E}">
        <p14:creationId xmlns:p14="http://schemas.microsoft.com/office/powerpoint/2010/main" val="73661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AF463-272A-46F8-84E8-8439BB44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2018.12.10-01.15.47">
            <a:hlinkClick r:id="" action="ppaction://media"/>
            <a:extLst>
              <a:ext uri="{FF2B5EF4-FFF2-40B4-BE49-F238E27FC236}">
                <a16:creationId xmlns:a16="http://schemas.microsoft.com/office/drawing/2014/main" id="{4416AD73-AAE8-4276-975F-6AD2B3ADEC7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73625" y="1825625"/>
            <a:ext cx="2444750" cy="4351338"/>
          </a:xfrm>
        </p:spPr>
      </p:pic>
    </p:spTree>
    <p:extLst>
      <p:ext uri="{BB962C8B-B14F-4D97-AF65-F5344CB8AC3E}">
        <p14:creationId xmlns:p14="http://schemas.microsoft.com/office/powerpoint/2010/main" val="220615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22BAD-6046-4B9C-8BD3-A013744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记事主界面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8CA52F-6EA3-46DA-A140-D87F8E3A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18" y="1387455"/>
            <a:ext cx="2785764" cy="4952471"/>
          </a:xfrm>
        </p:spPr>
      </p:pic>
    </p:spTree>
    <p:extLst>
      <p:ext uri="{BB962C8B-B14F-4D97-AF65-F5344CB8AC3E}">
        <p14:creationId xmlns:p14="http://schemas.microsoft.com/office/powerpoint/2010/main" val="263108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3D45274F-FDBC-4DCC-B4BB-E118D4F1A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21" y="1484776"/>
            <a:ext cx="2581126" cy="4588670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1ADD0E6-754D-4557-B46D-8B92EB8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21" y="2070340"/>
            <a:ext cx="2581126" cy="3670989"/>
          </a:xfrm>
          <a:prstGeom prst="rect">
            <a:avLst/>
          </a:prstGeo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8FE53E9B-1421-496E-A6DB-46CA094DC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08" y="1484776"/>
            <a:ext cx="2581126" cy="45886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B55F42-9EB6-4A5C-BFB9-931C0FAE3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208" y="2070340"/>
            <a:ext cx="2581126" cy="36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6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E4DA0-0C3C-4911-A9FC-BCCEC15B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0D251-5891-4795-BBBD-667E2221A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683" y="2679640"/>
            <a:ext cx="17756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70559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宽屏</PresentationFormat>
  <Paragraphs>6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  Day</vt:lpstr>
      <vt:lpstr>步数主界面</vt:lpstr>
      <vt:lpstr>PowerPoint 演示文稿</vt:lpstr>
      <vt:lpstr>记事主界面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Day</dc:title>
  <dc:creator>梁 智健</dc:creator>
  <cp:lastModifiedBy>梁 智健</cp:lastModifiedBy>
  <cp:revision>6</cp:revision>
  <dcterms:created xsi:type="dcterms:W3CDTF">2018-12-09T16:41:08Z</dcterms:created>
  <dcterms:modified xsi:type="dcterms:W3CDTF">2018-12-09T17:36:22Z</dcterms:modified>
</cp:coreProperties>
</file>