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60" r:id="rId4"/>
    <p:sldId id="256" r:id="rId5"/>
    <p:sldId id="257" r:id="rId6"/>
    <p:sldId id="261" r:id="rId7"/>
    <p:sldId id="262" r:id="rId8"/>
    <p:sldId id="269" r:id="rId9"/>
    <p:sldId id="258" r:id="rId10"/>
    <p:sldId id="265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74747"/>
    <a:srgbClr val="FCFD85"/>
    <a:srgbClr val="554C4C"/>
    <a:srgbClr val="FFFFFF"/>
    <a:srgbClr val="345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B148-DDA4-4030-9A88-0DA387D6D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05FC54-0332-4AFE-9F9B-A0CFFC69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484EA-1F57-4ADE-ADF0-1339F41D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3F015-95F3-4BA5-832C-F7AB8B99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D88CC-35DA-4FFB-A1D1-0F254647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7A6D3-E5E2-4148-BCBA-14C0417F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C73D3B-116E-40A3-BA99-3ED7D373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E4F07-0A04-4F01-8110-27B068B7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C8DE5-0DED-454D-AEBF-DE90EEA1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3DF98-C5E4-444B-84D5-E2F829F0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6EE7B1-0F2E-40C6-A214-6AC69A4A9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329A5-BD6D-4B9F-850F-23E8BA01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3416F-1AFE-48B9-BB1A-70999F25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8432C-E0A5-4F67-8C68-55EC7EDE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FD70C-5438-4B88-9781-D23C0C5E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88001-63FB-4BA1-9E22-9F5A053D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409C3-7E6E-4E56-A5A4-26F17F6B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6EE39-E10D-44FB-9359-A0250DF3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A6BB5-B3E6-4DA0-877A-2471D1E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3BC69-B22E-4B21-A60C-EB15BC59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0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E3186-ACAD-458D-8405-1F9F9658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86335-5352-4B27-A643-B42C29237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99B1D-FD0C-4E84-B4DC-6CAD087D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DB23A-16EF-41C0-8B7A-FA50726C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405DE-A443-4712-B1D8-7E0D5E3F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8C188-14A9-4A94-8726-8D483A76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87113-D429-4B9F-A3CE-07948174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A8160-56F5-48B9-8FE2-58857E41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C6C8D-FA10-40D1-8876-2A7BBA4E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5151E-7AB0-4B0D-8238-75AC8B53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03CB9-BF34-490F-8BB3-A711AEF4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1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D5F74-13C5-4639-96FA-952C5A54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BCA37-1D6B-4379-8A8C-B0BFEA9F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358CB-19B0-41DE-B50E-966963A9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BBB330-8B3F-453A-B4F4-C60FAAF99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BF2D35-B522-4125-9E47-38821C27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5D61A2-D1B9-4DFD-BEB2-1B27A856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D09C13-2D08-4378-AAAD-05A3246F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4AA30-A06C-4154-B16B-4083E836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FB629-5015-49C0-BD4E-B27C55DE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4AC29C-E98C-4761-8072-3B3DF359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D5BE9-93F5-4C04-B662-FD73628F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889EAE-0B20-4DFC-8C46-B50C3FD0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DDAD1-79F8-4BED-A93F-86246B26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1DDF9F-D8D2-452E-91F9-CCBC7430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38363-DB27-4F26-8381-5A8151A5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9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27312-8284-4A5C-9F95-14CEEB10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EF529-B176-444C-8550-3E878216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D75EC-2D6F-4902-828D-9843FC8E3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248D6-376E-4549-97EA-3AF04E89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293A4-F44E-409B-B592-6E38600A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9DBB4F-361C-4A29-9617-724FDEF7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7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EA35C-2EED-46C7-ADFE-83FB0F89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6C6A27-F310-4119-BE18-0F74136B5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B7DE40-EA3C-4734-B3F6-356C0543A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77830-EA80-4AD3-9B04-568E6F0C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31E65-D013-4FB0-9F0D-33A5235C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2BDFC-385C-4E18-9F4D-992DBDEF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8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5C4B97-CF66-4E9D-8953-6CF4D079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72F6C-FD05-4905-A4ED-2D274B4A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301A3-7D40-4747-835D-04D983F0E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141E5-B091-41FF-AC8B-AEA6298E372B}" type="datetimeFigureOut">
              <a:rPr lang="zh-CN" altLang="en-US" smtClean="0"/>
              <a:t>18.12.9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BFBDD-7151-496A-8360-C7A23F7B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80379-C7FA-4BE3-8EFA-438497553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D47E-C3BE-4EB4-90CB-93B06DCD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yanflxy/article/details/47760827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398F29-E7D3-48DC-8597-C9CD07484226}"/>
              </a:ext>
            </a:extLst>
          </p:cNvPr>
          <p:cNvSpPr txBox="1"/>
          <p:nvPr/>
        </p:nvSpPr>
        <p:spPr>
          <a:xfrm>
            <a:off x="3463636" y="2444115"/>
            <a:ext cx="52647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MEMO</a:t>
            </a:r>
          </a:p>
          <a:p>
            <a:pPr algn="ctr"/>
            <a:r>
              <a:rPr lang="en-US" altLang="zh-CN" dirty="0"/>
              <a:t>			——UI</a:t>
            </a:r>
            <a:r>
              <a:rPr lang="zh-CN" altLang="en-US" dirty="0"/>
              <a:t>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BF581C-4D90-4A8B-A4A3-EF01AF3066A8}"/>
              </a:ext>
            </a:extLst>
          </p:cNvPr>
          <p:cNvSpPr txBox="1"/>
          <p:nvPr/>
        </p:nvSpPr>
        <p:spPr>
          <a:xfrm>
            <a:off x="7772400" y="5436704"/>
            <a:ext cx="362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第</a:t>
            </a:r>
            <a:r>
              <a:rPr lang="en-US" altLang="zh-CN" sz="1400" dirty="0"/>
              <a:t>5</a:t>
            </a:r>
            <a:r>
              <a:rPr lang="zh-CN" altLang="en-US" sz="1400" dirty="0"/>
              <a:t>组，我们做的是一个便签</a:t>
            </a:r>
            <a:r>
              <a:rPr lang="en-US" altLang="zh-CN" sz="1400" dirty="0"/>
              <a:t>app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547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B8DB0A-B26F-41E0-97BE-78429F25980B}"/>
              </a:ext>
            </a:extLst>
          </p:cNvPr>
          <p:cNvSpPr txBox="1"/>
          <p:nvPr/>
        </p:nvSpPr>
        <p:spPr>
          <a:xfrm>
            <a:off x="628073" y="369455"/>
            <a:ext cx="27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3BF2E-801A-4B4E-AF65-774EA31F0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17" y="738786"/>
            <a:ext cx="2963103" cy="5267739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3D70765-47DE-457F-A802-FE57EF90AC2E}"/>
              </a:ext>
            </a:extLst>
          </p:cNvPr>
          <p:cNvCxnSpPr>
            <a:cxnSpLocks/>
          </p:cNvCxnSpPr>
          <p:nvPr/>
        </p:nvCxnSpPr>
        <p:spPr>
          <a:xfrm flipH="1" flipV="1">
            <a:off x="5768877" y="1063487"/>
            <a:ext cx="850586" cy="99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95B053F-2F98-4D98-9110-36141BDC2F91}"/>
              </a:ext>
            </a:extLst>
          </p:cNvPr>
          <p:cNvSpPr txBox="1"/>
          <p:nvPr/>
        </p:nvSpPr>
        <p:spPr>
          <a:xfrm>
            <a:off x="6534438" y="1952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113672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373932-60DC-4D38-90E7-B7F83C1D7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222" y="738784"/>
            <a:ext cx="2879657" cy="5267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128E9C-364A-4B4B-89C4-64BE5B115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16" y="738785"/>
            <a:ext cx="2963103" cy="52677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2420BF-B16B-4021-8E57-ED0A53D7A38A}"/>
              </a:ext>
            </a:extLst>
          </p:cNvPr>
          <p:cNvSpPr txBox="1"/>
          <p:nvPr/>
        </p:nvSpPr>
        <p:spPr>
          <a:xfrm>
            <a:off x="327991" y="447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搜索页：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CFF041-78C7-4278-8B80-153271E08155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5868019" y="3372654"/>
            <a:ext cx="15592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33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D7E61C-9CB8-4B89-9A26-AF4C6398FDFC}"/>
              </a:ext>
            </a:extLst>
          </p:cNvPr>
          <p:cNvSpPr txBox="1"/>
          <p:nvPr/>
        </p:nvSpPr>
        <p:spPr>
          <a:xfrm>
            <a:off x="597593" y="611329"/>
            <a:ext cx="27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主界面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1CC751-63F0-48BA-8380-03417386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901699"/>
            <a:ext cx="2843213" cy="505460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6F0C401-DD36-4D19-BF62-686735DE3D84}"/>
              </a:ext>
            </a:extLst>
          </p:cNvPr>
          <p:cNvCxnSpPr>
            <a:cxnSpLocks/>
          </p:cNvCxnSpPr>
          <p:nvPr/>
        </p:nvCxnSpPr>
        <p:spPr>
          <a:xfrm flipH="1" flipV="1">
            <a:off x="4674393" y="1131698"/>
            <a:ext cx="2672080" cy="1869440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9D7397A-A8F1-47E7-B0B7-C4E99FACFAA3}"/>
              </a:ext>
            </a:extLst>
          </p:cNvPr>
          <p:cNvSpPr txBox="1"/>
          <p:nvPr/>
        </p:nvSpPr>
        <p:spPr>
          <a:xfrm>
            <a:off x="7290462" y="2861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上拉</a:t>
            </a:r>
          </a:p>
        </p:txBody>
      </p:sp>
    </p:spTree>
    <p:extLst>
      <p:ext uri="{BB962C8B-B14F-4D97-AF65-F5344CB8AC3E}">
        <p14:creationId xmlns:p14="http://schemas.microsoft.com/office/powerpoint/2010/main" val="239039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79D9D8-7094-41D9-8B5B-26CCAF257173}"/>
              </a:ext>
            </a:extLst>
          </p:cNvPr>
          <p:cNvSpPr txBox="1"/>
          <p:nvPr/>
        </p:nvSpPr>
        <p:spPr>
          <a:xfrm>
            <a:off x="597593" y="611329"/>
            <a:ext cx="27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密码输入界面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B92106-7388-4CA3-A1CD-1F887466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901699"/>
            <a:ext cx="2843213" cy="505460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477AE89-F95E-44D4-B62C-5E1050F950F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096000" y="3429000"/>
            <a:ext cx="142240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4ACC1F4-B4D9-4824-9396-CDCEDA85FE27}"/>
              </a:ext>
            </a:extLst>
          </p:cNvPr>
          <p:cNvSpPr txBox="1"/>
          <p:nvPr/>
        </p:nvSpPr>
        <p:spPr>
          <a:xfrm>
            <a:off x="255059" y="2299453"/>
            <a:ext cx="251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密码正确则直接进入隐私空间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DC7519-724A-41C0-AF40-215A3E082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901699"/>
            <a:ext cx="2843213" cy="50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01397A6-9352-4654-AB4C-9D6A457EF136}"/>
              </a:ext>
            </a:extLst>
          </p:cNvPr>
          <p:cNvSpPr txBox="1"/>
          <p:nvPr/>
        </p:nvSpPr>
        <p:spPr>
          <a:xfrm>
            <a:off x="3849756" y="2842591"/>
            <a:ext cx="44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THANKS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0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6A3B36-2492-48D7-8563-597487461FEC}"/>
              </a:ext>
            </a:extLst>
          </p:cNvPr>
          <p:cNvSpPr txBox="1"/>
          <p:nvPr/>
        </p:nvSpPr>
        <p:spPr>
          <a:xfrm>
            <a:off x="939901" y="1303939"/>
            <a:ext cx="932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我们使用的颜色：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0137DF-5BA6-4FA1-8111-145D417F819D}"/>
              </a:ext>
            </a:extLst>
          </p:cNvPr>
          <p:cNvSpPr/>
          <p:nvPr/>
        </p:nvSpPr>
        <p:spPr>
          <a:xfrm>
            <a:off x="4591617" y="1673271"/>
            <a:ext cx="914400" cy="914400"/>
          </a:xfrm>
          <a:prstGeom prst="rect">
            <a:avLst/>
          </a:prstGeom>
          <a:ln>
            <a:solidFill>
              <a:srgbClr val="345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3F5640-2986-4338-97A6-4EC5EBBEA015}"/>
              </a:ext>
            </a:extLst>
          </p:cNvPr>
          <p:cNvSpPr/>
          <p:nvPr/>
        </p:nvSpPr>
        <p:spPr>
          <a:xfrm>
            <a:off x="3071698" y="1673271"/>
            <a:ext cx="914400" cy="914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BA5D69-2A5D-4313-AFD8-9B3BB703F96F}"/>
              </a:ext>
            </a:extLst>
          </p:cNvPr>
          <p:cNvSpPr/>
          <p:nvPr/>
        </p:nvSpPr>
        <p:spPr>
          <a:xfrm>
            <a:off x="3071698" y="3089858"/>
            <a:ext cx="914400" cy="914400"/>
          </a:xfrm>
          <a:prstGeom prst="rect">
            <a:avLst/>
          </a:prstGeom>
          <a:solidFill>
            <a:srgbClr val="55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C3429F-DAB7-4C9C-9AD2-829C66B058AB}"/>
              </a:ext>
            </a:extLst>
          </p:cNvPr>
          <p:cNvSpPr/>
          <p:nvPr/>
        </p:nvSpPr>
        <p:spPr>
          <a:xfrm>
            <a:off x="4591617" y="3089858"/>
            <a:ext cx="914400" cy="914400"/>
          </a:xfrm>
          <a:prstGeom prst="rect">
            <a:avLst/>
          </a:prstGeom>
          <a:solidFill>
            <a:srgbClr val="FCF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9ADF1A-1FDA-4767-A920-08131BB065F6}"/>
              </a:ext>
            </a:extLst>
          </p:cNvPr>
          <p:cNvSpPr/>
          <p:nvPr/>
        </p:nvSpPr>
        <p:spPr>
          <a:xfrm>
            <a:off x="3071698" y="4506445"/>
            <a:ext cx="914400" cy="914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6F8D2F-13F2-46AE-BABC-3F7BA3EDB6EC}"/>
              </a:ext>
            </a:extLst>
          </p:cNvPr>
          <p:cNvSpPr txBox="1"/>
          <p:nvPr/>
        </p:nvSpPr>
        <p:spPr>
          <a:xfrm>
            <a:off x="6343710" y="1303939"/>
            <a:ext cx="9323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我们使用的元素： </a:t>
            </a:r>
            <a:endParaRPr lang="en-US" altLang="zh-CN" dirty="0"/>
          </a:p>
          <a:p>
            <a:r>
              <a:rPr lang="en-US" altLang="zh-CN" sz="2800" dirty="0"/>
              <a:t>		 </a:t>
            </a:r>
            <a:r>
              <a:rPr lang="zh-CN" altLang="en-US" sz="2000" dirty="0"/>
              <a:t>彩色小图标</a:t>
            </a:r>
            <a:endParaRPr lang="en-US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000" dirty="0"/>
              <a:t> </a:t>
            </a:r>
            <a:r>
              <a:rPr lang="zh-CN" altLang="en-US" sz="2000" dirty="0"/>
              <a:t>毛玻璃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	 </a:t>
            </a:r>
            <a:r>
              <a:rPr lang="zh-CN" altLang="en-US" sz="2000" dirty="0"/>
              <a:t>抽屉列表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	 </a:t>
            </a:r>
            <a:r>
              <a:rPr lang="zh-CN" altLang="en-US" sz="2000" dirty="0"/>
              <a:t>卡片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	 </a:t>
            </a:r>
            <a:r>
              <a:rPr lang="zh-CN" altLang="en-US" sz="2000" dirty="0"/>
              <a:t>悬浮按钮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	 </a:t>
            </a:r>
            <a:r>
              <a:rPr lang="zh-CN" altLang="en-US" sz="2000" dirty="0"/>
              <a:t>相框 </a:t>
            </a:r>
          </a:p>
        </p:txBody>
      </p:sp>
    </p:spTree>
    <p:extLst>
      <p:ext uri="{BB962C8B-B14F-4D97-AF65-F5344CB8AC3E}">
        <p14:creationId xmlns:p14="http://schemas.microsoft.com/office/powerpoint/2010/main" val="342993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B8DB0A-B26F-41E0-97BE-78429F25980B}"/>
              </a:ext>
            </a:extLst>
          </p:cNvPr>
          <p:cNvSpPr txBox="1"/>
          <p:nvPr/>
        </p:nvSpPr>
        <p:spPr>
          <a:xfrm>
            <a:off x="629298" y="490724"/>
            <a:ext cx="27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3BF2E-801A-4B4E-AF65-774EA31F0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77" y="795130"/>
            <a:ext cx="2963103" cy="5267739"/>
          </a:xfrm>
          <a:prstGeom prst="rect">
            <a:avLst/>
          </a:prstGeom>
          <a:ln>
            <a:noFill/>
          </a:ln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D6CC6E0-E71C-4C12-A3C3-57639E56DAAC}"/>
              </a:ext>
            </a:extLst>
          </p:cNvPr>
          <p:cNvCxnSpPr>
            <a:cxnSpLocks/>
          </p:cNvCxnSpPr>
          <p:nvPr/>
        </p:nvCxnSpPr>
        <p:spPr>
          <a:xfrm flipH="1">
            <a:off x="7257995" y="5115360"/>
            <a:ext cx="1470991" cy="417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0967614-7A70-40C4-BFBE-C33FA6ABDA19}"/>
              </a:ext>
            </a:extLst>
          </p:cNvPr>
          <p:cNvSpPr txBox="1"/>
          <p:nvPr/>
        </p:nvSpPr>
        <p:spPr>
          <a:xfrm>
            <a:off x="8728986" y="4930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新建便签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E6115C4-8FFF-4909-9BD5-05EDC27BFD55}"/>
              </a:ext>
            </a:extLst>
          </p:cNvPr>
          <p:cNvCxnSpPr/>
          <p:nvPr/>
        </p:nvCxnSpPr>
        <p:spPr>
          <a:xfrm flipH="1">
            <a:off x="6959821" y="1338491"/>
            <a:ext cx="1630017" cy="447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37CE141-CFE1-4EE7-AACA-75373FC67B69}"/>
              </a:ext>
            </a:extLst>
          </p:cNvPr>
          <p:cNvSpPr txBox="1"/>
          <p:nvPr/>
        </p:nvSpPr>
        <p:spPr>
          <a:xfrm>
            <a:off x="8589838" y="11538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便签总览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444FC4-0152-4ABB-A15B-FFCFCAC62DE2}"/>
              </a:ext>
            </a:extLst>
          </p:cNvPr>
          <p:cNvCxnSpPr>
            <a:cxnSpLocks/>
          </p:cNvCxnSpPr>
          <p:nvPr/>
        </p:nvCxnSpPr>
        <p:spPr>
          <a:xfrm>
            <a:off x="3729603" y="3094393"/>
            <a:ext cx="944218" cy="334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E62491A-6DF6-44A2-9437-36137AC40627}"/>
              </a:ext>
            </a:extLst>
          </p:cNvPr>
          <p:cNvSpPr txBox="1"/>
          <p:nvPr/>
        </p:nvSpPr>
        <p:spPr>
          <a:xfrm>
            <a:off x="2010134" y="29014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包含图片、音频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46103F1-8535-4CCC-9EFB-8E5F5DBC6C9B}"/>
              </a:ext>
            </a:extLst>
          </p:cNvPr>
          <p:cNvCxnSpPr>
            <a:cxnSpLocks/>
          </p:cNvCxnSpPr>
          <p:nvPr/>
        </p:nvCxnSpPr>
        <p:spPr>
          <a:xfrm flipV="1">
            <a:off x="3590456" y="1153825"/>
            <a:ext cx="797821" cy="274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C23C3F4-E2AF-4B55-B599-11792D43CE33}"/>
              </a:ext>
            </a:extLst>
          </p:cNvPr>
          <p:cNvSpPr txBox="1"/>
          <p:nvPr/>
        </p:nvSpPr>
        <p:spPr>
          <a:xfrm>
            <a:off x="2341257" y="12943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选择便签夹</a:t>
            </a:r>
          </a:p>
        </p:txBody>
      </p:sp>
    </p:spTree>
    <p:extLst>
      <p:ext uri="{BB962C8B-B14F-4D97-AF65-F5344CB8AC3E}">
        <p14:creationId xmlns:p14="http://schemas.microsoft.com/office/powerpoint/2010/main" val="191989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C277C3-72EE-4A94-B2D5-B3AEA373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77" y="795130"/>
            <a:ext cx="2963103" cy="52677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415AA6-E683-48FF-B858-B680E13B7511}"/>
              </a:ext>
            </a:extLst>
          </p:cNvPr>
          <p:cNvSpPr txBox="1"/>
          <p:nvPr/>
        </p:nvSpPr>
        <p:spPr>
          <a:xfrm>
            <a:off x="487017" y="42738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编辑页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546190F-69E7-4CFE-82A8-FED9D473FF25}"/>
              </a:ext>
            </a:extLst>
          </p:cNvPr>
          <p:cNvCxnSpPr/>
          <p:nvPr/>
        </p:nvCxnSpPr>
        <p:spPr>
          <a:xfrm flipH="1">
            <a:off x="7351380" y="2315818"/>
            <a:ext cx="834887" cy="606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8F1801D-596D-423C-86F0-3AF813070910}"/>
              </a:ext>
            </a:extLst>
          </p:cNvPr>
          <p:cNvSpPr txBox="1"/>
          <p:nvPr/>
        </p:nvSpPr>
        <p:spPr>
          <a:xfrm>
            <a:off x="8089154" y="2131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功能选择按钮</a:t>
            </a:r>
          </a:p>
        </p:txBody>
      </p:sp>
    </p:spTree>
    <p:extLst>
      <p:ext uri="{BB962C8B-B14F-4D97-AF65-F5344CB8AC3E}">
        <p14:creationId xmlns:p14="http://schemas.microsoft.com/office/powerpoint/2010/main" val="398702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2249D3-8845-4F2F-AD86-72FD3BA6D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51" y="795130"/>
            <a:ext cx="2963103" cy="526773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4624EC-742C-46A7-B275-D28C61B9769F}"/>
              </a:ext>
            </a:extLst>
          </p:cNvPr>
          <p:cNvCxnSpPr/>
          <p:nvPr/>
        </p:nvCxnSpPr>
        <p:spPr>
          <a:xfrm flipH="1">
            <a:off x="7279330" y="2173697"/>
            <a:ext cx="757652" cy="37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1FC99FB-6A33-4907-A200-1891EDEE33AA}"/>
              </a:ext>
            </a:extLst>
          </p:cNvPr>
          <p:cNvSpPr txBox="1"/>
          <p:nvPr/>
        </p:nvSpPr>
        <p:spPr>
          <a:xfrm>
            <a:off x="7966269" y="19662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录入音频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ED1BEA-772A-428E-B30F-A74471AAFBDE}"/>
              </a:ext>
            </a:extLst>
          </p:cNvPr>
          <p:cNvCxnSpPr/>
          <p:nvPr/>
        </p:nvCxnSpPr>
        <p:spPr>
          <a:xfrm flipH="1">
            <a:off x="7121443" y="2821038"/>
            <a:ext cx="844826" cy="99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7575D36-B7EB-44A6-89EE-A997E73392A2}"/>
              </a:ext>
            </a:extLst>
          </p:cNvPr>
          <p:cNvCxnSpPr/>
          <p:nvPr/>
        </p:nvCxnSpPr>
        <p:spPr>
          <a:xfrm flipH="1" flipV="1">
            <a:off x="7290409" y="3238481"/>
            <a:ext cx="715617" cy="234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9C644F5-A621-4EDB-8EEC-2DC1776903C5}"/>
              </a:ext>
            </a:extLst>
          </p:cNvPr>
          <p:cNvSpPr txBox="1"/>
          <p:nvPr/>
        </p:nvSpPr>
        <p:spPr>
          <a:xfrm>
            <a:off x="7966269" y="2636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插入图片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C677AF-9B4C-44F5-A5B6-FD66F68DAFED}"/>
              </a:ext>
            </a:extLst>
          </p:cNvPr>
          <p:cNvSpPr txBox="1"/>
          <p:nvPr/>
        </p:nvSpPr>
        <p:spPr>
          <a:xfrm>
            <a:off x="7966269" y="32839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更改字体设置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797A1E-BBCF-445E-AFB8-FB436E6B6676}"/>
              </a:ext>
            </a:extLst>
          </p:cNvPr>
          <p:cNvSpPr txBox="1"/>
          <p:nvPr/>
        </p:nvSpPr>
        <p:spPr>
          <a:xfrm>
            <a:off x="487017" y="42738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编辑页</a:t>
            </a:r>
          </a:p>
        </p:txBody>
      </p:sp>
    </p:spTree>
    <p:extLst>
      <p:ext uri="{BB962C8B-B14F-4D97-AF65-F5344CB8AC3E}">
        <p14:creationId xmlns:p14="http://schemas.microsoft.com/office/powerpoint/2010/main" val="7186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FFF62A-5328-4670-AFDA-6A1CDABE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53" y="675863"/>
            <a:ext cx="3097280" cy="5506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37DEE6-9115-449A-9C9B-AF1EF87D3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75" y="675863"/>
            <a:ext cx="3097281" cy="55062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E05E5B-8B4D-4E25-95CA-7048857F04B6}"/>
              </a:ext>
            </a:extLst>
          </p:cNvPr>
          <p:cNvSpPr txBox="1"/>
          <p:nvPr/>
        </p:nvSpPr>
        <p:spPr>
          <a:xfrm>
            <a:off x="3024917" y="6182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正在录入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211AE6-D8F8-4DCB-9624-8E7503B69313}"/>
              </a:ext>
            </a:extLst>
          </p:cNvPr>
          <p:cNvSpPr txBox="1"/>
          <p:nvPr/>
        </p:nvSpPr>
        <p:spPr>
          <a:xfrm>
            <a:off x="487017" y="427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录音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0A070D-9D85-463F-B15A-A1FD6F65A2F8}"/>
              </a:ext>
            </a:extLst>
          </p:cNvPr>
          <p:cNvSpPr txBox="1"/>
          <p:nvPr/>
        </p:nvSpPr>
        <p:spPr>
          <a:xfrm>
            <a:off x="7505091" y="6182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录入完成</a:t>
            </a:r>
          </a:p>
        </p:txBody>
      </p:sp>
    </p:spTree>
    <p:extLst>
      <p:ext uri="{BB962C8B-B14F-4D97-AF65-F5344CB8AC3E}">
        <p14:creationId xmlns:p14="http://schemas.microsoft.com/office/powerpoint/2010/main" val="37653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832AB5-BE7B-437E-88DC-C39827F3AAD6}"/>
              </a:ext>
            </a:extLst>
          </p:cNvPr>
          <p:cNvSpPr txBox="1"/>
          <p:nvPr/>
        </p:nvSpPr>
        <p:spPr>
          <a:xfrm>
            <a:off x="894522" y="10535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音频动效：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3E96CE-CC24-432D-B316-246D78168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20" y="2059885"/>
            <a:ext cx="5143500" cy="1428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87D241-F8E5-4AA1-99F4-4B061B640B3D}"/>
              </a:ext>
            </a:extLst>
          </p:cNvPr>
          <p:cNvSpPr txBox="1"/>
          <p:nvPr/>
        </p:nvSpPr>
        <p:spPr>
          <a:xfrm>
            <a:off x="375945" y="5481286"/>
            <a:ext cx="1181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解决方案：</a:t>
            </a:r>
            <a:r>
              <a:rPr lang="en-US" altLang="zh-CN" dirty="0">
                <a:hlinkClick r:id="rId3"/>
              </a:rPr>
              <a:t>https://blog.csdn.net/cyanflxy/article/details/47760827</a:t>
            </a:r>
            <a:endParaRPr lang="en-US" altLang="zh-CN" dirty="0"/>
          </a:p>
          <a:p>
            <a:r>
              <a:rPr lang="en-US" altLang="zh-CN" dirty="0"/>
              <a:t>https://github.com/CyanFlxy/CyanFlxyWidget/blob/master/Widget/src/main/java/com/cyanflxy/widget/SineWave.java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73E5F3-BCB1-4BD9-BCB8-5CA113872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77" y="1365730"/>
            <a:ext cx="2487065" cy="26651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5B5DCF4-E4F0-482E-B20A-9405A16221EE}"/>
              </a:ext>
            </a:extLst>
          </p:cNvPr>
          <p:cNvSpPr txBox="1"/>
          <p:nvPr/>
        </p:nvSpPr>
        <p:spPr>
          <a:xfrm>
            <a:off x="6588249" y="10535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按钮动效：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7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B987622-BEF9-4FE6-AD04-5B4DC5E3B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39" y="701502"/>
            <a:ext cx="3175552" cy="5645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2249D3-8845-4F2F-AD86-72FD3BA6D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39" y="701502"/>
            <a:ext cx="3175552" cy="564542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4624EC-742C-46A7-B275-D28C61B9769F}"/>
              </a:ext>
            </a:extLst>
          </p:cNvPr>
          <p:cNvCxnSpPr/>
          <p:nvPr/>
        </p:nvCxnSpPr>
        <p:spPr>
          <a:xfrm flipH="1">
            <a:off x="5515078" y="2225068"/>
            <a:ext cx="757652" cy="37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1FC99FB-6A33-4907-A200-1891EDEE33AA}"/>
              </a:ext>
            </a:extLst>
          </p:cNvPr>
          <p:cNvSpPr txBox="1"/>
          <p:nvPr/>
        </p:nvSpPr>
        <p:spPr>
          <a:xfrm>
            <a:off x="6202017" y="2017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录入音频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ED1BEA-772A-428E-B30F-A74471AAFBDE}"/>
              </a:ext>
            </a:extLst>
          </p:cNvPr>
          <p:cNvCxnSpPr/>
          <p:nvPr/>
        </p:nvCxnSpPr>
        <p:spPr>
          <a:xfrm flipH="1">
            <a:off x="5357191" y="2872409"/>
            <a:ext cx="844826" cy="99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7575D36-B7EB-44A6-89EE-A997E73392A2}"/>
              </a:ext>
            </a:extLst>
          </p:cNvPr>
          <p:cNvCxnSpPr/>
          <p:nvPr/>
        </p:nvCxnSpPr>
        <p:spPr>
          <a:xfrm flipH="1" flipV="1">
            <a:off x="5526157" y="3289852"/>
            <a:ext cx="715617" cy="234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9C644F5-A621-4EDB-8EEC-2DC1776903C5}"/>
              </a:ext>
            </a:extLst>
          </p:cNvPr>
          <p:cNvSpPr txBox="1"/>
          <p:nvPr/>
        </p:nvSpPr>
        <p:spPr>
          <a:xfrm>
            <a:off x="6202017" y="2687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插入图片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C677AF-9B4C-44F5-A5B6-FD66F68DAFED}"/>
              </a:ext>
            </a:extLst>
          </p:cNvPr>
          <p:cNvSpPr txBox="1"/>
          <p:nvPr/>
        </p:nvSpPr>
        <p:spPr>
          <a:xfrm>
            <a:off x="6202017" y="33353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更改字体设置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797A1E-BBCF-445E-AFB8-FB436E6B6676}"/>
              </a:ext>
            </a:extLst>
          </p:cNvPr>
          <p:cNvSpPr txBox="1"/>
          <p:nvPr/>
        </p:nvSpPr>
        <p:spPr>
          <a:xfrm>
            <a:off x="487017" y="42738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编辑页</a:t>
            </a:r>
          </a:p>
        </p:txBody>
      </p:sp>
    </p:spTree>
    <p:extLst>
      <p:ext uri="{BB962C8B-B14F-4D97-AF65-F5344CB8AC3E}">
        <p14:creationId xmlns:p14="http://schemas.microsoft.com/office/powerpoint/2010/main" val="69413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8E5879A-208B-497A-AFC3-9E48DCC2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14" y="925923"/>
            <a:ext cx="3276186" cy="5824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E4C8FC-7006-44BF-A4B1-F34818B24FBD}"/>
              </a:ext>
            </a:extLst>
          </p:cNvPr>
          <p:cNvSpPr txBox="1"/>
          <p:nvPr/>
        </p:nvSpPr>
        <p:spPr>
          <a:xfrm>
            <a:off x="646043" y="5565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插入图片：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41F1A28-6CEB-4068-976C-6F17B4CD6CB3}"/>
              </a:ext>
            </a:extLst>
          </p:cNvPr>
          <p:cNvCxnSpPr>
            <a:cxnSpLocks/>
          </p:cNvCxnSpPr>
          <p:nvPr/>
        </p:nvCxnSpPr>
        <p:spPr>
          <a:xfrm flipH="1">
            <a:off x="5938009" y="4344984"/>
            <a:ext cx="596348" cy="3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3CC9A97-7D0D-4EE8-9275-8880A343ACA5}"/>
              </a:ext>
            </a:extLst>
          </p:cNvPr>
          <p:cNvSpPr txBox="1"/>
          <p:nvPr/>
        </p:nvSpPr>
        <p:spPr>
          <a:xfrm>
            <a:off x="6439935" y="41495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为插入的图片添加一个白色边框形成相框样式</a:t>
            </a:r>
          </a:p>
        </p:txBody>
      </p:sp>
    </p:spTree>
    <p:extLst>
      <p:ext uri="{BB962C8B-B14F-4D97-AF65-F5344CB8AC3E}">
        <p14:creationId xmlns:p14="http://schemas.microsoft.com/office/powerpoint/2010/main" val="241194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157</Words>
  <Application>Microsoft Office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明晖 陈</dc:creator>
  <cp:lastModifiedBy>明晖 陈</cp:lastModifiedBy>
  <cp:revision>12</cp:revision>
  <dcterms:created xsi:type="dcterms:W3CDTF">2018-12-09T12:51:37Z</dcterms:created>
  <dcterms:modified xsi:type="dcterms:W3CDTF">2018-12-09T17:45:29Z</dcterms:modified>
</cp:coreProperties>
</file>