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474" r:id="rId2"/>
    <p:sldId id="475" r:id="rId3"/>
    <p:sldId id="508" r:id="rId4"/>
    <p:sldId id="509" r:id="rId5"/>
    <p:sldId id="476" r:id="rId6"/>
    <p:sldId id="478" r:id="rId7"/>
    <p:sldId id="480" r:id="rId8"/>
    <p:sldId id="479" r:id="rId9"/>
    <p:sldId id="507" r:id="rId10"/>
    <p:sldId id="513" r:id="rId11"/>
    <p:sldId id="512" r:id="rId12"/>
    <p:sldId id="510" r:id="rId13"/>
    <p:sldId id="511" r:id="rId14"/>
    <p:sldId id="505" r:id="rId15"/>
  </p:sldIdLst>
  <p:sldSz cx="12198350" cy="6859588"/>
  <p:notesSz cx="6858000" cy="9144000"/>
  <p:custDataLst>
    <p:tags r:id="rId18"/>
  </p:custDataLst>
  <p:defaultText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guide id="3" pos="304">
          <p15:clr>
            <a:srgbClr val="A4A3A4"/>
          </p15:clr>
        </p15:guide>
        <p15:guide id="4" pos="1892">
          <p15:clr>
            <a:srgbClr val="A4A3A4"/>
          </p15:clr>
        </p15:guide>
        <p15:guide id="5" pos="12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E86"/>
    <a:srgbClr val="454545"/>
    <a:srgbClr val="494949"/>
    <a:srgbClr val="87D8CD"/>
    <a:srgbClr val="C78A58"/>
    <a:srgbClr val="4C9BA4"/>
    <a:srgbClr val="D8FA2E"/>
    <a:srgbClr val="005DA2"/>
    <a:srgbClr val="FAFAFA"/>
    <a:srgbClr val="FF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p:cViewPr varScale="1">
        <p:scale>
          <a:sx n="85" d="100"/>
          <a:sy n="85" d="100"/>
        </p:scale>
        <p:origin x="720" y="26"/>
      </p:cViewPr>
      <p:guideLst>
        <p:guide orient="horz" pos="2160"/>
        <p:guide pos="3842"/>
        <p:guide pos="304"/>
        <p:guide pos="1892"/>
        <p:guide pos="1211"/>
      </p:guideLst>
    </p:cSldViewPr>
  </p:slideViewPr>
  <p:notesTextViewPr>
    <p:cViewPr>
      <p:scale>
        <a:sx n="1" d="1"/>
        <a:sy n="1" d="1"/>
      </p:scale>
      <p:origin x="0" y="0"/>
    </p:cViewPr>
  </p:notesTextViewPr>
  <p:sorterViewPr>
    <p:cViewPr>
      <p:scale>
        <a:sx n="139" d="100"/>
        <a:sy n="139" d="100"/>
      </p:scale>
      <p:origin x="0" y="0"/>
    </p:cViewPr>
  </p:sorterViewPr>
  <p:notesViewPr>
    <p:cSldViewPr>
      <p:cViewPr varScale="1">
        <p:scale>
          <a:sx n="96" d="100"/>
          <a:sy n="96" d="100"/>
        </p:scale>
        <p:origin x="-76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11C5DD-901E-4BE7-B603-D5C32F837972}" type="datetimeFigureOut">
              <a:rPr lang="zh-CN" altLang="en-US" smtClean="0"/>
              <a:t>2018/12/28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941E9B-7B6B-4A6E-AF68-C6F20011B1CD}" type="slidenum">
              <a:rPr lang="zh-CN" altLang="en-US" smtClean="0"/>
              <a:t>‹#›</a:t>
            </a:fld>
            <a:endParaRPr lang="zh-CN" altLang="en-US"/>
          </a:p>
        </p:txBody>
      </p:sp>
    </p:spTree>
    <p:extLst>
      <p:ext uri="{BB962C8B-B14F-4D97-AF65-F5344CB8AC3E}">
        <p14:creationId xmlns:p14="http://schemas.microsoft.com/office/powerpoint/2010/main" val="1919753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62AE03-6EE8-41FD-8A37-86C6BC5E264F}" type="datetimeFigureOut">
              <a:rPr lang="zh-CN" altLang="en-US" smtClean="0"/>
              <a:t>2018/12/28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1FD59-C920-460C-B1C9-0346C59420B0}" type="slidenum">
              <a:rPr lang="zh-CN" altLang="en-US" smtClean="0"/>
              <a:t>‹#›</a:t>
            </a:fld>
            <a:endParaRPr lang="zh-CN" altLang="en-US"/>
          </a:p>
        </p:txBody>
      </p:sp>
    </p:spTree>
    <p:extLst>
      <p:ext uri="{BB962C8B-B14F-4D97-AF65-F5344CB8AC3E}">
        <p14:creationId xmlns:p14="http://schemas.microsoft.com/office/powerpoint/2010/main" val="3389924582"/>
      </p:ext>
    </p:extLst>
  </p:cSld>
  <p:clrMap bg1="lt1" tx1="dk1" bg2="lt2" tx2="dk2" accent1="accent1" accent2="accent2" accent3="accent3" accent4="accent4" accent5="accent5" accent6="accent6" hlink="hlink" folHlink="folHlink"/>
  <p:notesStyle>
    <a:lvl1pPr marL="0" algn="l" defTabSz="1219627" rtl="0" eaLnBrk="1" latinLnBrk="0" hangingPunct="1">
      <a:defRPr sz="1600" kern="1200">
        <a:solidFill>
          <a:schemeClr val="tx1"/>
        </a:solidFill>
        <a:latin typeface="+mn-lt"/>
        <a:ea typeface="+mn-ea"/>
        <a:cs typeface="+mn-cs"/>
      </a:defRPr>
    </a:lvl1pPr>
    <a:lvl2pPr marL="609813" algn="l" defTabSz="1219627" rtl="0" eaLnBrk="1" latinLnBrk="0" hangingPunct="1">
      <a:defRPr sz="1600" kern="1200">
        <a:solidFill>
          <a:schemeClr val="tx1"/>
        </a:solidFill>
        <a:latin typeface="+mn-lt"/>
        <a:ea typeface="+mn-ea"/>
        <a:cs typeface="+mn-cs"/>
      </a:defRPr>
    </a:lvl2pPr>
    <a:lvl3pPr marL="1219627" algn="l" defTabSz="1219627" rtl="0" eaLnBrk="1" latinLnBrk="0" hangingPunct="1">
      <a:defRPr sz="1600" kern="1200">
        <a:solidFill>
          <a:schemeClr val="tx1"/>
        </a:solidFill>
        <a:latin typeface="+mn-lt"/>
        <a:ea typeface="+mn-ea"/>
        <a:cs typeface="+mn-cs"/>
      </a:defRPr>
    </a:lvl3pPr>
    <a:lvl4pPr marL="1829440" algn="l" defTabSz="1219627" rtl="0" eaLnBrk="1" latinLnBrk="0" hangingPunct="1">
      <a:defRPr sz="1600" kern="1200">
        <a:solidFill>
          <a:schemeClr val="tx1"/>
        </a:solidFill>
        <a:latin typeface="+mn-lt"/>
        <a:ea typeface="+mn-ea"/>
        <a:cs typeface="+mn-cs"/>
      </a:defRPr>
    </a:lvl4pPr>
    <a:lvl5pPr marL="2439253" algn="l" defTabSz="1219627" rtl="0" eaLnBrk="1" latinLnBrk="0" hangingPunct="1">
      <a:defRPr sz="1600" kern="1200">
        <a:solidFill>
          <a:schemeClr val="tx1"/>
        </a:solidFill>
        <a:latin typeface="+mn-lt"/>
        <a:ea typeface="+mn-ea"/>
        <a:cs typeface="+mn-cs"/>
      </a:defRPr>
    </a:lvl5pPr>
    <a:lvl6pPr marL="3049067" algn="l" defTabSz="1219627" rtl="0" eaLnBrk="1" latinLnBrk="0" hangingPunct="1">
      <a:defRPr sz="1600" kern="1200">
        <a:solidFill>
          <a:schemeClr val="tx1"/>
        </a:solidFill>
        <a:latin typeface="+mn-lt"/>
        <a:ea typeface="+mn-ea"/>
        <a:cs typeface="+mn-cs"/>
      </a:defRPr>
    </a:lvl6pPr>
    <a:lvl7pPr marL="3658880" algn="l" defTabSz="1219627" rtl="0" eaLnBrk="1" latinLnBrk="0" hangingPunct="1">
      <a:defRPr sz="1600" kern="1200">
        <a:solidFill>
          <a:schemeClr val="tx1"/>
        </a:solidFill>
        <a:latin typeface="+mn-lt"/>
        <a:ea typeface="+mn-ea"/>
        <a:cs typeface="+mn-cs"/>
      </a:defRPr>
    </a:lvl7pPr>
    <a:lvl8pPr marL="4268694" algn="l" defTabSz="1219627" rtl="0" eaLnBrk="1" latinLnBrk="0" hangingPunct="1">
      <a:defRPr sz="1600" kern="1200">
        <a:solidFill>
          <a:schemeClr val="tx1"/>
        </a:solidFill>
        <a:latin typeface="+mn-lt"/>
        <a:ea typeface="+mn-ea"/>
        <a:cs typeface="+mn-cs"/>
      </a:defRPr>
    </a:lvl8pPr>
    <a:lvl9pPr marL="4878507" algn="l" defTabSz="121962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55EA2B-6019-4C1B-BEA3-5BC9FB2E92BC}" type="slidenum">
              <a:rPr lang="zh-CN" altLang="en-US" smtClean="0"/>
              <a:t>1</a:t>
            </a:fld>
            <a:endParaRPr lang="zh-CN" altLang="en-US"/>
          </a:p>
        </p:txBody>
      </p:sp>
    </p:spTree>
    <p:extLst>
      <p:ext uri="{BB962C8B-B14F-4D97-AF65-F5344CB8AC3E}">
        <p14:creationId xmlns:p14="http://schemas.microsoft.com/office/powerpoint/2010/main" val="3013415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10</a:t>
            </a:fld>
            <a:endParaRPr lang="en-GB"/>
          </a:p>
        </p:txBody>
      </p:sp>
    </p:spTree>
    <p:extLst>
      <p:ext uri="{BB962C8B-B14F-4D97-AF65-F5344CB8AC3E}">
        <p14:creationId xmlns:p14="http://schemas.microsoft.com/office/powerpoint/2010/main" val="1644532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11</a:t>
            </a:fld>
            <a:endParaRPr lang="en-GB"/>
          </a:p>
        </p:txBody>
      </p:sp>
    </p:spTree>
    <p:extLst>
      <p:ext uri="{BB962C8B-B14F-4D97-AF65-F5344CB8AC3E}">
        <p14:creationId xmlns:p14="http://schemas.microsoft.com/office/powerpoint/2010/main" val="195581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12</a:t>
            </a:fld>
            <a:endParaRPr lang="en-GB"/>
          </a:p>
        </p:txBody>
      </p:sp>
    </p:spTree>
    <p:extLst>
      <p:ext uri="{BB962C8B-B14F-4D97-AF65-F5344CB8AC3E}">
        <p14:creationId xmlns:p14="http://schemas.microsoft.com/office/powerpoint/2010/main" val="3093989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13</a:t>
            </a:fld>
            <a:endParaRPr lang="en-GB"/>
          </a:p>
        </p:txBody>
      </p:sp>
    </p:spTree>
    <p:extLst>
      <p:ext uri="{BB962C8B-B14F-4D97-AF65-F5344CB8AC3E}">
        <p14:creationId xmlns:p14="http://schemas.microsoft.com/office/powerpoint/2010/main" val="2009822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55EA2B-6019-4C1B-BEA3-5BC9FB2E92BC}" type="slidenum">
              <a:rPr lang="zh-CN" altLang="en-US" smtClean="0"/>
              <a:t>14</a:t>
            </a:fld>
            <a:endParaRPr lang="zh-CN" altLang="en-US"/>
          </a:p>
        </p:txBody>
      </p:sp>
    </p:spTree>
    <p:extLst>
      <p:ext uri="{BB962C8B-B14F-4D97-AF65-F5344CB8AC3E}">
        <p14:creationId xmlns:p14="http://schemas.microsoft.com/office/powerpoint/2010/main" val="1132532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a:t>
            </a:fld>
            <a:endParaRPr lang="en-GB"/>
          </a:p>
        </p:txBody>
      </p:sp>
    </p:spTree>
    <p:extLst>
      <p:ext uri="{BB962C8B-B14F-4D97-AF65-F5344CB8AC3E}">
        <p14:creationId xmlns:p14="http://schemas.microsoft.com/office/powerpoint/2010/main" val="1572919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3</a:t>
            </a:fld>
            <a:endParaRPr lang="en-GB"/>
          </a:p>
        </p:txBody>
      </p:sp>
    </p:spTree>
    <p:extLst>
      <p:ext uri="{BB962C8B-B14F-4D97-AF65-F5344CB8AC3E}">
        <p14:creationId xmlns:p14="http://schemas.microsoft.com/office/powerpoint/2010/main" val="1572919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4</a:t>
            </a:fld>
            <a:endParaRPr lang="en-GB"/>
          </a:p>
        </p:txBody>
      </p:sp>
    </p:spTree>
    <p:extLst>
      <p:ext uri="{BB962C8B-B14F-4D97-AF65-F5344CB8AC3E}">
        <p14:creationId xmlns:p14="http://schemas.microsoft.com/office/powerpoint/2010/main" val="2777067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5</a:t>
            </a:fld>
            <a:endParaRPr lang="en-GB"/>
          </a:p>
        </p:txBody>
      </p:sp>
    </p:spTree>
    <p:extLst>
      <p:ext uri="{BB962C8B-B14F-4D97-AF65-F5344CB8AC3E}">
        <p14:creationId xmlns:p14="http://schemas.microsoft.com/office/powerpoint/2010/main" val="2047586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6</a:t>
            </a:fld>
            <a:endParaRPr lang="en-GB"/>
          </a:p>
        </p:txBody>
      </p:sp>
    </p:spTree>
    <p:extLst>
      <p:ext uri="{BB962C8B-B14F-4D97-AF65-F5344CB8AC3E}">
        <p14:creationId xmlns:p14="http://schemas.microsoft.com/office/powerpoint/2010/main" val="506055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7</a:t>
            </a:fld>
            <a:endParaRPr lang="en-GB"/>
          </a:p>
        </p:txBody>
      </p:sp>
    </p:spTree>
    <p:extLst>
      <p:ext uri="{BB962C8B-B14F-4D97-AF65-F5344CB8AC3E}">
        <p14:creationId xmlns:p14="http://schemas.microsoft.com/office/powerpoint/2010/main" val="3058485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8</a:t>
            </a:fld>
            <a:endParaRPr lang="en-GB"/>
          </a:p>
        </p:txBody>
      </p:sp>
    </p:spTree>
    <p:extLst>
      <p:ext uri="{BB962C8B-B14F-4D97-AF65-F5344CB8AC3E}">
        <p14:creationId xmlns:p14="http://schemas.microsoft.com/office/powerpoint/2010/main" val="2896185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9</a:t>
            </a:fld>
            <a:endParaRPr lang="en-GB"/>
          </a:p>
        </p:txBody>
      </p:sp>
    </p:spTree>
    <p:extLst>
      <p:ext uri="{BB962C8B-B14F-4D97-AF65-F5344CB8AC3E}">
        <p14:creationId xmlns:p14="http://schemas.microsoft.com/office/powerpoint/2010/main" val="3544074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48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37510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646670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55254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457039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302992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0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191885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7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61385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61435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00453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37628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TextBox 3"/>
          <p:cNvSpPr txBox="1"/>
          <p:nvPr userDrawn="1"/>
        </p:nvSpPr>
        <p:spPr>
          <a:xfrm>
            <a:off x="76808" y="117426"/>
            <a:ext cx="1701887" cy="677151"/>
          </a:xfrm>
          <a:prstGeom prst="rect">
            <a:avLst/>
          </a:prstGeom>
          <a:noFill/>
        </p:spPr>
        <p:txBody>
          <a:bodyPr wrap="square" lIns="121963" tIns="60981" rIns="121963" bIns="60981" rtlCol="0">
            <a:spAutoFit/>
          </a:bodyPr>
          <a:lstStyle/>
          <a:p>
            <a:r>
              <a:rPr lang="en-US" altLang="zh-CN" sz="3600" b="1" spc="-150" dirty="0">
                <a:solidFill>
                  <a:schemeClr val="accent1"/>
                </a:solidFill>
                <a:effectLst/>
                <a:latin typeface="Arial Black" pitchFamily="34" charset="0"/>
                <a:ea typeface="微软雅黑" pitchFamily="34" charset="-122"/>
              </a:rPr>
              <a:t>LOGO</a:t>
            </a:r>
            <a:endParaRPr lang="zh-CN" altLang="en-US" sz="3600" b="1" spc="-150" dirty="0">
              <a:solidFill>
                <a:schemeClr val="accent1"/>
              </a:solidFill>
              <a:effectLst/>
              <a:latin typeface="Arial Black" pitchFamily="34" charset="0"/>
              <a:ea typeface="微软雅黑" pitchFamily="34" charset="-122"/>
            </a:endParaRPr>
          </a:p>
        </p:txBody>
      </p:sp>
      <p:cxnSp>
        <p:nvCxnSpPr>
          <p:cNvPr id="5" name="直接连接符 4"/>
          <p:cNvCxnSpPr/>
          <p:nvPr userDrawn="1"/>
        </p:nvCxnSpPr>
        <p:spPr>
          <a:xfrm>
            <a:off x="1562671" y="693490"/>
            <a:ext cx="10635679"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6342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41823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5" name="Picture 3" descr="C:\Users\Administrator\Desktop\微立体创业计划\005.png"/>
          <p:cNvPicPr>
            <a:picLocks noChangeAspect="1" noChangeArrowheads="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27657" y="280525"/>
            <a:ext cx="813224" cy="812989"/>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6" name="Picture 4" descr="C:\Users\Administrator\Desktop\微立体创业计划\004.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30961" y="293024"/>
            <a:ext cx="813224" cy="812989"/>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
        <p:nvSpPr>
          <p:cNvPr id="17" name="矩形 3"/>
          <p:cNvSpPr>
            <a:spLocks noChangeArrowheads="1"/>
          </p:cNvSpPr>
          <p:nvPr userDrawn="1"/>
        </p:nvSpPr>
        <p:spPr bwMode="auto">
          <a:xfrm>
            <a:off x="1584324" y="817152"/>
            <a:ext cx="3400792" cy="304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90355" tIns="45179" rIns="90355" bIns="45179">
            <a:spAutoFit/>
          </a:bodyPr>
          <a:lstStyle/>
          <a:p>
            <a:r>
              <a:rPr lang="en-US" altLang="zh-CN" sz="1384" b="0" dirty="0">
                <a:solidFill>
                  <a:schemeClr val="tx1">
                    <a:lumMod val="85000"/>
                    <a:lumOff val="15000"/>
                  </a:schemeClr>
                </a:solidFill>
                <a:latin typeface="微软雅黑" pitchFamily="34" charset="-122"/>
                <a:ea typeface="微软雅黑" pitchFamily="34" charset="-122"/>
                <a:sym typeface="Arial" pitchFamily="34" charset="0"/>
              </a:rPr>
              <a:t>Click here to add the title text content</a:t>
            </a:r>
            <a:endParaRPr lang="zh-CN" altLang="en-US" sz="1384" b="0" dirty="0">
              <a:solidFill>
                <a:schemeClr val="tx1">
                  <a:lumMod val="85000"/>
                  <a:lumOff val="15000"/>
                </a:schemeClr>
              </a:solidFill>
              <a:latin typeface="微软雅黑" pitchFamily="34" charset="-122"/>
              <a:ea typeface="微软雅黑" pitchFamily="34" charset="-122"/>
              <a:sym typeface="Arial" pitchFamily="34" charset="0"/>
            </a:endParaRPr>
          </a:p>
        </p:txBody>
      </p:sp>
      <p:sp>
        <p:nvSpPr>
          <p:cNvPr id="18" name="标题 1"/>
          <p:cNvSpPr>
            <a:spLocks noGrp="1"/>
          </p:cNvSpPr>
          <p:nvPr>
            <p:ph type="title"/>
          </p:nvPr>
        </p:nvSpPr>
        <p:spPr>
          <a:xfrm>
            <a:off x="1580356" y="334082"/>
            <a:ext cx="4197307" cy="474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lvl1pPr>
              <a:defRPr lang="zh-CN" altLang="en-US" sz="2635" b="0">
                <a:solidFill>
                  <a:schemeClr val="tx1">
                    <a:lumMod val="85000"/>
                    <a:lumOff val="15000"/>
                  </a:schemeClr>
                </a:solidFill>
                <a:latin typeface="微软雅黑" pitchFamily="34" charset="-122"/>
                <a:cs typeface="+mn-cs"/>
              </a:defRPr>
            </a:lvl1pPr>
          </a:lstStyle>
          <a:p>
            <a:pPr lvl="0" algn="l"/>
            <a:r>
              <a:rPr lang="zh-CN" altLang="en-US" dirty="0"/>
              <a:t>单击此处编辑母版标题样式</a:t>
            </a:r>
          </a:p>
        </p:txBody>
      </p:sp>
    </p:spTree>
    <p:extLst>
      <p:ext uri="{BB962C8B-B14F-4D97-AF65-F5344CB8AC3E}">
        <p14:creationId xmlns:p14="http://schemas.microsoft.com/office/powerpoint/2010/main" val="367483682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50000">
                                          <p:cBhvr additive="base">
                                            <p:cTn id="7" dur="1200" fill="hold"/>
                                            <p:tgtEl>
                                              <p:spTgt spid="1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50000">
                                          <p:cBhvr additive="base">
                                            <p:cTn id="11" dur="12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200" fill="hold"/>
                                            <p:tgtEl>
                                              <p:spTgt spid="15"/>
                                            </p:tgtEl>
                                            <p:attrNameLst>
                                              <p:attrName>ppt_x</p:attrName>
                                            </p:attrNameLst>
                                          </p:cBhvr>
                                          <p:tavLst>
                                            <p:tav tm="0">
                                              <p:val>
                                                <p:strVal val="0-#ppt_w/2"/>
                                              </p:val>
                                            </p:tav>
                                            <p:tav tm="100000">
                                              <p:val>
                                                <p:strVal val="#ppt_x"/>
                                              </p:val>
                                            </p:tav>
                                          </p:tavLst>
                                        </p:anim>
                                        <p:anim calcmode="lin" valueType="num">
                                          <p:cBhvr additive="base">
                                            <p:cTn id="8" dur="12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200" fill="hold"/>
                                            <p:tgtEl>
                                              <p:spTgt spid="16"/>
                                            </p:tgtEl>
                                            <p:attrNameLst>
                                              <p:attrName>ppt_x</p:attrName>
                                            </p:attrNameLst>
                                          </p:cBhvr>
                                          <p:tavLst>
                                            <p:tav tm="0">
                                              <p:val>
                                                <p:strVal val="#ppt_x"/>
                                              </p:val>
                                            </p:tav>
                                            <p:tav tm="100000">
                                              <p:val>
                                                <p:strVal val="#ppt_x"/>
                                              </p:val>
                                            </p:tav>
                                          </p:tavLst>
                                        </p:anim>
                                        <p:anim calcmode="lin" valueType="num">
                                          <p:cBhvr additive="base">
                                            <p:cTn id="12" dur="12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
        <p:nvSpPr>
          <p:cNvPr id="4" name="Rectangle 9"/>
          <p:cNvSpPr/>
          <p:nvPr userDrawn="1"/>
        </p:nvSpPr>
        <p:spPr>
          <a:xfrm>
            <a:off x="11339720"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08" tIns="60202" rIns="120408" bIns="60202" rtlCol="0" anchor="ctr"/>
          <a:lstStyle/>
          <a:p>
            <a:pPr algn="ctr"/>
            <a:endParaRPr lang="en-US" sz="2502" dirty="0"/>
          </a:p>
        </p:txBody>
      </p:sp>
      <p:sp>
        <p:nvSpPr>
          <p:cNvPr id="6" name="Isosceles Triangle 10"/>
          <p:cNvSpPr/>
          <p:nvPr userDrawn="1"/>
        </p:nvSpPr>
        <p:spPr>
          <a:xfrm rot="10610802">
            <a:off x="11345556" y="421778"/>
            <a:ext cx="489029" cy="261915"/>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08" tIns="60202" rIns="120408" bIns="60202" rtlCol="0" anchor="ctr"/>
          <a:lstStyle/>
          <a:p>
            <a:pPr algn="ctr"/>
            <a:endParaRPr lang="en-US" sz="2502"/>
          </a:p>
        </p:txBody>
      </p:sp>
      <p:sp>
        <p:nvSpPr>
          <p:cNvPr id="7" name="Slide Number Placeholder 5"/>
          <p:cNvSpPr txBox="1">
            <a:spLocks/>
          </p:cNvSpPr>
          <p:nvPr userDrawn="1"/>
        </p:nvSpPr>
        <p:spPr>
          <a:xfrm>
            <a:off x="11365232" y="273317"/>
            <a:ext cx="449675" cy="467556"/>
          </a:xfrm>
          <a:prstGeom prst="rect">
            <a:avLst/>
          </a:prstGeom>
        </p:spPr>
        <p:txBody>
          <a:bodyPr vert="horz" lIns="0" tIns="0" rIns="0" bIns="60202"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8" smtClean="0"/>
              <a:pPr/>
              <a:t>‹#›</a:t>
            </a:fld>
            <a:endParaRPr lang="en-US" sz="1318" dirty="0"/>
          </a:p>
        </p:txBody>
      </p:sp>
      <p:grpSp>
        <p:nvGrpSpPr>
          <p:cNvPr id="8" name="Group 5"/>
          <p:cNvGrpSpPr/>
          <p:nvPr userDrawn="1"/>
        </p:nvGrpSpPr>
        <p:grpSpPr>
          <a:xfrm>
            <a:off x="463468"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2"/>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2"/>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2"/>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2"/>
            </a:p>
          </p:txBody>
        </p:sp>
      </p:grpSp>
      <p:cxnSp>
        <p:nvCxnSpPr>
          <p:cNvPr id="14" name="Straight Connector 3"/>
          <p:cNvCxnSpPr/>
          <p:nvPr userDrawn="1"/>
        </p:nvCxnSpPr>
        <p:spPr>
          <a:xfrm>
            <a:off x="737329" y="6461963"/>
            <a:ext cx="508265"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70216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01835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925715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1990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087935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06384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557159118"/>
      </p:ext>
    </p:extLst>
  </p:cSld>
  <p:clrMapOvr>
    <a:masterClrMapping/>
  </p:clrMapOvr>
  <p:transition spd="med" advClick="0" advTm="0">
    <p:pull/>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23715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a:t>单击此处编辑母版标题样式</a:t>
            </a:r>
          </a:p>
        </p:txBody>
      </p:sp>
      <p:sp>
        <p:nvSpPr>
          <p:cNvPr id="3" name="日期占位符 2"/>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2018/12/28</a:t>
            </a:fld>
            <a:endParaRPr lang="zh-CN" altLang="en-US"/>
          </a:p>
        </p:txBody>
      </p:sp>
      <p:sp>
        <p:nvSpPr>
          <p:cNvPr id="4" name="页脚占位符 3"/>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5" name="灯片编号占位符 4"/>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32221441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8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54090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7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62251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2018/12/28</a:t>
            </a:fld>
            <a:endParaRPr lang="zh-CN" altLang="en-US"/>
          </a:p>
        </p:txBody>
      </p:sp>
      <p:sp>
        <p:nvSpPr>
          <p:cNvPr id="3" name="页脚占位符 2"/>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4" name="灯片编号占位符 3"/>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3832706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920" y="273112"/>
            <a:ext cx="4013173" cy="1162320"/>
          </a:xfrm>
          <a:prstGeom prst="rect">
            <a:avLst/>
          </a:prstGeom>
        </p:spPr>
        <p:txBody>
          <a:bodyPr lIns="121963" tIns="60981" rIns="121963" bIns="60981" anchor="b"/>
          <a:lstStyle>
            <a:lvl1pPr algn="l">
              <a:defRPr sz="2700" b="1"/>
            </a:lvl1pPr>
          </a:lstStyle>
          <a:p>
            <a:r>
              <a:rPr lang="zh-CN" altLang="en-US"/>
              <a:t>单击此处编辑母版标题样式</a:t>
            </a:r>
          </a:p>
        </p:txBody>
      </p:sp>
      <p:sp>
        <p:nvSpPr>
          <p:cNvPr id="3" name="内容占位符 2"/>
          <p:cNvSpPr>
            <a:spLocks noGrp="1"/>
          </p:cNvSpPr>
          <p:nvPr>
            <p:ph idx="1"/>
          </p:nvPr>
        </p:nvSpPr>
        <p:spPr>
          <a:xfrm>
            <a:off x="4769216" y="273114"/>
            <a:ext cx="6819216" cy="5854469"/>
          </a:xfrm>
          <a:prstGeom prst="rect">
            <a:avLst/>
          </a:prstGeom>
        </p:spPr>
        <p:txBody>
          <a:bodyPr lIns="121963" tIns="60981" rIns="121963" bIns="60981"/>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920" y="1435434"/>
            <a:ext cx="4013173" cy="4692149"/>
          </a:xfrm>
          <a:prstGeom prst="rect">
            <a:avLst/>
          </a:prstGeom>
        </p:spPr>
        <p:txBody>
          <a:bodyPr lIns="121963" tIns="60981" rIns="121963" bIns="60981"/>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2018/12/28</a:t>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855131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962" y="4801712"/>
            <a:ext cx="7319010" cy="566870"/>
          </a:xfrm>
          <a:prstGeom prst="rect">
            <a:avLst/>
          </a:prstGeom>
        </p:spPr>
        <p:txBody>
          <a:bodyPr lIns="121963" tIns="60981" rIns="121963" bIns="60981" anchor="b"/>
          <a:lstStyle>
            <a:lvl1pPr algn="l">
              <a:defRPr sz="2700" b="1"/>
            </a:lvl1pPr>
          </a:lstStyle>
          <a:p>
            <a:r>
              <a:rPr lang="zh-CN" altLang="en-US"/>
              <a:t>单击此处编辑母版标题样式</a:t>
            </a:r>
          </a:p>
        </p:txBody>
      </p:sp>
      <p:sp>
        <p:nvSpPr>
          <p:cNvPr id="3" name="图片占位符 2"/>
          <p:cNvSpPr>
            <a:spLocks noGrp="1"/>
          </p:cNvSpPr>
          <p:nvPr>
            <p:ph type="pic" idx="1"/>
          </p:nvPr>
        </p:nvSpPr>
        <p:spPr>
          <a:xfrm>
            <a:off x="2390962" y="612916"/>
            <a:ext cx="7319010" cy="4115753"/>
          </a:xfrm>
          <a:prstGeom prst="rect">
            <a:avLst/>
          </a:prstGeom>
        </p:spPr>
        <p:txBody>
          <a:bodyPr lIns="121963" tIns="60981" rIns="121963" bIns="60981"/>
          <a:lstStyle>
            <a:lvl1pPr marL="0" indent="0">
              <a:buNone/>
              <a:defRPr sz="4300"/>
            </a:lvl1pPr>
            <a:lvl2pPr marL="609813" indent="0">
              <a:buNone/>
              <a:defRPr sz="3700"/>
            </a:lvl2pPr>
            <a:lvl3pPr marL="1219627" indent="0">
              <a:buNone/>
              <a:defRPr sz="3200"/>
            </a:lvl3pPr>
            <a:lvl4pPr marL="1829440" indent="0">
              <a:buNone/>
              <a:defRPr sz="2700"/>
            </a:lvl4pPr>
            <a:lvl5pPr marL="2439253" indent="0">
              <a:buNone/>
              <a:defRPr sz="2700"/>
            </a:lvl5pPr>
            <a:lvl6pPr marL="3049067" indent="0">
              <a:buNone/>
              <a:defRPr sz="2700"/>
            </a:lvl6pPr>
            <a:lvl7pPr marL="3658880" indent="0">
              <a:buNone/>
              <a:defRPr sz="2700"/>
            </a:lvl7pPr>
            <a:lvl8pPr marL="4268694" indent="0">
              <a:buNone/>
              <a:defRPr sz="2700"/>
            </a:lvl8pPr>
            <a:lvl9pPr marL="4878507" indent="0">
              <a:buNone/>
              <a:defRPr sz="2700"/>
            </a:lvl9pPr>
          </a:lstStyle>
          <a:p>
            <a:endParaRPr lang="zh-CN" altLang="en-US"/>
          </a:p>
        </p:txBody>
      </p:sp>
      <p:sp>
        <p:nvSpPr>
          <p:cNvPr id="4" name="文本占位符 3"/>
          <p:cNvSpPr>
            <a:spLocks noGrp="1"/>
          </p:cNvSpPr>
          <p:nvPr>
            <p:ph type="body" sz="half" idx="2"/>
          </p:nvPr>
        </p:nvSpPr>
        <p:spPr>
          <a:xfrm>
            <a:off x="2390962" y="5368581"/>
            <a:ext cx="7319010" cy="805049"/>
          </a:xfrm>
          <a:prstGeom prst="rect">
            <a:avLst/>
          </a:prstGeom>
        </p:spPr>
        <p:txBody>
          <a:bodyPr lIns="121963" tIns="60981" rIns="121963" bIns="60981"/>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2018/12/28</a:t>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4187172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a:t>单击此处编辑母版标题样式</a:t>
            </a:r>
          </a:p>
        </p:txBody>
      </p:sp>
      <p:sp>
        <p:nvSpPr>
          <p:cNvPr id="3" name="竖排文字占位符 2"/>
          <p:cNvSpPr>
            <a:spLocks noGrp="1"/>
          </p:cNvSpPr>
          <p:nvPr>
            <p:ph type="body" orient="vert" idx="1"/>
          </p:nvPr>
        </p:nvSpPr>
        <p:spPr>
          <a:xfrm>
            <a:off x="609918" y="1600572"/>
            <a:ext cx="10978515" cy="4527011"/>
          </a:xfrm>
          <a:prstGeom prst="rect">
            <a:avLst/>
          </a:prstGeom>
        </p:spPr>
        <p:txBody>
          <a:bodyPr vert="eaVert" lIns="121963" tIns="60981" rIns="121963" bIns="6098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2018/12/28</a:t>
            </a:fld>
            <a:endParaRPr lang="zh-CN" altLang="en-US"/>
          </a:p>
        </p:txBody>
      </p:sp>
      <p:sp>
        <p:nvSpPr>
          <p:cNvPr id="5" name="页脚占位符 4"/>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
        <p:nvSpPr>
          <p:cNvPr id="8" name="矩形 7"/>
          <p:cNvSpPr/>
          <p:nvPr userDrawn="1"/>
        </p:nvSpPr>
        <p:spPr>
          <a:xfrm>
            <a:off x="770583" y="5518026"/>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tx1">
                    <a:lumMod val="75000"/>
                    <a:lumOff val="25000"/>
                  </a:schemeClr>
                </a:solidFill>
                <a:effectLst/>
                <a:uLnTx/>
                <a:uFillTx/>
              </a:rPr>
              <a:t>PPT</a:t>
            </a:r>
            <a:r>
              <a:rPr kumimoji="0" lang="zh-CN" altLang="en-US" sz="100" b="0" i="0" u="none" strike="noStrike" kern="0" cap="none" spc="0" normalizeH="0" baseline="0" noProof="0" dirty="0">
                <a:ln>
                  <a:noFill/>
                </a:ln>
                <a:solidFill>
                  <a:schemeClr val="tx1">
                    <a:lumMod val="75000"/>
                    <a:lumOff val="25000"/>
                  </a:schemeClr>
                </a:solidFill>
                <a:effectLst/>
                <a:uLnTx/>
                <a:uFillTx/>
              </a:rPr>
              <a:t>模板下载：</a:t>
            </a:r>
            <a:r>
              <a:rPr kumimoji="0" lang="en-US" altLang="zh-CN" sz="100" b="0" i="0" u="none" strike="noStrike" kern="0" cap="none" spc="0" normalizeH="0" baseline="0" noProof="0" dirty="0">
                <a:ln>
                  <a:noFill/>
                </a:ln>
                <a:solidFill>
                  <a:schemeClr val="tx1">
                    <a:lumMod val="75000"/>
                    <a:lumOff val="25000"/>
                  </a:schemeClr>
                </a:solidFill>
                <a:effectLst/>
                <a:uLnTx/>
                <a:uFillTx/>
              </a:rPr>
              <a:t>www.1ppt.com/moban/     </a:t>
            </a:r>
            <a:r>
              <a:rPr kumimoji="0" lang="zh-CN" altLang="en-US" sz="100" b="0" i="0" u="none" strike="noStrike" kern="0" cap="none" spc="0" normalizeH="0" baseline="0" noProof="0" dirty="0">
                <a:ln>
                  <a:noFill/>
                </a:ln>
                <a:solidFill>
                  <a:schemeClr val="tx1">
                    <a:lumMod val="75000"/>
                    <a:lumOff val="25000"/>
                  </a:schemeClr>
                </a:solidFill>
                <a:effectLst/>
                <a:uLnTx/>
                <a:uFillTx/>
              </a:rPr>
              <a:t>行业</a:t>
            </a:r>
            <a:r>
              <a:rPr kumimoji="0" lang="en-US" altLang="zh-CN" sz="100" b="0" i="0" u="none" strike="noStrike" kern="0" cap="none" spc="0" normalizeH="0" baseline="0" noProof="0" dirty="0">
                <a:ln>
                  <a:noFill/>
                </a:ln>
                <a:solidFill>
                  <a:schemeClr val="tx1">
                    <a:lumMod val="75000"/>
                    <a:lumOff val="25000"/>
                  </a:schemeClr>
                </a:solidFill>
                <a:effectLst/>
                <a:uLnTx/>
                <a:uFillTx/>
              </a:rPr>
              <a:t>PPT</a:t>
            </a:r>
            <a:r>
              <a:rPr kumimoji="0" lang="zh-CN" altLang="en-US" sz="100" b="0" i="0" u="none" strike="noStrike" kern="0" cap="none" spc="0" normalizeH="0" baseline="0" noProof="0" dirty="0">
                <a:ln>
                  <a:noFill/>
                </a:ln>
                <a:solidFill>
                  <a:schemeClr val="tx1">
                    <a:lumMod val="75000"/>
                    <a:lumOff val="25000"/>
                  </a:schemeClr>
                </a:solidFill>
                <a:effectLst/>
                <a:uLnTx/>
                <a:uFillTx/>
              </a:rPr>
              <a:t>模板：</a:t>
            </a:r>
            <a:r>
              <a:rPr kumimoji="0" lang="en-US" altLang="zh-CN" sz="100" b="0" i="0" u="none" strike="noStrike" kern="0" cap="none" spc="0" normalizeH="0" baseline="0" noProof="0" dirty="0">
                <a:ln>
                  <a:noFill/>
                </a:ln>
                <a:solidFill>
                  <a:schemeClr val="tx1">
                    <a:lumMod val="75000"/>
                    <a:lumOff val="2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tx1">
                    <a:lumMod val="75000"/>
                    <a:lumOff val="25000"/>
                  </a:schemeClr>
                </a:solidFill>
                <a:effectLst/>
                <a:uLnTx/>
                <a:uFillTx/>
              </a:rPr>
              <a:t>节日</a:t>
            </a:r>
            <a:r>
              <a:rPr kumimoji="0" lang="en-US" altLang="zh-CN" sz="100" b="0" i="0" u="none" strike="noStrike" kern="0" cap="none" spc="0" normalizeH="0" baseline="0" noProof="0" dirty="0">
                <a:ln>
                  <a:noFill/>
                </a:ln>
                <a:solidFill>
                  <a:schemeClr val="tx1">
                    <a:lumMod val="75000"/>
                    <a:lumOff val="25000"/>
                  </a:schemeClr>
                </a:solidFill>
                <a:effectLst/>
                <a:uLnTx/>
                <a:uFillTx/>
              </a:rPr>
              <a:t>PPT</a:t>
            </a:r>
            <a:r>
              <a:rPr kumimoji="0" lang="zh-CN" altLang="en-US" sz="100" b="0" i="0" u="none" strike="noStrike" kern="0" cap="none" spc="0" normalizeH="0" baseline="0" noProof="0" dirty="0">
                <a:ln>
                  <a:noFill/>
                </a:ln>
                <a:solidFill>
                  <a:schemeClr val="tx1">
                    <a:lumMod val="75000"/>
                    <a:lumOff val="25000"/>
                  </a:schemeClr>
                </a:solidFill>
                <a:effectLst/>
                <a:uLnTx/>
                <a:uFillTx/>
              </a:rPr>
              <a:t>模板：</a:t>
            </a:r>
            <a:r>
              <a:rPr kumimoji="0" lang="en-US" altLang="zh-CN" sz="100" b="0" i="0" u="none" strike="noStrike" kern="0" cap="none" spc="0" normalizeH="0" baseline="0" noProof="0" dirty="0">
                <a:ln>
                  <a:noFill/>
                </a:ln>
                <a:solidFill>
                  <a:schemeClr val="tx1">
                    <a:lumMod val="75000"/>
                    <a:lumOff val="25000"/>
                  </a:schemeClr>
                </a:solidFill>
                <a:effectLst/>
                <a:uLnTx/>
                <a:uFillTx/>
              </a:rPr>
              <a:t>www.1ppt.com/jieri/           PPT</a:t>
            </a:r>
            <a:r>
              <a:rPr kumimoji="0" lang="zh-CN" altLang="en-US" sz="100" b="0" i="0" u="none" strike="noStrike" kern="0" cap="none" spc="0" normalizeH="0" baseline="0" noProof="0" dirty="0">
                <a:ln>
                  <a:noFill/>
                </a:ln>
                <a:solidFill>
                  <a:schemeClr val="tx1">
                    <a:lumMod val="75000"/>
                    <a:lumOff val="25000"/>
                  </a:schemeClr>
                </a:solidFill>
                <a:effectLst/>
                <a:uLnTx/>
                <a:uFillTx/>
              </a:rPr>
              <a:t>素材下载：</a:t>
            </a:r>
            <a:r>
              <a:rPr kumimoji="0" lang="en-US" altLang="zh-CN" sz="100" b="0" i="0" u="none" strike="noStrike" kern="0" cap="none" spc="0" normalizeH="0" baseline="0" noProof="0" dirty="0">
                <a:ln>
                  <a:noFill/>
                </a:ln>
                <a:solidFill>
                  <a:schemeClr val="tx1">
                    <a:lumMod val="75000"/>
                    <a:lumOff val="2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tx1">
                    <a:lumMod val="75000"/>
                    <a:lumOff val="25000"/>
                  </a:schemeClr>
                </a:solidFill>
                <a:effectLst/>
                <a:uLnTx/>
                <a:uFillTx/>
              </a:rPr>
              <a:t>PPT</a:t>
            </a:r>
            <a:r>
              <a:rPr kumimoji="0" lang="zh-CN" altLang="en-US" sz="100" b="0" i="0" u="none" strike="noStrike" kern="0" cap="none" spc="0" normalizeH="0" baseline="0" noProof="0" dirty="0">
                <a:ln>
                  <a:noFill/>
                </a:ln>
                <a:solidFill>
                  <a:schemeClr val="tx1">
                    <a:lumMod val="75000"/>
                    <a:lumOff val="25000"/>
                  </a:schemeClr>
                </a:solidFill>
                <a:effectLst/>
                <a:uLnTx/>
                <a:uFillTx/>
              </a:rPr>
              <a:t>背景图片：</a:t>
            </a:r>
            <a:r>
              <a:rPr kumimoji="0" lang="en-US" altLang="zh-CN" sz="100" b="0" i="0" u="none" strike="noStrike" kern="0" cap="none" spc="0" normalizeH="0" baseline="0" noProof="0" dirty="0">
                <a:ln>
                  <a:noFill/>
                </a:ln>
                <a:solidFill>
                  <a:schemeClr val="tx1">
                    <a:lumMod val="75000"/>
                    <a:lumOff val="25000"/>
                  </a:schemeClr>
                </a:solidFill>
                <a:effectLst/>
                <a:uLnTx/>
                <a:uFillTx/>
              </a:rPr>
              <a:t>www.1ppt.com/beijing/      PPT</a:t>
            </a:r>
            <a:r>
              <a:rPr kumimoji="0" lang="zh-CN" altLang="en-US" sz="100" b="0" i="0" u="none" strike="noStrike" kern="0" cap="none" spc="0" normalizeH="0" baseline="0" noProof="0" dirty="0">
                <a:ln>
                  <a:noFill/>
                </a:ln>
                <a:solidFill>
                  <a:schemeClr val="tx1">
                    <a:lumMod val="75000"/>
                    <a:lumOff val="25000"/>
                  </a:schemeClr>
                </a:solidFill>
                <a:effectLst/>
                <a:uLnTx/>
                <a:uFillTx/>
              </a:rPr>
              <a:t>图表下载：</a:t>
            </a:r>
            <a:r>
              <a:rPr kumimoji="0" lang="en-US" altLang="zh-CN" sz="100" b="0" i="0" u="none" strike="noStrike" kern="0" cap="none" spc="0" normalizeH="0" baseline="0" noProof="0" dirty="0">
                <a:ln>
                  <a:noFill/>
                </a:ln>
                <a:solidFill>
                  <a:schemeClr val="tx1">
                    <a:lumMod val="75000"/>
                    <a:lumOff val="2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tx1">
                    <a:lumMod val="75000"/>
                    <a:lumOff val="25000"/>
                  </a:schemeClr>
                </a:solidFill>
                <a:effectLst/>
                <a:uLnTx/>
                <a:uFillTx/>
              </a:rPr>
              <a:t>优秀</a:t>
            </a:r>
            <a:r>
              <a:rPr kumimoji="0" lang="en-US" altLang="zh-CN" sz="100" b="0" i="0" u="none" strike="noStrike" kern="0" cap="none" spc="0" normalizeH="0" baseline="0" noProof="0" dirty="0">
                <a:ln>
                  <a:noFill/>
                </a:ln>
                <a:solidFill>
                  <a:schemeClr val="tx1">
                    <a:lumMod val="75000"/>
                    <a:lumOff val="25000"/>
                  </a:schemeClr>
                </a:solidFill>
                <a:effectLst/>
                <a:uLnTx/>
                <a:uFillTx/>
              </a:rPr>
              <a:t>PPT</a:t>
            </a:r>
            <a:r>
              <a:rPr kumimoji="0" lang="zh-CN" altLang="en-US" sz="100" b="0" i="0" u="none" strike="noStrike" kern="0" cap="none" spc="0" normalizeH="0" baseline="0" noProof="0" dirty="0">
                <a:ln>
                  <a:noFill/>
                </a:ln>
                <a:solidFill>
                  <a:schemeClr val="tx1">
                    <a:lumMod val="75000"/>
                    <a:lumOff val="25000"/>
                  </a:schemeClr>
                </a:solidFill>
                <a:effectLst/>
                <a:uLnTx/>
                <a:uFillTx/>
              </a:rPr>
              <a:t>下载：</a:t>
            </a:r>
            <a:r>
              <a:rPr kumimoji="0" lang="en-US" altLang="zh-CN" sz="100" b="0" i="0" u="none" strike="noStrike" kern="0" cap="none" spc="0" normalizeH="0" baseline="0" noProof="0" dirty="0">
                <a:ln>
                  <a:noFill/>
                </a:ln>
                <a:solidFill>
                  <a:schemeClr val="tx1">
                    <a:lumMod val="75000"/>
                    <a:lumOff val="25000"/>
                  </a:schemeClr>
                </a:solidFill>
                <a:effectLst/>
                <a:uLnTx/>
                <a:uFillTx/>
              </a:rPr>
              <a:t>www.1ppt.com/xiazai/        PPT</a:t>
            </a:r>
            <a:r>
              <a:rPr kumimoji="0" lang="zh-CN" altLang="en-US" sz="100" b="0" i="0" u="none" strike="noStrike" kern="0" cap="none" spc="0" normalizeH="0" baseline="0" noProof="0" dirty="0">
                <a:ln>
                  <a:noFill/>
                </a:ln>
                <a:solidFill>
                  <a:schemeClr val="tx1">
                    <a:lumMod val="75000"/>
                    <a:lumOff val="25000"/>
                  </a:schemeClr>
                </a:solidFill>
                <a:effectLst/>
                <a:uLnTx/>
                <a:uFillTx/>
              </a:rPr>
              <a:t>教程： </a:t>
            </a:r>
            <a:r>
              <a:rPr kumimoji="0" lang="en-US" altLang="zh-CN" sz="100" b="0" i="0" u="none" strike="noStrike" kern="0" cap="none" spc="0" normalizeH="0" baseline="0" noProof="0" dirty="0">
                <a:ln>
                  <a:noFill/>
                </a:ln>
                <a:solidFill>
                  <a:schemeClr val="tx1">
                    <a:lumMod val="75000"/>
                    <a:lumOff val="2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tx1">
                    <a:lumMod val="75000"/>
                    <a:lumOff val="25000"/>
                  </a:schemeClr>
                </a:solidFill>
                <a:effectLst/>
                <a:uLnTx/>
                <a:uFillTx/>
              </a:rPr>
              <a:t>Word</a:t>
            </a:r>
            <a:r>
              <a:rPr kumimoji="0" lang="zh-CN" altLang="en-US" sz="100" b="0" i="0" u="none" strike="noStrike" kern="0" cap="none" spc="0" normalizeH="0" baseline="0" noProof="0" dirty="0">
                <a:ln>
                  <a:noFill/>
                </a:ln>
                <a:solidFill>
                  <a:schemeClr val="tx1">
                    <a:lumMod val="75000"/>
                    <a:lumOff val="25000"/>
                  </a:schemeClr>
                </a:solidFill>
                <a:effectLst/>
                <a:uLnTx/>
                <a:uFillTx/>
              </a:rPr>
              <a:t>教程： </a:t>
            </a:r>
            <a:r>
              <a:rPr kumimoji="0" lang="en-US" altLang="zh-CN" sz="100" b="0" i="0" u="none" strike="noStrike" kern="0" cap="none" spc="0" normalizeH="0" baseline="0" noProof="0" dirty="0">
                <a:ln>
                  <a:noFill/>
                </a:ln>
                <a:solidFill>
                  <a:schemeClr val="tx1">
                    <a:lumMod val="75000"/>
                    <a:lumOff val="25000"/>
                  </a:schemeClr>
                </a:solidFill>
                <a:effectLst/>
                <a:uLnTx/>
                <a:uFillTx/>
              </a:rPr>
              <a:t>www.1ppt.com/word/              Excel</a:t>
            </a:r>
            <a:r>
              <a:rPr kumimoji="0" lang="zh-CN" altLang="en-US" sz="100" b="0" i="0" u="none" strike="noStrike" kern="0" cap="none" spc="0" normalizeH="0" baseline="0" noProof="0" dirty="0">
                <a:ln>
                  <a:noFill/>
                </a:ln>
                <a:solidFill>
                  <a:schemeClr val="tx1">
                    <a:lumMod val="75000"/>
                    <a:lumOff val="25000"/>
                  </a:schemeClr>
                </a:solidFill>
                <a:effectLst/>
                <a:uLnTx/>
                <a:uFillTx/>
              </a:rPr>
              <a:t>教程：</a:t>
            </a:r>
            <a:r>
              <a:rPr kumimoji="0" lang="en-US" altLang="zh-CN" sz="100" b="0" i="0" u="none" strike="noStrike" kern="0" cap="none" spc="0" normalizeH="0" baseline="0" noProof="0" dirty="0">
                <a:ln>
                  <a:noFill/>
                </a:ln>
                <a:solidFill>
                  <a:schemeClr val="tx1">
                    <a:lumMod val="75000"/>
                    <a:lumOff val="2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tx1">
                    <a:lumMod val="75000"/>
                    <a:lumOff val="25000"/>
                  </a:schemeClr>
                </a:solidFill>
                <a:effectLst/>
                <a:uLnTx/>
                <a:uFillTx/>
              </a:rPr>
              <a:t>资料下载：</a:t>
            </a:r>
            <a:r>
              <a:rPr kumimoji="0" lang="en-US" altLang="zh-CN" sz="100" b="0" i="0" u="none" strike="noStrike" kern="0" cap="none" spc="0" normalizeH="0" baseline="0" noProof="0" dirty="0">
                <a:ln>
                  <a:noFill/>
                </a:ln>
                <a:solidFill>
                  <a:schemeClr val="tx1">
                    <a:lumMod val="75000"/>
                    <a:lumOff val="25000"/>
                  </a:schemeClr>
                </a:solidFill>
                <a:effectLst/>
                <a:uLnTx/>
                <a:uFillTx/>
              </a:rPr>
              <a:t>www.1ppt.com/ziliao/                PPT</a:t>
            </a:r>
            <a:r>
              <a:rPr kumimoji="0" lang="zh-CN" altLang="en-US" sz="100" b="0" i="0" u="none" strike="noStrike" kern="0" cap="none" spc="0" normalizeH="0" baseline="0" noProof="0" dirty="0">
                <a:ln>
                  <a:noFill/>
                </a:ln>
                <a:solidFill>
                  <a:schemeClr val="tx1">
                    <a:lumMod val="75000"/>
                    <a:lumOff val="25000"/>
                  </a:schemeClr>
                </a:solidFill>
                <a:effectLst/>
                <a:uLnTx/>
                <a:uFillTx/>
              </a:rPr>
              <a:t>课件下载：</a:t>
            </a:r>
            <a:r>
              <a:rPr kumimoji="0" lang="en-US" altLang="zh-CN" sz="100" b="0" i="0" u="none" strike="noStrike" kern="0" cap="none" spc="0" normalizeH="0" baseline="0" noProof="0" dirty="0">
                <a:ln>
                  <a:noFill/>
                </a:ln>
                <a:solidFill>
                  <a:schemeClr val="tx1">
                    <a:lumMod val="75000"/>
                    <a:lumOff val="2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tx1">
                    <a:lumMod val="75000"/>
                    <a:lumOff val="25000"/>
                  </a:schemeClr>
                </a:solidFill>
                <a:effectLst/>
                <a:uLnTx/>
                <a:uFillTx/>
              </a:rPr>
              <a:t>范文下载：</a:t>
            </a:r>
            <a:r>
              <a:rPr kumimoji="0" lang="en-US" altLang="zh-CN" sz="100" b="0" i="0" u="none" strike="noStrike" kern="0" cap="none" spc="0" normalizeH="0" baseline="0" noProof="0" dirty="0">
                <a:ln>
                  <a:noFill/>
                </a:ln>
                <a:solidFill>
                  <a:schemeClr val="tx1">
                    <a:lumMod val="75000"/>
                    <a:lumOff val="25000"/>
                  </a:schemeClr>
                </a:solidFill>
                <a:effectLst/>
                <a:uLnTx/>
                <a:uFillTx/>
              </a:rPr>
              <a:t>www.1ppt.com/fanwen/             </a:t>
            </a:r>
            <a:r>
              <a:rPr kumimoji="0" lang="zh-CN" altLang="en-US" sz="100" b="0" i="0" u="none" strike="noStrike" kern="0" cap="none" spc="0" normalizeH="0" baseline="0" noProof="0" dirty="0">
                <a:ln>
                  <a:noFill/>
                </a:ln>
                <a:solidFill>
                  <a:schemeClr val="tx1">
                    <a:lumMod val="75000"/>
                    <a:lumOff val="25000"/>
                  </a:schemeClr>
                </a:solidFill>
                <a:effectLst/>
                <a:uLnTx/>
                <a:uFillTx/>
              </a:rPr>
              <a:t>试卷下载：</a:t>
            </a:r>
            <a:r>
              <a:rPr kumimoji="0" lang="en-US" altLang="zh-CN" sz="100" b="0" i="0" u="none" strike="noStrike" kern="0" cap="none" spc="0" normalizeH="0" baseline="0" noProof="0" dirty="0">
                <a:ln>
                  <a:noFill/>
                </a:ln>
                <a:solidFill>
                  <a:schemeClr val="tx1">
                    <a:lumMod val="75000"/>
                    <a:lumOff val="2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tx1">
                    <a:lumMod val="75000"/>
                    <a:lumOff val="25000"/>
                  </a:schemeClr>
                </a:solidFill>
                <a:effectLst/>
                <a:uLnTx/>
                <a:uFillTx/>
              </a:rPr>
              <a:t>教案下载：</a:t>
            </a:r>
            <a:r>
              <a:rPr kumimoji="0" lang="en-US" altLang="zh-CN" sz="100" b="0" i="0" u="none" strike="noStrike" kern="0" cap="none" spc="0" normalizeH="0" baseline="0" noProof="0" dirty="0">
                <a:ln>
                  <a:noFill/>
                </a:ln>
                <a:solidFill>
                  <a:schemeClr val="tx1">
                    <a:lumMod val="75000"/>
                    <a:lumOff val="25000"/>
                  </a:schemeClr>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tx1">
                    <a:lumMod val="75000"/>
                    <a:lumOff val="25000"/>
                  </a:schemeClr>
                </a:solidFill>
                <a:effectLst/>
                <a:uLnTx/>
                <a:uFillTx/>
              </a:rPr>
              <a:t>字体下载：</a:t>
            </a:r>
            <a:r>
              <a:rPr kumimoji="0" lang="en-US" altLang="zh-CN" sz="100" b="0" i="0" u="none" strike="noStrike" kern="0" cap="none" spc="0" normalizeH="0" baseline="0" noProof="0" dirty="0">
                <a:ln>
                  <a:noFill/>
                </a:ln>
                <a:solidFill>
                  <a:schemeClr val="tx1">
                    <a:lumMod val="75000"/>
                    <a:lumOff val="25000"/>
                  </a:schemeClr>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tx1">
                    <a:lumMod val="75000"/>
                    <a:lumOff val="25000"/>
                  </a:schemeClr>
                </a:solidFill>
                <a:effectLst/>
                <a:uLnTx/>
                <a:uFillTx/>
              </a:rPr>
              <a:t> </a:t>
            </a:r>
            <a:endParaRPr kumimoji="0" lang="zh-CN" altLang="en-US" sz="100" b="0" i="0" u="none" strike="noStrike" kern="0" cap="none" spc="0" normalizeH="0" baseline="0" noProof="0" dirty="0">
              <a:ln>
                <a:noFill/>
              </a:ln>
              <a:solidFill>
                <a:schemeClr val="tx1">
                  <a:lumMod val="75000"/>
                  <a:lumOff val="25000"/>
                </a:schemeClr>
              </a:solidFill>
              <a:effectLst/>
              <a:uLnTx/>
              <a:uFillTx/>
            </a:endParaRPr>
          </a:p>
        </p:txBody>
      </p:sp>
    </p:spTree>
    <p:extLst>
      <p:ext uri="{BB962C8B-B14F-4D97-AF65-F5344CB8AC3E}">
        <p14:creationId xmlns:p14="http://schemas.microsoft.com/office/powerpoint/2010/main" val="951010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804" y="206422"/>
            <a:ext cx="2744629" cy="4388867"/>
          </a:xfrm>
          <a:prstGeom prst="rect">
            <a:avLst/>
          </a:prstGeom>
        </p:spPr>
        <p:txBody>
          <a:bodyPr vert="eaVert" lIns="121963" tIns="60981" rIns="121963" bIns="60981"/>
          <a:lstStyle/>
          <a:p>
            <a:r>
              <a:rPr lang="zh-CN" altLang="en-US"/>
              <a:t>单击此处编辑母版标题样式</a:t>
            </a:r>
          </a:p>
        </p:txBody>
      </p:sp>
      <p:sp>
        <p:nvSpPr>
          <p:cNvPr id="3" name="竖排文字占位符 2"/>
          <p:cNvSpPr>
            <a:spLocks noGrp="1"/>
          </p:cNvSpPr>
          <p:nvPr>
            <p:ph type="body" orient="vert" idx="1"/>
          </p:nvPr>
        </p:nvSpPr>
        <p:spPr>
          <a:xfrm>
            <a:off x="609918" y="206422"/>
            <a:ext cx="8030580" cy="4388867"/>
          </a:xfrm>
          <a:prstGeom prst="rect">
            <a:avLst/>
          </a:prstGeom>
        </p:spPr>
        <p:txBody>
          <a:bodyPr vert="eaVert" lIns="121963" tIns="60981" rIns="121963" bIns="6098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2018/12/28</a:t>
            </a:fld>
            <a:endParaRPr lang="zh-CN" altLang="en-US"/>
          </a:p>
        </p:txBody>
      </p:sp>
      <p:sp>
        <p:nvSpPr>
          <p:cNvPr id="5" name="页脚占位符 4"/>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972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05_标题和内容">
    <p:spTree>
      <p:nvGrpSpPr>
        <p:cNvPr id="1" name=""/>
        <p:cNvGrpSpPr/>
        <p:nvPr/>
      </p:nvGrpSpPr>
      <p:grpSpPr>
        <a:xfrm>
          <a:off x="0" y="0"/>
          <a:ext cx="0" cy="0"/>
          <a:chOff x="0" y="0"/>
          <a:chExt cx="0" cy="0"/>
        </a:xfrm>
      </p:grpSpPr>
      <p:sp>
        <p:nvSpPr>
          <p:cNvPr id="4" name="Rectangle 9"/>
          <p:cNvSpPr/>
          <p:nvPr userDrawn="1"/>
        </p:nvSpPr>
        <p:spPr>
          <a:xfrm>
            <a:off x="11339719" y="322633"/>
            <a:ext cx="488231" cy="28713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dirty="0"/>
          </a:p>
        </p:txBody>
      </p:sp>
      <p:sp>
        <p:nvSpPr>
          <p:cNvPr id="6" name="Isosceles Triangle 10"/>
          <p:cNvSpPr/>
          <p:nvPr userDrawn="1"/>
        </p:nvSpPr>
        <p:spPr>
          <a:xfrm rot="10610802">
            <a:off x="11345556" y="421777"/>
            <a:ext cx="489029" cy="26191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0443" tIns="60220" rIns="120443" bIns="60220" rtlCol="0" anchor="ctr"/>
          <a:lstStyle/>
          <a:p>
            <a:pPr algn="ctr"/>
            <a:endParaRPr lang="en-US" sz="2503"/>
          </a:p>
        </p:txBody>
      </p:sp>
      <p:sp>
        <p:nvSpPr>
          <p:cNvPr id="7" name="Slide Number Placeholder 5"/>
          <p:cNvSpPr txBox="1">
            <a:spLocks/>
          </p:cNvSpPr>
          <p:nvPr userDrawn="1"/>
        </p:nvSpPr>
        <p:spPr>
          <a:xfrm>
            <a:off x="11365230" y="273317"/>
            <a:ext cx="449676" cy="467556"/>
          </a:xfrm>
          <a:prstGeom prst="rect">
            <a:avLst/>
          </a:prstGeom>
        </p:spPr>
        <p:txBody>
          <a:bodyPr vert="horz" lIns="0" tIns="0" rIns="0" bIns="602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17" smtClean="0"/>
              <a:pPr/>
              <a:t>‹#›</a:t>
            </a:fld>
            <a:endParaRPr lang="en-US" sz="1317" dirty="0"/>
          </a:p>
        </p:txBody>
      </p:sp>
      <p:grpSp>
        <p:nvGrpSpPr>
          <p:cNvPr id="8" name="Group 5"/>
          <p:cNvGrpSpPr/>
          <p:nvPr userDrawn="1"/>
        </p:nvGrpSpPr>
        <p:grpSpPr>
          <a:xfrm>
            <a:off x="463467" y="6310782"/>
            <a:ext cx="298932" cy="294943"/>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grpSp>
        <p:nvGrpSpPr>
          <p:cNvPr id="11" name="Group 9"/>
          <p:cNvGrpSpPr/>
          <p:nvPr userDrawn="1"/>
        </p:nvGrpSpPr>
        <p:grpSpPr>
          <a:xfrm flipH="1">
            <a:off x="1245594" y="6310782"/>
            <a:ext cx="298932" cy="294943"/>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2503"/>
            </a:p>
          </p:txBody>
        </p:sp>
      </p:grpSp>
      <p:cxnSp>
        <p:nvCxnSpPr>
          <p:cNvPr id="14" name="Straight Connector 3"/>
          <p:cNvCxnSpPr/>
          <p:nvPr userDrawn="1"/>
        </p:nvCxnSpPr>
        <p:spPr>
          <a:xfrm>
            <a:off x="737330" y="6461963"/>
            <a:ext cx="508264"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36291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676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 id="2147483658" r:id="rId7"/>
    <p:sldLayoutId id="2147483659" r:id="rId8"/>
    <p:sldLayoutId id="2147483661" r:id="rId9"/>
    <p:sldLayoutId id="2147483663" r:id="rId10"/>
    <p:sldLayoutId id="2147483664" r:id="rId11"/>
    <p:sldLayoutId id="2147483665" r:id="rId12"/>
    <p:sldLayoutId id="2147483667" r:id="rId13"/>
    <p:sldLayoutId id="2147483669" r:id="rId14"/>
    <p:sldLayoutId id="2147483672" r:id="rId15"/>
    <p:sldLayoutId id="2147483673" r:id="rId16"/>
    <p:sldLayoutId id="2147483674" r:id="rId17"/>
    <p:sldLayoutId id="2147483675" r:id="rId18"/>
    <p:sldLayoutId id="2147483676" r:id="rId19"/>
    <p:sldLayoutId id="2147483677" r:id="rId20"/>
    <p:sldLayoutId id="2147483678"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6" r:id="rId30"/>
    <p:sldLayoutId id="2147483697" r:id="rId31"/>
  </p:sldLayoutIdLst>
  <p:txStyles>
    <p:titleStyle>
      <a:lvl1pPr algn="ctr" defTabSz="1219627" rtl="0" eaLnBrk="1" latinLnBrk="0" hangingPunct="1">
        <a:spcBef>
          <a:spcPct val="0"/>
        </a:spcBef>
        <a:buNone/>
        <a:defRPr sz="5900" kern="1200">
          <a:solidFill>
            <a:schemeClr val="tx1"/>
          </a:solidFill>
          <a:latin typeface="+mj-lt"/>
          <a:ea typeface="+mj-ea"/>
          <a:cs typeface="+mj-cs"/>
        </a:defRPr>
      </a:lvl1pPr>
    </p:titleStyle>
    <p:bodyStyle>
      <a:lvl1pPr marL="457360" indent="-457360" algn="l" defTabSz="1219627"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26.emf"/></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5.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891"/>
          <p:cNvSpPr txBox="1"/>
          <p:nvPr/>
        </p:nvSpPr>
        <p:spPr>
          <a:xfrm>
            <a:off x="2610925" y="1468880"/>
            <a:ext cx="8877533" cy="2000548"/>
          </a:xfrm>
          <a:prstGeom prst="rect">
            <a:avLst/>
          </a:prstGeom>
          <a:noFill/>
        </p:spPr>
        <p:txBody>
          <a:bodyPr wrap="square" rtlCol="0">
            <a:spAutoFit/>
          </a:bodyPr>
          <a:lstStyle/>
          <a:p>
            <a:pPr algn="ctr"/>
            <a:endParaRPr lang="en-US" altLang="zh-CN" sz="4400" b="1" dirty="0">
              <a:latin typeface="微软雅黑" pitchFamily="34" charset="-122"/>
              <a:ea typeface="微软雅黑" pitchFamily="34" charset="-122"/>
            </a:endParaRPr>
          </a:p>
          <a:p>
            <a:r>
              <a:rPr lang="zh-CN" altLang="en-US" sz="8000" b="1" dirty="0">
                <a:solidFill>
                  <a:schemeClr val="bg1"/>
                </a:solidFill>
                <a:latin typeface="微软雅黑" panose="020B0503020204020204" pitchFamily="34" charset="-122"/>
                <a:ea typeface="微软雅黑" panose="020B0503020204020204" pitchFamily="34" charset="-122"/>
              </a:rPr>
              <a:t>知音</a:t>
            </a:r>
          </a:p>
        </p:txBody>
      </p:sp>
      <p:sp>
        <p:nvSpPr>
          <p:cNvPr id="37" name="标题 4"/>
          <p:cNvSpPr txBox="1">
            <a:spLocks/>
          </p:cNvSpPr>
          <p:nvPr/>
        </p:nvSpPr>
        <p:spPr>
          <a:xfrm>
            <a:off x="2654933" y="2009482"/>
            <a:ext cx="4614738" cy="80314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38" name="标题 4"/>
          <p:cNvSpPr txBox="1">
            <a:spLocks/>
          </p:cNvSpPr>
          <p:nvPr/>
        </p:nvSpPr>
        <p:spPr>
          <a:xfrm>
            <a:off x="2698487" y="3565656"/>
            <a:ext cx="5502056" cy="80314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a:solidFill>
                  <a:schemeClr val="bg1"/>
                </a:solidFill>
                <a:latin typeface="微软雅黑" panose="020B0503020204020204" pitchFamily="34" charset="-122"/>
                <a:ea typeface="微软雅黑" panose="020B0503020204020204" pitchFamily="34" charset="-122"/>
              </a:rPr>
              <a:t>第九小组</a:t>
            </a:r>
            <a:endParaRPr lang="en-US" altLang="zh-CN" sz="1800" dirty="0">
              <a:latin typeface="微软雅黑" panose="020B0503020204020204" pitchFamily="34" charset="-122"/>
              <a:ea typeface="微软雅黑" panose="020B0503020204020204" pitchFamily="34" charset="-122"/>
            </a:endParaRPr>
          </a:p>
        </p:txBody>
      </p:sp>
      <p:grpSp>
        <p:nvGrpSpPr>
          <p:cNvPr id="40" name="组合 39"/>
          <p:cNvGrpSpPr/>
          <p:nvPr/>
        </p:nvGrpSpPr>
        <p:grpSpPr>
          <a:xfrm>
            <a:off x="466888" y="471759"/>
            <a:ext cx="343825" cy="309997"/>
            <a:chOff x="4634991" y="2138335"/>
            <a:chExt cx="428348" cy="386204"/>
          </a:xfrm>
          <a:solidFill>
            <a:srgbClr val="EF7E86"/>
          </a:solidFill>
        </p:grpSpPr>
        <p:sp>
          <p:nvSpPr>
            <p:cNvPr id="41" name="Freeform 5"/>
            <p:cNvSpPr>
              <a:spLocks/>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2" name="KSO_Shape"/>
            <p:cNvSpPr>
              <a:spLocks/>
            </p:cNvSpPr>
            <p:nvPr/>
          </p:nvSpPr>
          <p:spPr bwMode="auto">
            <a:xfrm>
              <a:off x="4711293" y="2236765"/>
              <a:ext cx="275742" cy="18934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grpSp>
        <p:nvGrpSpPr>
          <p:cNvPr id="43" name="组合 42"/>
          <p:cNvGrpSpPr/>
          <p:nvPr/>
        </p:nvGrpSpPr>
        <p:grpSpPr>
          <a:xfrm>
            <a:off x="939899" y="471760"/>
            <a:ext cx="343825" cy="309997"/>
            <a:chOff x="5076056" y="2138335"/>
            <a:chExt cx="428348" cy="386204"/>
          </a:xfrm>
        </p:grpSpPr>
        <p:sp>
          <p:nvSpPr>
            <p:cNvPr id="44" name="Freeform 5"/>
            <p:cNvSpPr>
              <a:spLocks/>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7D8CD"/>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5" name="KSO_Shape"/>
            <p:cNvSpPr>
              <a:spLocks/>
            </p:cNvSpPr>
            <p:nvPr/>
          </p:nvSpPr>
          <p:spPr bwMode="auto">
            <a:xfrm>
              <a:off x="5175472" y="2244479"/>
              <a:ext cx="229514" cy="19546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grpSp>
        <p:nvGrpSpPr>
          <p:cNvPr id="46" name="组合 45"/>
          <p:cNvGrpSpPr/>
          <p:nvPr/>
        </p:nvGrpSpPr>
        <p:grpSpPr>
          <a:xfrm>
            <a:off x="1412773" y="465469"/>
            <a:ext cx="343825" cy="309997"/>
            <a:chOff x="5557128" y="2138335"/>
            <a:chExt cx="428348" cy="386204"/>
          </a:xfrm>
        </p:grpSpPr>
        <p:sp>
          <p:nvSpPr>
            <p:cNvPr id="47" name="Freeform 5"/>
            <p:cNvSpPr>
              <a:spLocks/>
            </p:cNvSpPr>
            <p:nvPr/>
          </p:nvSpPr>
          <p:spPr bwMode="auto">
            <a:xfrm>
              <a:off x="5557128"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78A58"/>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8" name="KSO_Shape"/>
            <p:cNvSpPr>
              <a:spLocks/>
            </p:cNvSpPr>
            <p:nvPr/>
          </p:nvSpPr>
          <p:spPr bwMode="auto">
            <a:xfrm>
              <a:off x="5652120" y="2208685"/>
              <a:ext cx="238362" cy="23597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grpSp>
        <p:nvGrpSpPr>
          <p:cNvPr id="49" name="组合 48"/>
          <p:cNvGrpSpPr/>
          <p:nvPr/>
        </p:nvGrpSpPr>
        <p:grpSpPr>
          <a:xfrm>
            <a:off x="1891901" y="477466"/>
            <a:ext cx="343825" cy="309997"/>
            <a:chOff x="6068610" y="2138335"/>
            <a:chExt cx="428348" cy="386204"/>
          </a:xfrm>
        </p:grpSpPr>
        <p:sp>
          <p:nvSpPr>
            <p:cNvPr id="50" name="Freeform 5"/>
            <p:cNvSpPr>
              <a:spLocks/>
            </p:cNvSpPr>
            <p:nvPr/>
          </p:nvSpPr>
          <p:spPr bwMode="auto">
            <a:xfrm>
              <a:off x="6068610"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F7E86"/>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1" name="KSO_Shape"/>
            <p:cNvSpPr>
              <a:spLocks/>
            </p:cNvSpPr>
            <p:nvPr/>
          </p:nvSpPr>
          <p:spPr bwMode="auto">
            <a:xfrm>
              <a:off x="6173883" y="2215236"/>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grpSp>
        <p:nvGrpSpPr>
          <p:cNvPr id="52" name="组合 51"/>
          <p:cNvGrpSpPr/>
          <p:nvPr/>
        </p:nvGrpSpPr>
        <p:grpSpPr>
          <a:xfrm>
            <a:off x="2375613" y="477466"/>
            <a:ext cx="343825" cy="309997"/>
            <a:chOff x="6623914" y="2138335"/>
            <a:chExt cx="428348" cy="386204"/>
          </a:xfrm>
        </p:grpSpPr>
        <p:sp>
          <p:nvSpPr>
            <p:cNvPr id="53" name="Freeform 5"/>
            <p:cNvSpPr>
              <a:spLocks/>
            </p:cNvSpPr>
            <p:nvPr/>
          </p:nvSpPr>
          <p:spPr bwMode="auto">
            <a:xfrm>
              <a:off x="6623914"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7D8CD"/>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4" name="KSO_Shape"/>
            <p:cNvSpPr>
              <a:spLocks/>
            </p:cNvSpPr>
            <p:nvPr/>
          </p:nvSpPr>
          <p:spPr bwMode="auto">
            <a:xfrm>
              <a:off x="6715817" y="2193847"/>
              <a:ext cx="230254" cy="221044"/>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sp>
        <p:nvSpPr>
          <p:cNvPr id="5" name="矩形 4"/>
          <p:cNvSpPr/>
          <p:nvPr/>
        </p:nvSpPr>
        <p:spPr>
          <a:xfrm>
            <a:off x="2330753" y="1827918"/>
            <a:ext cx="7743829" cy="2808312"/>
          </a:xfrm>
          <a:prstGeom prst="rect">
            <a:avLst/>
          </a:prstGeom>
          <a:noFill/>
          <a:ln w="76200">
            <a:solidFill>
              <a:srgbClr val="EF7E86"/>
            </a:solidFill>
          </a:ln>
          <a:effectLst>
            <a:outerShdw blurRad="368300" dist="469900" dir="6240000" sx="102000" sy="102000" algn="ctr" rotWithShape="0">
              <a:srgbClr val="000000">
                <a:alpha val="6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25"/>
          <p:cNvSpPr>
            <a:spLocks noEditPoints="1"/>
          </p:cNvSpPr>
          <p:nvPr/>
        </p:nvSpPr>
        <p:spPr bwMode="auto">
          <a:xfrm>
            <a:off x="10044162" y="1196844"/>
            <a:ext cx="503294" cy="641236"/>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279400" dist="127000" dir="2700000" algn="tl" rotWithShape="0">
              <a:prstClr val="black">
                <a:alpha val="40000"/>
              </a:prstClr>
            </a:outerShdw>
          </a:effectLst>
          <a:extLst/>
        </p:spPr>
        <p:txBody>
          <a:bodyPr vert="horz" wrap="square" lIns="91461" tIns="45731" rIns="91461" bIns="4573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latin typeface="Arial" panose="020B0604020202020204" pitchFamily="34" charset="0"/>
              <a:cs typeface="Arial" panose="020B0604020202020204" pitchFamily="34" charset="0"/>
            </a:endParaRPr>
          </a:p>
        </p:txBody>
      </p:sp>
      <p:grpSp>
        <p:nvGrpSpPr>
          <p:cNvPr id="24" name="Group 83"/>
          <p:cNvGrpSpPr/>
          <p:nvPr/>
        </p:nvGrpSpPr>
        <p:grpSpPr>
          <a:xfrm>
            <a:off x="8164592" y="3734088"/>
            <a:ext cx="1335271" cy="760310"/>
            <a:chOff x="5368132" y="3540125"/>
            <a:chExt cx="465138" cy="435769"/>
          </a:xfrm>
          <a:blipFill dpi="0" rotWithShape="1">
            <a:blip r:embed="rId4">
              <a:extLst>
                <a:ext uri="{28A0092B-C50C-407E-A947-70E740481C1C}">
                  <a14:useLocalDpi xmlns:a14="http://schemas.microsoft.com/office/drawing/2010/main" val="0"/>
                </a:ext>
              </a:extLst>
            </a:blip>
            <a:srcRect/>
            <a:stretch>
              <a:fillRect/>
            </a:stretch>
          </a:blipFill>
          <a:effectLst>
            <a:outerShdw blurRad="50800" dist="38100" dir="2700000" algn="tl" rotWithShape="0">
              <a:prstClr val="black">
                <a:alpha val="40000"/>
              </a:prstClr>
            </a:outerShdw>
          </a:effectLst>
        </p:grpSpPr>
        <p:sp>
          <p:nvSpPr>
            <p:cNvPr id="25"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5" tIns="19055" rIns="19055" bIns="19055" anchor="ctr"/>
            <a:lstStyle/>
            <a:p>
              <a:pPr algn="ctr" defTabSz="228646" hangingPunct="0"/>
              <a:endParaRPr lang="en-US" sz="1500">
                <a:solidFill>
                  <a:schemeClr val="bg1"/>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26"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5" tIns="19055" rIns="19055" bIns="19055" anchor="ctr"/>
            <a:lstStyle/>
            <a:p>
              <a:pPr algn="ctr" defTabSz="228646" hangingPunct="0"/>
              <a:endParaRPr lang="en-US" sz="1500">
                <a:solidFill>
                  <a:schemeClr val="bg1"/>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grpSp>
    </p:spTree>
    <p:extLst>
      <p:ext uri="{BB962C8B-B14F-4D97-AF65-F5344CB8AC3E}">
        <p14:creationId xmlns:p14="http://schemas.microsoft.com/office/powerpoint/2010/main" val="2399168976"/>
      </p:ext>
    </p:extLst>
  </p:cSld>
  <p:clrMapOvr>
    <a:masterClrMapping/>
  </p:clrMapOvr>
  <mc:AlternateContent xmlns:mc="http://schemas.openxmlformats.org/markup-compatibility/2006" xmlns:p14="http://schemas.microsoft.com/office/powerpoint/2010/main">
    <mc:Choice Requires="p14">
      <p:transition spd="slow" p14:dur="4000" advClick="0" advTm="10000">
        <p14:vortex dir="r"/>
      </p:transition>
    </mc:Choice>
    <mc:Fallback xmlns="">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p:cTn id="10" dur="500" fill="hold"/>
                                        <p:tgtEl>
                                          <p:spTgt spid="23"/>
                                        </p:tgtEl>
                                        <p:attrNameLst>
                                          <p:attrName>ppt_w</p:attrName>
                                        </p:attrNameLst>
                                      </p:cBhvr>
                                      <p:tavLst>
                                        <p:tav tm="0">
                                          <p:val>
                                            <p:fltVal val="0"/>
                                          </p:val>
                                        </p:tav>
                                        <p:tav tm="100000">
                                          <p:val>
                                            <p:strVal val="#ppt_w"/>
                                          </p:val>
                                        </p:tav>
                                      </p:tavLst>
                                    </p:anim>
                                    <p:anim calcmode="lin" valueType="num">
                                      <p:cBhvr>
                                        <p:cTn id="11" dur="500" fill="hold"/>
                                        <p:tgtEl>
                                          <p:spTgt spid="23"/>
                                        </p:tgtEl>
                                        <p:attrNameLst>
                                          <p:attrName>ppt_h</p:attrName>
                                        </p:attrNameLst>
                                      </p:cBhvr>
                                      <p:tavLst>
                                        <p:tav tm="0">
                                          <p:val>
                                            <p:fltVal val="0"/>
                                          </p:val>
                                        </p:tav>
                                        <p:tav tm="100000">
                                          <p:val>
                                            <p:strVal val="#ppt_h"/>
                                          </p:val>
                                        </p:tav>
                                      </p:tavLst>
                                    </p:anim>
                                    <p:animEffect transition="in" filter="fade">
                                      <p:cBhvr>
                                        <p:cTn id="12" dur="500"/>
                                        <p:tgtEl>
                                          <p:spTgt spid="23"/>
                                        </p:tgtEl>
                                      </p:cBhvr>
                                    </p:animEffect>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6"/>
                                        </p:tgtEl>
                                        <p:attrNameLst>
                                          <p:attrName>style.visibility</p:attrName>
                                        </p:attrNameLst>
                                      </p:cBhvr>
                                      <p:to>
                                        <p:strVal val="visible"/>
                                      </p:to>
                                    </p:set>
                                    <p:anim calcmode="lin" valueType="num">
                                      <p:cBhvr>
                                        <p:cTn id="16"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6"/>
                                        </p:tgtEl>
                                        <p:attrNameLst>
                                          <p:attrName>ppt_y</p:attrName>
                                        </p:attrNameLst>
                                      </p:cBhvr>
                                      <p:tavLst>
                                        <p:tav tm="0">
                                          <p:val>
                                            <p:strVal val="#ppt_y"/>
                                          </p:val>
                                        </p:tav>
                                        <p:tav tm="100000">
                                          <p:val>
                                            <p:strVal val="#ppt_y"/>
                                          </p:val>
                                        </p:tav>
                                      </p:tavLst>
                                    </p:anim>
                                    <p:anim calcmode="lin" valueType="num">
                                      <p:cBhvr>
                                        <p:cTn id="18"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6"/>
                                        </p:tgtEl>
                                      </p:cBhvr>
                                    </p:animEffect>
                                  </p:childTnLst>
                                </p:cTn>
                              </p:par>
                            </p:childTnLst>
                          </p:cTn>
                        </p:par>
                        <p:par>
                          <p:cTn id="21" fill="hold">
                            <p:stCondLst>
                              <p:cond delay="1050"/>
                            </p:stCondLst>
                            <p:childTnLst>
                              <p:par>
                                <p:cTn id="22" presetID="41" presetClass="entr" presetSubtype="0" fill="hold" grpId="0" nodeType="afterEffect" nodePh="1">
                                  <p:stCondLst>
                                    <p:cond delay="0"/>
                                  </p:stCondLst>
                                  <p:endCondLst>
                                    <p:cond evt="begin" delay="0">
                                      <p:tn val="22"/>
                                    </p:cond>
                                  </p:endCondLst>
                                  <p:iterate type="lt">
                                    <p:tmPct val="10000"/>
                                  </p:iterate>
                                  <p:childTnLst>
                                    <p:set>
                                      <p:cBhvr>
                                        <p:cTn id="23" dur="1" fill="hold">
                                          <p:stCondLst>
                                            <p:cond delay="0"/>
                                          </p:stCondLst>
                                        </p:cTn>
                                        <p:tgtEl>
                                          <p:spTgt spid="37"/>
                                        </p:tgtEl>
                                        <p:attrNameLst>
                                          <p:attrName>style.visibility</p:attrName>
                                        </p:attrNameLst>
                                      </p:cBhvr>
                                      <p:to>
                                        <p:strVal val="visible"/>
                                      </p:to>
                                    </p:set>
                                    <p:anim calcmode="lin" valueType="num">
                                      <p:cBhvr>
                                        <p:cTn id="24"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37"/>
                                        </p:tgtEl>
                                        <p:attrNameLst>
                                          <p:attrName>ppt_y</p:attrName>
                                        </p:attrNameLst>
                                      </p:cBhvr>
                                      <p:tavLst>
                                        <p:tav tm="0">
                                          <p:val>
                                            <p:strVal val="#ppt_y"/>
                                          </p:val>
                                        </p:tav>
                                        <p:tav tm="100000">
                                          <p:val>
                                            <p:strVal val="#ppt_y"/>
                                          </p:val>
                                        </p:tav>
                                      </p:tavLst>
                                    </p:anim>
                                    <p:anim calcmode="lin" valueType="num">
                                      <p:cBhvr>
                                        <p:cTn id="26"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37"/>
                                        </p:tgtEl>
                                      </p:cBhvr>
                                    </p:animEffect>
                                  </p:childTnLst>
                                </p:cTn>
                              </p:par>
                            </p:childTnLst>
                          </p:cTn>
                        </p:par>
                        <p:par>
                          <p:cTn id="29" fill="hold">
                            <p:stCondLst>
                              <p:cond delay="155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38"/>
                                        </p:tgtEl>
                                        <p:attrNameLst>
                                          <p:attrName>style.visibility</p:attrName>
                                        </p:attrNameLst>
                                      </p:cBhvr>
                                      <p:to>
                                        <p:strVal val="visible"/>
                                      </p:to>
                                    </p:set>
                                    <p:anim calcmode="lin" valueType="num">
                                      <p:cBhvr>
                                        <p:cTn id="32"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8"/>
                                        </p:tgtEl>
                                        <p:attrNameLst>
                                          <p:attrName>ppt_y</p:attrName>
                                        </p:attrNameLst>
                                      </p:cBhvr>
                                      <p:tavLst>
                                        <p:tav tm="0">
                                          <p:val>
                                            <p:strVal val="#ppt_y"/>
                                          </p:val>
                                        </p:tav>
                                        <p:tav tm="100000">
                                          <p:val>
                                            <p:strVal val="#ppt_y"/>
                                          </p:val>
                                        </p:tav>
                                      </p:tavLst>
                                    </p:anim>
                                    <p:anim calcmode="lin" valueType="num">
                                      <p:cBhvr>
                                        <p:cTn id="34"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8"/>
                                        </p:tgtEl>
                                      </p:cBhvr>
                                    </p:animEffect>
                                  </p:childTnLst>
                                </p:cTn>
                              </p:par>
                            </p:childTnLst>
                          </p:cTn>
                        </p:par>
                        <p:par>
                          <p:cTn id="37" fill="hold">
                            <p:stCondLst>
                              <p:cond delay="2200"/>
                            </p:stCondLst>
                            <p:childTnLst>
                              <p:par>
                                <p:cTn id="38" presetID="53" presetClass="entr" presetSubtype="16"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childTnLst>
                          </p:cTn>
                        </p:par>
                        <p:par>
                          <p:cTn id="43" fill="hold">
                            <p:stCondLst>
                              <p:cond delay="2700"/>
                            </p:stCondLst>
                            <p:childTnLst>
                              <p:par>
                                <p:cTn id="44" presetID="2" presetClass="entr" presetSubtype="2"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500" fill="hold"/>
                                        <p:tgtEl>
                                          <p:spTgt spid="52"/>
                                        </p:tgtEl>
                                        <p:attrNameLst>
                                          <p:attrName>ppt_x</p:attrName>
                                        </p:attrNameLst>
                                      </p:cBhvr>
                                      <p:tavLst>
                                        <p:tav tm="0">
                                          <p:val>
                                            <p:strVal val="1+#ppt_w/2"/>
                                          </p:val>
                                        </p:tav>
                                        <p:tav tm="100000">
                                          <p:val>
                                            <p:strVal val="#ppt_x"/>
                                          </p:val>
                                        </p:tav>
                                      </p:tavLst>
                                    </p:anim>
                                    <p:anim calcmode="lin" valueType="num">
                                      <p:cBhvr additive="base">
                                        <p:cTn id="47" dur="50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stCondLst>
                                    <p:cond delay="200"/>
                                  </p:stCondLst>
                                  <p:childTnLst>
                                    <p:set>
                                      <p:cBhvr>
                                        <p:cTn id="49" dur="1" fill="hold">
                                          <p:stCondLst>
                                            <p:cond delay="0"/>
                                          </p:stCondLst>
                                        </p:cTn>
                                        <p:tgtEl>
                                          <p:spTgt spid="49"/>
                                        </p:tgtEl>
                                        <p:attrNameLst>
                                          <p:attrName>style.visibility</p:attrName>
                                        </p:attrNameLst>
                                      </p:cBhvr>
                                      <p:to>
                                        <p:strVal val="visible"/>
                                      </p:to>
                                    </p:set>
                                    <p:anim calcmode="lin" valueType="num">
                                      <p:cBhvr additive="base">
                                        <p:cTn id="50" dur="500" fill="hold"/>
                                        <p:tgtEl>
                                          <p:spTgt spid="49"/>
                                        </p:tgtEl>
                                        <p:attrNameLst>
                                          <p:attrName>ppt_x</p:attrName>
                                        </p:attrNameLst>
                                      </p:cBhvr>
                                      <p:tavLst>
                                        <p:tav tm="0">
                                          <p:val>
                                            <p:strVal val="1+#ppt_w/2"/>
                                          </p:val>
                                        </p:tav>
                                        <p:tav tm="100000">
                                          <p:val>
                                            <p:strVal val="#ppt_x"/>
                                          </p:val>
                                        </p:tav>
                                      </p:tavLst>
                                    </p:anim>
                                    <p:anim calcmode="lin" valueType="num">
                                      <p:cBhvr additive="base">
                                        <p:cTn id="51" dur="500" fill="hold"/>
                                        <p:tgtEl>
                                          <p:spTgt spid="49"/>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400"/>
                                  </p:stCondLst>
                                  <p:childTnLst>
                                    <p:set>
                                      <p:cBhvr>
                                        <p:cTn id="53" dur="1" fill="hold">
                                          <p:stCondLst>
                                            <p:cond delay="0"/>
                                          </p:stCondLst>
                                        </p:cTn>
                                        <p:tgtEl>
                                          <p:spTgt spid="46"/>
                                        </p:tgtEl>
                                        <p:attrNameLst>
                                          <p:attrName>style.visibility</p:attrName>
                                        </p:attrNameLst>
                                      </p:cBhvr>
                                      <p:to>
                                        <p:strVal val="visible"/>
                                      </p:to>
                                    </p:set>
                                    <p:anim calcmode="lin" valueType="num">
                                      <p:cBhvr additive="base">
                                        <p:cTn id="54" dur="500" fill="hold"/>
                                        <p:tgtEl>
                                          <p:spTgt spid="46"/>
                                        </p:tgtEl>
                                        <p:attrNameLst>
                                          <p:attrName>ppt_x</p:attrName>
                                        </p:attrNameLst>
                                      </p:cBhvr>
                                      <p:tavLst>
                                        <p:tav tm="0">
                                          <p:val>
                                            <p:strVal val="1+#ppt_w/2"/>
                                          </p:val>
                                        </p:tav>
                                        <p:tav tm="100000">
                                          <p:val>
                                            <p:strVal val="#ppt_x"/>
                                          </p:val>
                                        </p:tav>
                                      </p:tavLst>
                                    </p:anim>
                                    <p:anim calcmode="lin" valueType="num">
                                      <p:cBhvr additive="base">
                                        <p:cTn id="55" dur="500" fill="hold"/>
                                        <p:tgtEl>
                                          <p:spTgt spid="46"/>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600"/>
                                  </p:stCondLst>
                                  <p:childTnLst>
                                    <p:set>
                                      <p:cBhvr>
                                        <p:cTn id="57" dur="1" fill="hold">
                                          <p:stCondLst>
                                            <p:cond delay="0"/>
                                          </p:stCondLst>
                                        </p:cTn>
                                        <p:tgtEl>
                                          <p:spTgt spid="43"/>
                                        </p:tgtEl>
                                        <p:attrNameLst>
                                          <p:attrName>style.visibility</p:attrName>
                                        </p:attrNameLst>
                                      </p:cBhvr>
                                      <p:to>
                                        <p:strVal val="visible"/>
                                      </p:to>
                                    </p:set>
                                    <p:anim calcmode="lin" valueType="num">
                                      <p:cBhvr additive="base">
                                        <p:cTn id="58" dur="500" fill="hold"/>
                                        <p:tgtEl>
                                          <p:spTgt spid="43"/>
                                        </p:tgtEl>
                                        <p:attrNameLst>
                                          <p:attrName>ppt_x</p:attrName>
                                        </p:attrNameLst>
                                      </p:cBhvr>
                                      <p:tavLst>
                                        <p:tav tm="0">
                                          <p:val>
                                            <p:strVal val="1+#ppt_w/2"/>
                                          </p:val>
                                        </p:tav>
                                        <p:tav tm="100000">
                                          <p:val>
                                            <p:strVal val="#ppt_x"/>
                                          </p:val>
                                        </p:tav>
                                      </p:tavLst>
                                    </p:anim>
                                    <p:anim calcmode="lin" valueType="num">
                                      <p:cBhvr additive="base">
                                        <p:cTn id="59" dur="500" fill="hold"/>
                                        <p:tgtEl>
                                          <p:spTgt spid="43"/>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stCondLst>
                                    <p:cond delay="800"/>
                                  </p:stCondLst>
                                  <p:childTnLst>
                                    <p:set>
                                      <p:cBhvr>
                                        <p:cTn id="61" dur="1" fill="hold">
                                          <p:stCondLst>
                                            <p:cond delay="0"/>
                                          </p:stCondLst>
                                        </p:cTn>
                                        <p:tgtEl>
                                          <p:spTgt spid="40"/>
                                        </p:tgtEl>
                                        <p:attrNameLst>
                                          <p:attrName>style.visibility</p:attrName>
                                        </p:attrNameLst>
                                      </p:cBhvr>
                                      <p:to>
                                        <p:strVal val="visible"/>
                                      </p:to>
                                    </p:set>
                                    <p:anim calcmode="lin" valueType="num">
                                      <p:cBhvr additive="base">
                                        <p:cTn id="62" dur="500" fill="hold"/>
                                        <p:tgtEl>
                                          <p:spTgt spid="40"/>
                                        </p:tgtEl>
                                        <p:attrNameLst>
                                          <p:attrName>ppt_x</p:attrName>
                                        </p:attrNameLst>
                                      </p:cBhvr>
                                      <p:tavLst>
                                        <p:tav tm="0">
                                          <p:val>
                                            <p:strVal val="1+#ppt_w/2"/>
                                          </p:val>
                                        </p:tav>
                                        <p:tav tm="100000">
                                          <p:val>
                                            <p:strVal val="#ppt_x"/>
                                          </p:val>
                                        </p:tav>
                                      </p:tavLst>
                                    </p:anim>
                                    <p:anim calcmode="lin" valueType="num">
                                      <p:cBhvr additive="base">
                                        <p:cTn id="63"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5" grpId="0" animBg="1"/>
      <p:bldP spid="2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6"/>
          <p:cNvCxnSpPr/>
          <p:nvPr/>
        </p:nvCxnSpPr>
        <p:spPr>
          <a:xfrm flipV="1">
            <a:off x="331063" y="872457"/>
            <a:ext cx="11528752" cy="13642"/>
          </a:xfrm>
          <a:prstGeom prst="line">
            <a:avLst/>
          </a:prstGeom>
          <a:ln w="50800">
            <a:solidFill>
              <a:srgbClr val="F8818A"/>
            </a:solidFill>
          </a:ln>
        </p:spPr>
        <p:style>
          <a:lnRef idx="1">
            <a:schemeClr val="accent1"/>
          </a:lnRef>
          <a:fillRef idx="0">
            <a:schemeClr val="accent1"/>
          </a:fillRef>
          <a:effectRef idx="0">
            <a:schemeClr val="accent1"/>
          </a:effectRef>
          <a:fontRef idx="minor">
            <a:schemeClr val="tx1"/>
          </a:fontRef>
        </p:style>
      </p:cxnSp>
      <p:sp>
        <p:nvSpPr>
          <p:cNvPr id="30" name="Freeform 55"/>
          <p:cNvSpPr>
            <a:spLocks noEditPoints="1"/>
          </p:cNvSpPr>
          <p:nvPr/>
        </p:nvSpPr>
        <p:spPr bwMode="auto">
          <a:xfrm>
            <a:off x="407084" y="286027"/>
            <a:ext cx="504056" cy="415097"/>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393700" dist="3810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1" name="文本占位符 5"/>
          <p:cNvSpPr txBox="1">
            <a:spLocks/>
          </p:cNvSpPr>
          <p:nvPr/>
        </p:nvSpPr>
        <p:spPr>
          <a:xfrm>
            <a:off x="911140" y="286027"/>
            <a:ext cx="2607915"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b="1" dirty="0">
                <a:solidFill>
                  <a:schemeClr val="bg1"/>
                </a:solidFill>
                <a:latin typeface="Arial" panose="020B0604020202020204" pitchFamily="34" charset="0"/>
                <a:cs typeface="Arial" panose="020B0604020202020204" pitchFamily="34" charset="0"/>
              </a:rPr>
              <a:t>性能测试</a:t>
            </a:r>
            <a:endParaRPr lang="en-GB" altLang="zh-CN" b="1" dirty="0">
              <a:solidFill>
                <a:schemeClr val="bg1"/>
              </a:solidFill>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F1DDDDFE-E3BC-4262-BB29-CFDB1E480C6D}"/>
              </a:ext>
            </a:extLst>
          </p:cNvPr>
          <p:cNvPicPr>
            <a:picLocks noChangeAspect="1"/>
          </p:cNvPicPr>
          <p:nvPr/>
        </p:nvPicPr>
        <p:blipFill>
          <a:blip r:embed="rId4"/>
          <a:stretch>
            <a:fillRect/>
          </a:stretch>
        </p:blipFill>
        <p:spPr>
          <a:xfrm>
            <a:off x="698575" y="2133650"/>
            <a:ext cx="10851703" cy="2775076"/>
          </a:xfrm>
          <a:prstGeom prst="rect">
            <a:avLst/>
          </a:prstGeom>
        </p:spPr>
      </p:pic>
    </p:spTree>
    <p:extLst>
      <p:ext uri="{BB962C8B-B14F-4D97-AF65-F5344CB8AC3E}">
        <p14:creationId xmlns:p14="http://schemas.microsoft.com/office/powerpoint/2010/main" val="324644681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500"/>
                                        <p:tgtEl>
                                          <p:spTgt spid="29"/>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31">
                                            <p:txEl>
                                              <p:pRg st="0" end="0"/>
                                            </p:txEl>
                                          </p:spTgt>
                                        </p:tgtEl>
                                        <p:attrNameLst>
                                          <p:attrName>style.visibility</p:attrName>
                                        </p:attrNameLst>
                                      </p:cBhvr>
                                      <p:to>
                                        <p:strVal val="visible"/>
                                      </p:to>
                                    </p:set>
                                    <p:anim calcmode="lin" valueType="num">
                                      <p:cBhvr>
                                        <p:cTn id="16"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31">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build="p">
        <p:tmplLst>
          <p:tmpl lvl="1">
            <p:tnLst>
              <p:par>
                <p:cTn presetID="23" presetClass="entr" presetSubtype="1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childTnLst>
                </p:cTn>
              </p:par>
            </p:tnLst>
          </p:tmpl>
        </p:tmplLst>
      </p:b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p:cNvSpPr txBox="1"/>
          <p:nvPr/>
        </p:nvSpPr>
        <p:spPr>
          <a:xfrm>
            <a:off x="10392771" y="2158437"/>
            <a:ext cx="184731" cy="584904"/>
          </a:xfrm>
          <a:prstGeom prst="rect">
            <a:avLst/>
          </a:prstGeom>
          <a:noFill/>
        </p:spPr>
        <p:txBody>
          <a:bodyPr wrap="none" rtlCol="0">
            <a:spAutoFit/>
          </a:bodyPr>
          <a:lstStyle/>
          <a:p>
            <a:endParaRPr lang="en-GB" sz="3201">
              <a:solidFill>
                <a:schemeClr val="bg1"/>
              </a:solidFill>
              <a:latin typeface="Arial" panose="020B0604020202020204" pitchFamily="34" charset="0"/>
              <a:cs typeface="Arial" panose="020B0604020202020204" pitchFamily="34" charset="0"/>
            </a:endParaRPr>
          </a:p>
        </p:txBody>
      </p:sp>
      <p:sp>
        <p:nvSpPr>
          <p:cNvPr id="89" name="Rectangle 88"/>
          <p:cNvSpPr/>
          <p:nvPr/>
        </p:nvSpPr>
        <p:spPr>
          <a:xfrm flipH="1">
            <a:off x="733161" y="1189005"/>
            <a:ext cx="4789950" cy="5632311"/>
          </a:xfrm>
          <a:prstGeom prst="rect">
            <a:avLst/>
          </a:prstGeom>
        </p:spPr>
        <p:txBody>
          <a:bodyPr wrap="square">
            <a:spAutoFit/>
          </a:bodyPr>
          <a:lstStyle/>
          <a:p>
            <a:r>
              <a:rPr lang="zh-CN" altLang="en-US" sz="4000" dirty="0">
                <a:solidFill>
                  <a:schemeClr val="bg1"/>
                </a:solidFill>
                <a:latin typeface="Arial" panose="020B0604020202020204" pitchFamily="34" charset="0"/>
                <a:cs typeface="Arial" panose="020B0604020202020204" pitchFamily="34" charset="0"/>
              </a:rPr>
              <a:t>爬虫</a:t>
            </a:r>
            <a:endParaRPr lang="en-US" altLang="zh-CN" sz="1200" dirty="0">
              <a:solidFill>
                <a:schemeClr val="bg1"/>
              </a:solidFill>
              <a:latin typeface="Arial" panose="020B0604020202020204" pitchFamily="34" charset="0"/>
              <a:cs typeface="Arial" panose="020B0604020202020204" pitchFamily="34" charset="0"/>
            </a:endParaRPr>
          </a:p>
          <a:p>
            <a:r>
              <a:rPr lang="zh-CN" altLang="en-US" sz="2000" dirty="0">
                <a:solidFill>
                  <a:schemeClr val="bg1"/>
                </a:solidFill>
                <a:latin typeface="Arial" panose="020B0604020202020204" pitchFamily="34" charset="0"/>
                <a:cs typeface="Arial" panose="020B0604020202020204" pitchFamily="34" charset="0"/>
              </a:rPr>
              <a:t>所爬取为移动版的微博客户端</a:t>
            </a:r>
            <a:r>
              <a:rPr lang="en-US" altLang="zh-CN" sz="2000" dirty="0">
                <a:solidFill>
                  <a:schemeClr val="bg1"/>
                </a:solidFill>
                <a:latin typeface="Arial" panose="020B0604020202020204" pitchFamily="34" charset="0"/>
                <a:cs typeface="Arial" panose="020B0604020202020204" pitchFamily="34" charset="0"/>
              </a:rPr>
              <a:t>m.weibo.cn</a:t>
            </a:r>
          </a:p>
          <a:p>
            <a:endParaRPr lang="en-US" altLang="zh-CN" sz="4000" dirty="0">
              <a:solidFill>
                <a:schemeClr val="bg1"/>
              </a:solidFill>
              <a:latin typeface="Arial" panose="020B0604020202020204" pitchFamily="34" charset="0"/>
              <a:cs typeface="Arial" panose="020B0604020202020204" pitchFamily="34" charset="0"/>
            </a:endParaRPr>
          </a:p>
          <a:p>
            <a:r>
              <a:rPr lang="zh-CN" altLang="en-US" sz="4000" dirty="0">
                <a:solidFill>
                  <a:schemeClr val="bg1"/>
                </a:solidFill>
                <a:latin typeface="Arial" panose="020B0604020202020204" pitchFamily="34" charset="0"/>
                <a:cs typeface="Arial" panose="020B0604020202020204" pitchFamily="34" charset="0"/>
              </a:rPr>
              <a:t>存储</a:t>
            </a:r>
            <a:endParaRPr lang="en-US" altLang="zh-CN" sz="4000" dirty="0">
              <a:solidFill>
                <a:schemeClr val="bg1"/>
              </a:solidFill>
              <a:latin typeface="Arial" panose="020B0604020202020204" pitchFamily="34" charset="0"/>
              <a:cs typeface="Arial" panose="020B0604020202020204" pitchFamily="34" charset="0"/>
            </a:endParaRPr>
          </a:p>
          <a:p>
            <a:r>
              <a:rPr lang="zh-CN" altLang="en-US" sz="2000" dirty="0">
                <a:solidFill>
                  <a:schemeClr val="bg1"/>
                </a:solidFill>
                <a:latin typeface="Arial" panose="020B0604020202020204" pitchFamily="34" charset="0"/>
                <a:cs typeface="Arial" panose="020B0604020202020204" pitchFamily="34" charset="0"/>
              </a:rPr>
              <a:t>数据存储于</a:t>
            </a:r>
            <a:r>
              <a:rPr lang="en-US" altLang="zh-CN" sz="2000" dirty="0" err="1">
                <a:solidFill>
                  <a:schemeClr val="bg1"/>
                </a:solidFill>
                <a:latin typeface="Arial" panose="020B0604020202020204" pitchFamily="34" charset="0"/>
                <a:cs typeface="Arial" panose="020B0604020202020204" pitchFamily="34" charset="0"/>
              </a:rPr>
              <a:t>MySQl</a:t>
            </a:r>
            <a:r>
              <a:rPr lang="zh-CN" altLang="en-US" sz="2000" dirty="0">
                <a:solidFill>
                  <a:schemeClr val="bg1"/>
                </a:solidFill>
                <a:latin typeface="Arial" panose="020B0604020202020204" pitchFamily="34" charset="0"/>
                <a:cs typeface="Arial" panose="020B0604020202020204" pitchFamily="34" charset="0"/>
              </a:rPr>
              <a:t>数据库中</a:t>
            </a:r>
            <a:endParaRPr lang="en-US" altLang="zh-CN" sz="2000" dirty="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r>
              <a:rPr lang="zh-CN" altLang="en-US" sz="4000" dirty="0">
                <a:solidFill>
                  <a:schemeClr val="bg1"/>
                </a:solidFill>
                <a:latin typeface="Arial" panose="020B0604020202020204" pitchFamily="34" charset="0"/>
                <a:cs typeface="Arial" panose="020B0604020202020204" pitchFamily="34" charset="0"/>
              </a:rPr>
              <a:t>过滤广告和分类检索信息和提取关键字</a:t>
            </a:r>
            <a:endParaRPr lang="en-US" altLang="zh-CN" sz="4000" dirty="0">
              <a:solidFill>
                <a:schemeClr val="bg1"/>
              </a:solidFill>
              <a:latin typeface="Arial" panose="020B0604020202020204" pitchFamily="34" charset="0"/>
              <a:cs typeface="Arial" panose="020B0604020202020204" pitchFamily="34" charset="0"/>
            </a:endParaRPr>
          </a:p>
          <a:p>
            <a:r>
              <a:rPr lang="zh-CN" altLang="en-US" sz="2000" dirty="0">
                <a:solidFill>
                  <a:schemeClr val="bg1"/>
                </a:solidFill>
                <a:latin typeface="Arial" panose="020B0604020202020204" pitchFamily="34" charset="0"/>
                <a:cs typeface="Arial" panose="020B0604020202020204" pitchFamily="34" charset="0"/>
              </a:rPr>
              <a:t>垃圾信息过滤采用的朴素贝叶斯分类器，文本多分类则采用的是</a:t>
            </a:r>
            <a:r>
              <a:rPr lang="en-US" altLang="zh-CN" sz="2000" dirty="0">
                <a:solidFill>
                  <a:schemeClr val="bg1"/>
                </a:solidFill>
                <a:latin typeface="Arial" panose="020B0604020202020204" pitchFamily="34" charset="0"/>
                <a:cs typeface="Arial" panose="020B0604020202020204" pitchFamily="34" charset="0"/>
              </a:rPr>
              <a:t>TF-IDF+KNN</a:t>
            </a:r>
            <a:r>
              <a:rPr lang="zh-CN" altLang="en-US" sz="2000" dirty="0">
                <a:solidFill>
                  <a:schemeClr val="bg1"/>
                </a:solidFill>
                <a:latin typeface="Arial" panose="020B0604020202020204" pitchFamily="34" charset="0"/>
                <a:cs typeface="Arial" panose="020B0604020202020204" pitchFamily="34" charset="0"/>
              </a:rPr>
              <a:t>的方法，提取关键词则采用</a:t>
            </a:r>
            <a:r>
              <a:rPr lang="en-US" altLang="zh-CN" sz="2000" dirty="0" err="1">
                <a:solidFill>
                  <a:schemeClr val="bg1"/>
                </a:solidFill>
                <a:latin typeface="Arial" panose="020B0604020202020204" pitchFamily="34" charset="0"/>
                <a:cs typeface="Arial" panose="020B0604020202020204" pitchFamily="34" charset="0"/>
              </a:rPr>
              <a:t>TextRank</a:t>
            </a:r>
            <a:r>
              <a:rPr lang="zh-CN" altLang="en-US" sz="2000" dirty="0">
                <a:solidFill>
                  <a:schemeClr val="bg1"/>
                </a:solidFill>
                <a:latin typeface="Arial" panose="020B0604020202020204" pitchFamily="34" charset="0"/>
                <a:cs typeface="Arial" panose="020B0604020202020204" pitchFamily="34" charset="0"/>
              </a:rPr>
              <a:t>算法</a:t>
            </a:r>
            <a:endParaRPr lang="en-GB" altLang="zh-CN" sz="2000" dirty="0">
              <a:solidFill>
                <a:schemeClr val="bg1"/>
              </a:solidFill>
              <a:latin typeface="Arial" panose="020B0604020202020204" pitchFamily="34" charset="0"/>
              <a:cs typeface="Arial" panose="020B0604020202020204" pitchFamily="34" charset="0"/>
            </a:endParaRPr>
          </a:p>
          <a:p>
            <a:endParaRPr lang="en-GB" altLang="zh-CN" sz="2000" dirty="0">
              <a:solidFill>
                <a:schemeClr val="bg1"/>
              </a:solidFill>
              <a:latin typeface="Arial" panose="020B0604020202020204" pitchFamily="34" charset="0"/>
              <a:cs typeface="Arial" panose="020B0604020202020204" pitchFamily="34" charset="0"/>
            </a:endParaRPr>
          </a:p>
          <a:p>
            <a:endParaRPr lang="en-GB" sz="2000" dirty="0">
              <a:solidFill>
                <a:schemeClr val="bg1"/>
              </a:solidFill>
              <a:latin typeface="Arial" panose="020B0604020202020204" pitchFamily="34" charset="0"/>
              <a:cs typeface="Arial" panose="020B0604020202020204" pitchFamily="34" charset="0"/>
            </a:endParaRPr>
          </a:p>
        </p:txBody>
      </p:sp>
      <p:cxnSp>
        <p:nvCxnSpPr>
          <p:cNvPr id="29" name="Straight Connector 6"/>
          <p:cNvCxnSpPr/>
          <p:nvPr/>
        </p:nvCxnSpPr>
        <p:spPr>
          <a:xfrm flipV="1">
            <a:off x="331063" y="872457"/>
            <a:ext cx="11528752" cy="13642"/>
          </a:xfrm>
          <a:prstGeom prst="line">
            <a:avLst/>
          </a:prstGeom>
          <a:ln w="50800">
            <a:solidFill>
              <a:srgbClr val="F8818A"/>
            </a:solidFill>
          </a:ln>
        </p:spPr>
        <p:style>
          <a:lnRef idx="1">
            <a:schemeClr val="accent1"/>
          </a:lnRef>
          <a:fillRef idx="0">
            <a:schemeClr val="accent1"/>
          </a:fillRef>
          <a:effectRef idx="0">
            <a:schemeClr val="accent1"/>
          </a:effectRef>
          <a:fontRef idx="minor">
            <a:schemeClr val="tx1"/>
          </a:fontRef>
        </p:style>
      </p:cxnSp>
      <p:sp>
        <p:nvSpPr>
          <p:cNvPr id="30" name="Freeform 55"/>
          <p:cNvSpPr>
            <a:spLocks noEditPoints="1"/>
          </p:cNvSpPr>
          <p:nvPr/>
        </p:nvSpPr>
        <p:spPr bwMode="auto">
          <a:xfrm>
            <a:off x="407084" y="286027"/>
            <a:ext cx="504056" cy="415097"/>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393700" dist="3810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1" name="文本占位符 5"/>
          <p:cNvSpPr txBox="1">
            <a:spLocks/>
          </p:cNvSpPr>
          <p:nvPr/>
        </p:nvSpPr>
        <p:spPr>
          <a:xfrm>
            <a:off x="659112" y="286027"/>
            <a:ext cx="2607915"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r"/>
            <a:r>
              <a:rPr lang="zh-CN" altLang="en-US" b="1" dirty="0">
                <a:solidFill>
                  <a:schemeClr val="bg1"/>
                </a:solidFill>
                <a:latin typeface="Arial" panose="020B0604020202020204" pitchFamily="34" charset="0"/>
                <a:cs typeface="Arial" panose="020B0604020202020204" pitchFamily="34" charset="0"/>
              </a:rPr>
              <a:t>服务器端介绍</a:t>
            </a:r>
            <a:endParaRPr lang="en-GB" altLang="zh-CN" b="1" dirty="0">
              <a:solidFill>
                <a:schemeClr val="bg1"/>
              </a:solidFill>
              <a:latin typeface="Arial" panose="020B0604020202020204" pitchFamily="34" charset="0"/>
              <a:cs typeface="Arial" panose="020B0604020202020204" pitchFamily="34" charset="0"/>
            </a:endParaRPr>
          </a:p>
        </p:txBody>
      </p:sp>
      <p:pic>
        <p:nvPicPr>
          <p:cNvPr id="8" name="图片 7">
            <a:extLst>
              <a:ext uri="{FF2B5EF4-FFF2-40B4-BE49-F238E27FC236}">
                <a16:creationId xmlns:a16="http://schemas.microsoft.com/office/drawing/2014/main" id="{B5BDC99C-F284-4425-88E7-9C7E92B10B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5199" y="1057432"/>
            <a:ext cx="5028189" cy="5204545"/>
          </a:xfrm>
          <a:prstGeom prst="rect">
            <a:avLst/>
          </a:prstGeom>
        </p:spPr>
      </p:pic>
    </p:spTree>
    <p:extLst>
      <p:ext uri="{BB962C8B-B14F-4D97-AF65-F5344CB8AC3E}">
        <p14:creationId xmlns:p14="http://schemas.microsoft.com/office/powerpoint/2010/main" val="401123137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500"/>
                                        <p:tgtEl>
                                          <p:spTgt spid="29"/>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31">
                                            <p:txEl>
                                              <p:pRg st="0" end="0"/>
                                            </p:txEl>
                                          </p:spTgt>
                                        </p:tgtEl>
                                        <p:attrNameLst>
                                          <p:attrName>style.visibility</p:attrName>
                                        </p:attrNameLst>
                                      </p:cBhvr>
                                      <p:to>
                                        <p:strVal val="visible"/>
                                      </p:to>
                                    </p:set>
                                    <p:anim calcmode="lin" valueType="num">
                                      <p:cBhvr>
                                        <p:cTn id="16"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31">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build="p">
        <p:tmplLst>
          <p:tmpl lvl="1">
            <p:tnLst>
              <p:par>
                <p:cTn presetID="23" presetClass="entr" presetSubtype="1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childTnLst>
                </p:cTn>
              </p:par>
            </p:tnLst>
          </p:tmpl>
        </p:tmplLst>
      </p:b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6"/>
          <p:cNvCxnSpPr/>
          <p:nvPr/>
        </p:nvCxnSpPr>
        <p:spPr>
          <a:xfrm flipV="1">
            <a:off x="331063" y="872457"/>
            <a:ext cx="11528752" cy="13642"/>
          </a:xfrm>
          <a:prstGeom prst="line">
            <a:avLst/>
          </a:prstGeom>
          <a:ln w="50800">
            <a:solidFill>
              <a:srgbClr val="F8818A"/>
            </a:solidFill>
          </a:ln>
        </p:spPr>
        <p:style>
          <a:lnRef idx="1">
            <a:schemeClr val="accent1"/>
          </a:lnRef>
          <a:fillRef idx="0">
            <a:schemeClr val="accent1"/>
          </a:fillRef>
          <a:effectRef idx="0">
            <a:schemeClr val="accent1"/>
          </a:effectRef>
          <a:fontRef idx="minor">
            <a:schemeClr val="tx1"/>
          </a:fontRef>
        </p:style>
      </p:cxnSp>
      <p:sp>
        <p:nvSpPr>
          <p:cNvPr id="30" name="Freeform 55"/>
          <p:cNvSpPr>
            <a:spLocks noEditPoints="1"/>
          </p:cNvSpPr>
          <p:nvPr/>
        </p:nvSpPr>
        <p:spPr bwMode="auto">
          <a:xfrm>
            <a:off x="407084" y="286027"/>
            <a:ext cx="504056" cy="415097"/>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393700" dist="3810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1" name="文本占位符 5"/>
          <p:cNvSpPr txBox="1">
            <a:spLocks/>
          </p:cNvSpPr>
          <p:nvPr/>
        </p:nvSpPr>
        <p:spPr>
          <a:xfrm>
            <a:off x="911140" y="286027"/>
            <a:ext cx="2607915"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b="1" dirty="0">
                <a:solidFill>
                  <a:schemeClr val="bg1"/>
                </a:solidFill>
                <a:latin typeface="Arial" panose="020B0604020202020204" pitchFamily="34" charset="0"/>
                <a:cs typeface="Arial" panose="020B0604020202020204" pitchFamily="34" charset="0"/>
              </a:rPr>
              <a:t>用户测评</a:t>
            </a:r>
            <a:endParaRPr lang="en-GB" altLang="zh-CN" b="1" dirty="0">
              <a:solidFill>
                <a:schemeClr val="bg1"/>
              </a:solidFill>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43F2232A-3B3A-4804-9BBE-ED312077F98C}"/>
              </a:ext>
            </a:extLst>
          </p:cNvPr>
          <p:cNvSpPr/>
          <p:nvPr/>
        </p:nvSpPr>
        <p:spPr>
          <a:xfrm>
            <a:off x="1058615" y="1557586"/>
            <a:ext cx="9796547" cy="3477875"/>
          </a:xfrm>
          <a:prstGeom prst="rect">
            <a:avLst/>
          </a:prstGeom>
        </p:spPr>
        <p:txBody>
          <a:bodyPr wrap="square">
            <a:spAutoFit/>
          </a:bodyPr>
          <a:lstStyle/>
          <a:p>
            <a:r>
              <a:rPr lang="zh-CN" altLang="en-US" sz="2000" dirty="0">
                <a:solidFill>
                  <a:schemeClr val="bg1"/>
                </a:solidFill>
              </a:rPr>
              <a:t>田泽华：我觉得非常好，界面非常优秀，是我喜欢的口味。</a:t>
            </a:r>
          </a:p>
          <a:p>
            <a:r>
              <a:rPr lang="zh-CN" altLang="en-US" sz="2000" dirty="0">
                <a:solidFill>
                  <a:schemeClr val="bg1"/>
                </a:solidFill>
              </a:rPr>
              <a:t>陈添喜：操作简洁，十分容易上手。</a:t>
            </a:r>
          </a:p>
          <a:p>
            <a:r>
              <a:rPr lang="zh-CN" altLang="en-US" sz="2000" dirty="0">
                <a:solidFill>
                  <a:schemeClr val="bg1"/>
                </a:solidFill>
              </a:rPr>
              <a:t>林志豪：交互十分友好，功能使用，广告过滤十分干净，算法感觉十分优秀。</a:t>
            </a:r>
          </a:p>
          <a:p>
            <a:r>
              <a:rPr lang="zh-CN" altLang="en-US" sz="2000" dirty="0">
                <a:solidFill>
                  <a:schemeClr val="bg1"/>
                </a:solidFill>
              </a:rPr>
              <a:t>陈汉杰：产品理念相当前卫，可以看出市场前景一片光明。</a:t>
            </a:r>
          </a:p>
          <a:p>
            <a:r>
              <a:rPr lang="zh-CN" altLang="en-US" sz="2000" dirty="0">
                <a:solidFill>
                  <a:schemeClr val="bg1"/>
                </a:solidFill>
              </a:rPr>
              <a:t>张艾迪：除去了不感兴趣的部分，节省了大量的时间，微博图片过多，有的时候加载较慢，食用过多流量。</a:t>
            </a:r>
          </a:p>
          <a:p>
            <a:r>
              <a:rPr lang="zh-CN" altLang="en-US" sz="2000" dirty="0">
                <a:solidFill>
                  <a:schemeClr val="bg1"/>
                </a:solidFill>
              </a:rPr>
              <a:t>黄劲聪：分类数量较少，还可以增添各种不同的分类。</a:t>
            </a:r>
          </a:p>
          <a:p>
            <a:r>
              <a:rPr lang="zh-CN" altLang="en-US" sz="2000" dirty="0">
                <a:solidFill>
                  <a:schemeClr val="bg1"/>
                </a:solidFill>
              </a:rPr>
              <a:t>庄义圳：展示信息的界面不够精美，和微博官方标准的界面还有一定差距，有待改进。</a:t>
            </a:r>
          </a:p>
          <a:p>
            <a:r>
              <a:rPr lang="zh-CN" altLang="en-US" sz="2000" dirty="0">
                <a:solidFill>
                  <a:schemeClr val="bg1"/>
                </a:solidFill>
              </a:rPr>
              <a:t>曾吉平：登录界面有家一般熟悉的感觉，我非常的喜欢。</a:t>
            </a:r>
          </a:p>
          <a:p>
            <a:r>
              <a:rPr lang="zh-CN" altLang="en-US" sz="2000" dirty="0">
                <a:solidFill>
                  <a:schemeClr val="bg1"/>
                </a:solidFill>
              </a:rPr>
              <a:t>李雨果：还有许多无效的按钮，希望以后可以增添新的功能，分类数量较少。</a:t>
            </a:r>
          </a:p>
          <a:p>
            <a:r>
              <a:rPr lang="zh-CN" altLang="en-US" sz="2000" dirty="0">
                <a:solidFill>
                  <a:schemeClr val="bg1"/>
                </a:solidFill>
              </a:rPr>
              <a:t>朱晓智：使用时感觉有略微的卡顿、延迟，不知道是哪里的问题，希望测试改进。</a:t>
            </a:r>
          </a:p>
        </p:txBody>
      </p:sp>
    </p:spTree>
    <p:extLst>
      <p:ext uri="{BB962C8B-B14F-4D97-AF65-F5344CB8AC3E}">
        <p14:creationId xmlns:p14="http://schemas.microsoft.com/office/powerpoint/2010/main" val="239798246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500"/>
                                        <p:tgtEl>
                                          <p:spTgt spid="29"/>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31">
                                            <p:txEl>
                                              <p:pRg st="0" end="0"/>
                                            </p:txEl>
                                          </p:spTgt>
                                        </p:tgtEl>
                                        <p:attrNameLst>
                                          <p:attrName>style.visibility</p:attrName>
                                        </p:attrNameLst>
                                      </p:cBhvr>
                                      <p:to>
                                        <p:strVal val="visible"/>
                                      </p:to>
                                    </p:set>
                                    <p:anim calcmode="lin" valueType="num">
                                      <p:cBhvr>
                                        <p:cTn id="16"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31">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build="p">
        <p:tmplLst>
          <p:tmpl lvl="1">
            <p:tnLst>
              <p:par>
                <p:cTn presetID="23" presetClass="entr" presetSubtype="1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childTnLst>
                </p:cTn>
              </p:par>
            </p:tnLst>
          </p:tmpl>
        </p:tmplLst>
      </p:b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6"/>
          <p:cNvCxnSpPr/>
          <p:nvPr/>
        </p:nvCxnSpPr>
        <p:spPr>
          <a:xfrm flipV="1">
            <a:off x="331063" y="872457"/>
            <a:ext cx="11528752" cy="13642"/>
          </a:xfrm>
          <a:prstGeom prst="line">
            <a:avLst/>
          </a:prstGeom>
          <a:ln w="50800">
            <a:solidFill>
              <a:srgbClr val="F8818A"/>
            </a:solidFill>
          </a:ln>
        </p:spPr>
        <p:style>
          <a:lnRef idx="1">
            <a:schemeClr val="accent1"/>
          </a:lnRef>
          <a:fillRef idx="0">
            <a:schemeClr val="accent1"/>
          </a:fillRef>
          <a:effectRef idx="0">
            <a:schemeClr val="accent1"/>
          </a:effectRef>
          <a:fontRef idx="minor">
            <a:schemeClr val="tx1"/>
          </a:fontRef>
        </p:style>
      </p:cxnSp>
      <p:sp>
        <p:nvSpPr>
          <p:cNvPr id="30" name="Freeform 55"/>
          <p:cNvSpPr>
            <a:spLocks noEditPoints="1"/>
          </p:cNvSpPr>
          <p:nvPr/>
        </p:nvSpPr>
        <p:spPr bwMode="auto">
          <a:xfrm>
            <a:off x="407084" y="286027"/>
            <a:ext cx="504056" cy="415097"/>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393700" dist="3810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1" name="文本占位符 5"/>
          <p:cNvSpPr txBox="1">
            <a:spLocks/>
          </p:cNvSpPr>
          <p:nvPr/>
        </p:nvSpPr>
        <p:spPr>
          <a:xfrm>
            <a:off x="911140" y="286027"/>
            <a:ext cx="2607915"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b="1" dirty="0">
                <a:solidFill>
                  <a:schemeClr val="bg1"/>
                </a:solidFill>
                <a:latin typeface="Arial" panose="020B0604020202020204" pitchFamily="34" charset="0"/>
                <a:cs typeface="Arial" panose="020B0604020202020204" pitchFamily="34" charset="0"/>
              </a:rPr>
              <a:t>改进以及目标</a:t>
            </a:r>
            <a:endParaRPr lang="en-GB" altLang="zh-CN" b="1" dirty="0">
              <a:solidFill>
                <a:schemeClr val="bg1"/>
              </a:solidFill>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43F2232A-3B3A-4804-9BBE-ED312077F98C}"/>
              </a:ext>
            </a:extLst>
          </p:cNvPr>
          <p:cNvSpPr/>
          <p:nvPr/>
        </p:nvSpPr>
        <p:spPr>
          <a:xfrm>
            <a:off x="1058615" y="1557586"/>
            <a:ext cx="9796547" cy="4093428"/>
          </a:xfrm>
          <a:prstGeom prst="rect">
            <a:avLst/>
          </a:prstGeom>
        </p:spPr>
        <p:txBody>
          <a:bodyPr wrap="square">
            <a:spAutoFit/>
          </a:bodyPr>
          <a:lstStyle/>
          <a:p>
            <a:r>
              <a:rPr lang="zh-CN" altLang="en-US" sz="2000" dirty="0">
                <a:solidFill>
                  <a:schemeClr val="bg1"/>
                </a:solidFill>
              </a:rPr>
              <a:t>改进：</a:t>
            </a:r>
            <a:endParaRPr lang="en-US" altLang="zh-CN" sz="2000" dirty="0">
              <a:solidFill>
                <a:schemeClr val="bg1"/>
              </a:solidFill>
            </a:endParaRPr>
          </a:p>
          <a:p>
            <a:r>
              <a:rPr lang="en-US" altLang="zh-CN" sz="2000" dirty="0">
                <a:solidFill>
                  <a:schemeClr val="bg1"/>
                </a:solidFill>
              </a:rPr>
              <a:t>         </a:t>
            </a:r>
            <a:r>
              <a:rPr lang="zh-CN" altLang="en-US" sz="2000" dirty="0">
                <a:solidFill>
                  <a:schemeClr val="bg1"/>
                </a:solidFill>
              </a:rPr>
              <a:t>优化了登录界面及主界面，使其更加美观。并提供了新的分类类别，优化了爬虫算法及分类算法。并且我们还添加了无图模式的新功能，为用户节省不必要的流量开支。</a:t>
            </a:r>
          </a:p>
          <a:p>
            <a:endParaRPr lang="en-US" altLang="zh-CN" sz="2000" dirty="0">
              <a:solidFill>
                <a:schemeClr val="bg1"/>
              </a:solidFill>
            </a:endParaRPr>
          </a:p>
          <a:p>
            <a:endParaRPr lang="en-US" altLang="zh-CN" sz="2000" dirty="0">
              <a:solidFill>
                <a:schemeClr val="bg1"/>
              </a:solidFill>
            </a:endParaRPr>
          </a:p>
          <a:p>
            <a:endParaRPr lang="zh-CN" altLang="en-US" sz="2000" dirty="0">
              <a:solidFill>
                <a:schemeClr val="bg1"/>
              </a:solidFill>
            </a:endParaRPr>
          </a:p>
          <a:p>
            <a:r>
              <a:rPr lang="zh-CN" altLang="en-US" sz="2000" dirty="0">
                <a:solidFill>
                  <a:schemeClr val="bg1"/>
                </a:solidFill>
              </a:rPr>
              <a:t>目标：</a:t>
            </a:r>
          </a:p>
          <a:p>
            <a:r>
              <a:rPr lang="zh-CN" altLang="en-US" sz="2000" dirty="0">
                <a:solidFill>
                  <a:schemeClr val="bg1"/>
                </a:solidFill>
              </a:rPr>
              <a:t>         虽然已有进步但我们感到还有很多需要改进的部分，为此我们决定对界面进行进一步的优化，使其更加精致美观，同时，我们将对分类类别进行扩展，将为用户提供更多可选的分类，并且提高分类的精度，使本</a:t>
            </a:r>
            <a:r>
              <a:rPr lang="en-US" altLang="zh-CN" sz="2000" dirty="0">
                <a:solidFill>
                  <a:schemeClr val="bg1"/>
                </a:solidFill>
              </a:rPr>
              <a:t>APP</a:t>
            </a:r>
            <a:r>
              <a:rPr lang="zh-CN" altLang="en-US" sz="2000" dirty="0">
                <a:solidFill>
                  <a:schemeClr val="bg1"/>
                </a:solidFill>
              </a:rPr>
              <a:t>为用户在不错过重要信息的同时节省更多的时间。并且，我们将开始众筹一万美元，若众筹成功，我们必会在下一年推出全新版本，此版本中，我们将添加用户亲密度等全新功能。</a:t>
            </a:r>
          </a:p>
        </p:txBody>
      </p:sp>
    </p:spTree>
    <p:extLst>
      <p:ext uri="{BB962C8B-B14F-4D97-AF65-F5344CB8AC3E}">
        <p14:creationId xmlns:p14="http://schemas.microsoft.com/office/powerpoint/2010/main" val="355165156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500"/>
                                        <p:tgtEl>
                                          <p:spTgt spid="29"/>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31">
                                            <p:txEl>
                                              <p:pRg st="0" end="0"/>
                                            </p:txEl>
                                          </p:spTgt>
                                        </p:tgtEl>
                                        <p:attrNameLst>
                                          <p:attrName>style.visibility</p:attrName>
                                        </p:attrNameLst>
                                      </p:cBhvr>
                                      <p:to>
                                        <p:strVal val="visible"/>
                                      </p:to>
                                    </p:set>
                                    <p:anim calcmode="lin" valueType="num">
                                      <p:cBhvr>
                                        <p:cTn id="16"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31">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build="p">
        <p:tmplLst>
          <p:tmpl lvl="1">
            <p:tnLst>
              <p:par>
                <p:cTn presetID="23" presetClass="entr" presetSubtype="1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childTnLst>
                </p:cTn>
              </p:par>
            </p:tnLst>
          </p:tmpl>
        </p:tmplLst>
      </p:b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891"/>
          <p:cNvSpPr txBox="1"/>
          <p:nvPr/>
        </p:nvSpPr>
        <p:spPr>
          <a:xfrm>
            <a:off x="1763900" y="2635968"/>
            <a:ext cx="8877533" cy="923330"/>
          </a:xfrm>
          <a:prstGeom prst="rect">
            <a:avLst/>
          </a:prstGeom>
          <a:noFill/>
        </p:spPr>
        <p:txBody>
          <a:bodyPr wrap="square" rtlCol="0">
            <a:spAutoFit/>
          </a:bodyPr>
          <a:lstStyle/>
          <a:p>
            <a:pPr algn="ctr"/>
            <a:r>
              <a:rPr lang="zh-CN" altLang="en-US" sz="5400" b="1" dirty="0">
                <a:solidFill>
                  <a:schemeClr val="bg1"/>
                </a:solidFill>
                <a:latin typeface="微软雅黑" pitchFamily="34" charset="-122"/>
                <a:ea typeface="微软雅黑" pitchFamily="34" charset="-122"/>
              </a:rPr>
              <a:t>感谢大家的观看</a:t>
            </a:r>
          </a:p>
        </p:txBody>
      </p:sp>
      <p:grpSp>
        <p:nvGrpSpPr>
          <p:cNvPr id="40" name="组合 39"/>
          <p:cNvGrpSpPr/>
          <p:nvPr/>
        </p:nvGrpSpPr>
        <p:grpSpPr>
          <a:xfrm>
            <a:off x="467025" y="455738"/>
            <a:ext cx="343825" cy="309997"/>
            <a:chOff x="4634991" y="2138335"/>
            <a:chExt cx="428348" cy="386204"/>
          </a:xfrm>
          <a:solidFill>
            <a:srgbClr val="EF7E86"/>
          </a:solidFill>
        </p:grpSpPr>
        <p:sp>
          <p:nvSpPr>
            <p:cNvPr id="41" name="Freeform 5"/>
            <p:cNvSpPr>
              <a:spLocks/>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2" name="KSO_Shape"/>
            <p:cNvSpPr>
              <a:spLocks/>
            </p:cNvSpPr>
            <p:nvPr/>
          </p:nvSpPr>
          <p:spPr bwMode="auto">
            <a:xfrm>
              <a:off x="4711293" y="2236765"/>
              <a:ext cx="275742" cy="18934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grpSp>
        <p:nvGrpSpPr>
          <p:cNvPr id="43" name="组合 42"/>
          <p:cNvGrpSpPr/>
          <p:nvPr/>
        </p:nvGrpSpPr>
        <p:grpSpPr>
          <a:xfrm>
            <a:off x="939899" y="471760"/>
            <a:ext cx="343825" cy="309997"/>
            <a:chOff x="5076056" y="2138335"/>
            <a:chExt cx="428348" cy="386204"/>
          </a:xfrm>
        </p:grpSpPr>
        <p:sp>
          <p:nvSpPr>
            <p:cNvPr id="44" name="Freeform 5"/>
            <p:cNvSpPr>
              <a:spLocks/>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7D8CD"/>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5" name="KSO_Shape"/>
            <p:cNvSpPr>
              <a:spLocks/>
            </p:cNvSpPr>
            <p:nvPr/>
          </p:nvSpPr>
          <p:spPr bwMode="auto">
            <a:xfrm>
              <a:off x="5175472" y="2244479"/>
              <a:ext cx="229514" cy="19546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grpSp>
        <p:nvGrpSpPr>
          <p:cNvPr id="46" name="组合 45"/>
          <p:cNvGrpSpPr/>
          <p:nvPr/>
        </p:nvGrpSpPr>
        <p:grpSpPr>
          <a:xfrm>
            <a:off x="1412773" y="465469"/>
            <a:ext cx="343825" cy="309997"/>
            <a:chOff x="5557128" y="2138335"/>
            <a:chExt cx="428348" cy="386204"/>
          </a:xfrm>
        </p:grpSpPr>
        <p:sp>
          <p:nvSpPr>
            <p:cNvPr id="47" name="Freeform 5"/>
            <p:cNvSpPr>
              <a:spLocks/>
            </p:cNvSpPr>
            <p:nvPr/>
          </p:nvSpPr>
          <p:spPr bwMode="auto">
            <a:xfrm>
              <a:off x="5557128"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78A58"/>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8" name="KSO_Shape"/>
            <p:cNvSpPr>
              <a:spLocks/>
            </p:cNvSpPr>
            <p:nvPr/>
          </p:nvSpPr>
          <p:spPr bwMode="auto">
            <a:xfrm>
              <a:off x="5652120" y="2208685"/>
              <a:ext cx="238362" cy="23597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grpSp>
        <p:nvGrpSpPr>
          <p:cNvPr id="49" name="组合 48"/>
          <p:cNvGrpSpPr/>
          <p:nvPr/>
        </p:nvGrpSpPr>
        <p:grpSpPr>
          <a:xfrm>
            <a:off x="1891901" y="477466"/>
            <a:ext cx="343825" cy="309997"/>
            <a:chOff x="6068610" y="2138335"/>
            <a:chExt cx="428348" cy="386204"/>
          </a:xfrm>
        </p:grpSpPr>
        <p:sp>
          <p:nvSpPr>
            <p:cNvPr id="50" name="Freeform 5"/>
            <p:cNvSpPr>
              <a:spLocks/>
            </p:cNvSpPr>
            <p:nvPr/>
          </p:nvSpPr>
          <p:spPr bwMode="auto">
            <a:xfrm>
              <a:off x="6068610"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F7E86"/>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1" name="KSO_Shape"/>
            <p:cNvSpPr>
              <a:spLocks/>
            </p:cNvSpPr>
            <p:nvPr/>
          </p:nvSpPr>
          <p:spPr bwMode="auto">
            <a:xfrm>
              <a:off x="6173883" y="2215236"/>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grpSp>
        <p:nvGrpSpPr>
          <p:cNvPr id="52" name="组合 51"/>
          <p:cNvGrpSpPr/>
          <p:nvPr/>
        </p:nvGrpSpPr>
        <p:grpSpPr>
          <a:xfrm>
            <a:off x="2375613" y="477466"/>
            <a:ext cx="343825" cy="309997"/>
            <a:chOff x="6623914" y="2138335"/>
            <a:chExt cx="428348" cy="386204"/>
          </a:xfrm>
        </p:grpSpPr>
        <p:sp>
          <p:nvSpPr>
            <p:cNvPr id="53" name="Freeform 5"/>
            <p:cNvSpPr>
              <a:spLocks/>
            </p:cNvSpPr>
            <p:nvPr/>
          </p:nvSpPr>
          <p:spPr bwMode="auto">
            <a:xfrm>
              <a:off x="6623914"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7D8CD"/>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4" name="KSO_Shape"/>
            <p:cNvSpPr>
              <a:spLocks/>
            </p:cNvSpPr>
            <p:nvPr/>
          </p:nvSpPr>
          <p:spPr bwMode="auto">
            <a:xfrm>
              <a:off x="6715817" y="2193847"/>
              <a:ext cx="230254" cy="221044"/>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sp>
        <p:nvSpPr>
          <p:cNvPr id="5" name="矩形 4"/>
          <p:cNvSpPr/>
          <p:nvPr/>
        </p:nvSpPr>
        <p:spPr>
          <a:xfrm>
            <a:off x="2330753" y="1827918"/>
            <a:ext cx="7743829" cy="2808312"/>
          </a:xfrm>
          <a:prstGeom prst="rect">
            <a:avLst/>
          </a:prstGeom>
          <a:noFill/>
          <a:ln w="76200">
            <a:solidFill>
              <a:srgbClr val="EF7E86"/>
            </a:solidFill>
          </a:ln>
          <a:effectLst>
            <a:outerShdw blurRad="368300" dist="469900" dir="6240000" sx="102000" sy="102000" algn="ctr" rotWithShape="0">
              <a:srgbClr val="000000">
                <a:alpha val="6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25"/>
          <p:cNvSpPr>
            <a:spLocks noEditPoints="1"/>
          </p:cNvSpPr>
          <p:nvPr/>
        </p:nvSpPr>
        <p:spPr bwMode="auto">
          <a:xfrm>
            <a:off x="10044162" y="1196844"/>
            <a:ext cx="503294" cy="641236"/>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279400" dist="127000" dir="2700000" algn="tl" rotWithShape="0">
              <a:prstClr val="black">
                <a:alpha val="40000"/>
              </a:prstClr>
            </a:outerShdw>
          </a:effectLst>
          <a:extLst/>
        </p:spPr>
        <p:txBody>
          <a:bodyPr vert="horz" wrap="square" lIns="91461" tIns="45731" rIns="91461" bIns="4573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latin typeface="Arial" panose="020B0604020202020204" pitchFamily="34" charset="0"/>
              <a:cs typeface="Arial" panose="020B0604020202020204" pitchFamily="34" charset="0"/>
            </a:endParaRPr>
          </a:p>
        </p:txBody>
      </p:sp>
      <p:grpSp>
        <p:nvGrpSpPr>
          <p:cNvPr id="24" name="Group 83"/>
          <p:cNvGrpSpPr/>
          <p:nvPr/>
        </p:nvGrpSpPr>
        <p:grpSpPr>
          <a:xfrm>
            <a:off x="8164592" y="3734088"/>
            <a:ext cx="1335271" cy="760310"/>
            <a:chOff x="5368132" y="3540125"/>
            <a:chExt cx="465138" cy="435769"/>
          </a:xfrm>
          <a:blipFill dpi="0" rotWithShape="1">
            <a:blip r:embed="rId4">
              <a:extLst>
                <a:ext uri="{28A0092B-C50C-407E-A947-70E740481C1C}">
                  <a14:useLocalDpi xmlns:a14="http://schemas.microsoft.com/office/drawing/2010/main" val="0"/>
                </a:ext>
              </a:extLst>
            </a:blip>
            <a:srcRect/>
            <a:stretch>
              <a:fillRect/>
            </a:stretch>
          </a:blipFill>
          <a:effectLst>
            <a:outerShdw blurRad="50800" dist="38100" dir="2700000" algn="tl" rotWithShape="0">
              <a:prstClr val="black">
                <a:alpha val="40000"/>
              </a:prstClr>
            </a:outerShdw>
          </a:effectLst>
        </p:grpSpPr>
        <p:sp>
          <p:nvSpPr>
            <p:cNvPr id="25"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5" tIns="19055" rIns="19055" bIns="19055" anchor="ctr"/>
            <a:lstStyle/>
            <a:p>
              <a:pPr algn="ctr" defTabSz="228646" hangingPunct="0"/>
              <a:endParaRPr lang="en-US" sz="1500">
                <a:solidFill>
                  <a:schemeClr val="bg1"/>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sp>
          <p:nvSpPr>
            <p:cNvPr id="26"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5" tIns="19055" rIns="19055" bIns="19055" anchor="ctr"/>
            <a:lstStyle/>
            <a:p>
              <a:pPr algn="ctr" defTabSz="228646" hangingPunct="0"/>
              <a:endParaRPr lang="en-US" sz="1500">
                <a:solidFill>
                  <a:schemeClr val="bg1"/>
                </a:solidFill>
                <a:effectLst>
                  <a:outerShdw blurRad="38100" dist="38100" dir="2700000" algn="tl">
                    <a:srgbClr val="000000"/>
                  </a:outerShdw>
                </a:effectLst>
                <a:latin typeface="Arial" panose="020B0604020202020204" pitchFamily="34" charset="0"/>
                <a:cs typeface="Arial" panose="020B0604020202020204" pitchFamily="34" charset="0"/>
                <a:sym typeface="Gill Sans" charset="0"/>
              </a:endParaRPr>
            </a:p>
          </p:txBody>
        </p:sp>
      </p:grpSp>
    </p:spTree>
    <p:extLst>
      <p:ext uri="{BB962C8B-B14F-4D97-AF65-F5344CB8AC3E}">
        <p14:creationId xmlns:p14="http://schemas.microsoft.com/office/powerpoint/2010/main" val="3115087437"/>
      </p:ext>
    </p:extLst>
  </p:cSld>
  <p:clrMapOvr>
    <a:masterClrMapping/>
  </p:clrMapOvr>
  <mc:AlternateContent xmlns:mc="http://schemas.openxmlformats.org/markup-compatibility/2006" xmlns:p14="http://schemas.microsoft.com/office/powerpoint/2010/main">
    <mc:Choice Requires="p14">
      <p:transition spd="slow" p14:dur="4000" advClick="0" advTm="10000">
        <p14:vortex dir="r"/>
      </p:transition>
    </mc:Choice>
    <mc:Fallback xmlns="">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p:cTn id="10" dur="500" fill="hold"/>
                                        <p:tgtEl>
                                          <p:spTgt spid="23"/>
                                        </p:tgtEl>
                                        <p:attrNameLst>
                                          <p:attrName>ppt_w</p:attrName>
                                        </p:attrNameLst>
                                      </p:cBhvr>
                                      <p:tavLst>
                                        <p:tav tm="0">
                                          <p:val>
                                            <p:fltVal val="0"/>
                                          </p:val>
                                        </p:tav>
                                        <p:tav tm="100000">
                                          <p:val>
                                            <p:strVal val="#ppt_w"/>
                                          </p:val>
                                        </p:tav>
                                      </p:tavLst>
                                    </p:anim>
                                    <p:anim calcmode="lin" valueType="num">
                                      <p:cBhvr>
                                        <p:cTn id="11" dur="500" fill="hold"/>
                                        <p:tgtEl>
                                          <p:spTgt spid="23"/>
                                        </p:tgtEl>
                                        <p:attrNameLst>
                                          <p:attrName>ppt_h</p:attrName>
                                        </p:attrNameLst>
                                      </p:cBhvr>
                                      <p:tavLst>
                                        <p:tav tm="0">
                                          <p:val>
                                            <p:fltVal val="0"/>
                                          </p:val>
                                        </p:tav>
                                        <p:tav tm="100000">
                                          <p:val>
                                            <p:strVal val="#ppt_h"/>
                                          </p:val>
                                        </p:tav>
                                      </p:tavLst>
                                    </p:anim>
                                    <p:animEffect transition="in" filter="fade">
                                      <p:cBhvr>
                                        <p:cTn id="12" dur="500"/>
                                        <p:tgtEl>
                                          <p:spTgt spid="23"/>
                                        </p:tgtEl>
                                      </p:cBhvr>
                                    </p:animEffect>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6"/>
                                        </p:tgtEl>
                                        <p:attrNameLst>
                                          <p:attrName>style.visibility</p:attrName>
                                        </p:attrNameLst>
                                      </p:cBhvr>
                                      <p:to>
                                        <p:strVal val="visible"/>
                                      </p:to>
                                    </p:set>
                                    <p:anim calcmode="lin" valueType="num">
                                      <p:cBhvr>
                                        <p:cTn id="16"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6"/>
                                        </p:tgtEl>
                                        <p:attrNameLst>
                                          <p:attrName>ppt_y</p:attrName>
                                        </p:attrNameLst>
                                      </p:cBhvr>
                                      <p:tavLst>
                                        <p:tav tm="0">
                                          <p:val>
                                            <p:strVal val="#ppt_y"/>
                                          </p:val>
                                        </p:tav>
                                        <p:tav tm="100000">
                                          <p:val>
                                            <p:strVal val="#ppt_y"/>
                                          </p:val>
                                        </p:tav>
                                      </p:tavLst>
                                    </p:anim>
                                    <p:anim calcmode="lin" valueType="num">
                                      <p:cBhvr>
                                        <p:cTn id="18"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6"/>
                                        </p:tgtEl>
                                      </p:cBhvr>
                                    </p:animEffect>
                                  </p:childTnLst>
                                </p:cTn>
                              </p:par>
                            </p:childTnLst>
                          </p:cTn>
                        </p:par>
                        <p:par>
                          <p:cTn id="21" fill="hold">
                            <p:stCondLst>
                              <p:cond delay="1300"/>
                            </p:stCondLst>
                            <p:childTnLst>
                              <p:par>
                                <p:cTn id="22" presetID="53" presetClass="entr" presetSubtype="16"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p:cTn id="24" dur="500" fill="hold"/>
                                        <p:tgtEl>
                                          <p:spTgt spid="24"/>
                                        </p:tgtEl>
                                        <p:attrNameLst>
                                          <p:attrName>ppt_w</p:attrName>
                                        </p:attrNameLst>
                                      </p:cBhvr>
                                      <p:tavLst>
                                        <p:tav tm="0">
                                          <p:val>
                                            <p:fltVal val="0"/>
                                          </p:val>
                                        </p:tav>
                                        <p:tav tm="100000">
                                          <p:val>
                                            <p:strVal val="#ppt_w"/>
                                          </p:val>
                                        </p:tav>
                                      </p:tavLst>
                                    </p:anim>
                                    <p:anim calcmode="lin" valueType="num">
                                      <p:cBhvr>
                                        <p:cTn id="25" dur="500" fill="hold"/>
                                        <p:tgtEl>
                                          <p:spTgt spid="24"/>
                                        </p:tgtEl>
                                        <p:attrNameLst>
                                          <p:attrName>ppt_h</p:attrName>
                                        </p:attrNameLst>
                                      </p:cBhvr>
                                      <p:tavLst>
                                        <p:tav tm="0">
                                          <p:val>
                                            <p:fltVal val="0"/>
                                          </p:val>
                                        </p:tav>
                                        <p:tav tm="100000">
                                          <p:val>
                                            <p:strVal val="#ppt_h"/>
                                          </p:val>
                                        </p:tav>
                                      </p:tavLst>
                                    </p:anim>
                                    <p:animEffect transition="in" filter="fade">
                                      <p:cBhvr>
                                        <p:cTn id="26" dur="500"/>
                                        <p:tgtEl>
                                          <p:spTgt spid="24"/>
                                        </p:tgtEl>
                                      </p:cBhvr>
                                    </p:animEffect>
                                  </p:childTnLst>
                                </p:cTn>
                              </p:par>
                            </p:childTnLst>
                          </p:cTn>
                        </p:par>
                        <p:par>
                          <p:cTn id="27" fill="hold">
                            <p:stCondLst>
                              <p:cond delay="1800"/>
                            </p:stCondLst>
                            <p:childTnLst>
                              <p:par>
                                <p:cTn id="28" presetID="2" presetClass="entr" presetSubtype="2" fill="hold" nodeType="afterEffect">
                                  <p:stCondLst>
                                    <p:cond delay="0"/>
                                  </p:stCondLst>
                                  <p:childTnLst>
                                    <p:set>
                                      <p:cBhvr>
                                        <p:cTn id="29" dur="1" fill="hold">
                                          <p:stCondLst>
                                            <p:cond delay="0"/>
                                          </p:stCondLst>
                                        </p:cTn>
                                        <p:tgtEl>
                                          <p:spTgt spid="52"/>
                                        </p:tgtEl>
                                        <p:attrNameLst>
                                          <p:attrName>style.visibility</p:attrName>
                                        </p:attrNameLst>
                                      </p:cBhvr>
                                      <p:to>
                                        <p:strVal val="visible"/>
                                      </p:to>
                                    </p:set>
                                    <p:anim calcmode="lin" valueType="num">
                                      <p:cBhvr additive="base">
                                        <p:cTn id="30" dur="500" fill="hold"/>
                                        <p:tgtEl>
                                          <p:spTgt spid="52"/>
                                        </p:tgtEl>
                                        <p:attrNameLst>
                                          <p:attrName>ppt_x</p:attrName>
                                        </p:attrNameLst>
                                      </p:cBhvr>
                                      <p:tavLst>
                                        <p:tav tm="0">
                                          <p:val>
                                            <p:strVal val="1+#ppt_w/2"/>
                                          </p:val>
                                        </p:tav>
                                        <p:tav tm="100000">
                                          <p:val>
                                            <p:strVal val="#ppt_x"/>
                                          </p:val>
                                        </p:tav>
                                      </p:tavLst>
                                    </p:anim>
                                    <p:anim calcmode="lin" valueType="num">
                                      <p:cBhvr additive="base">
                                        <p:cTn id="31" dur="500" fill="hold"/>
                                        <p:tgtEl>
                                          <p:spTgt spid="52"/>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200"/>
                                  </p:stCondLst>
                                  <p:childTnLst>
                                    <p:set>
                                      <p:cBhvr>
                                        <p:cTn id="33" dur="1" fill="hold">
                                          <p:stCondLst>
                                            <p:cond delay="0"/>
                                          </p:stCondLst>
                                        </p:cTn>
                                        <p:tgtEl>
                                          <p:spTgt spid="49"/>
                                        </p:tgtEl>
                                        <p:attrNameLst>
                                          <p:attrName>style.visibility</p:attrName>
                                        </p:attrNameLst>
                                      </p:cBhvr>
                                      <p:to>
                                        <p:strVal val="visible"/>
                                      </p:to>
                                    </p:set>
                                    <p:anim calcmode="lin" valueType="num">
                                      <p:cBhvr additive="base">
                                        <p:cTn id="34" dur="500" fill="hold"/>
                                        <p:tgtEl>
                                          <p:spTgt spid="49"/>
                                        </p:tgtEl>
                                        <p:attrNameLst>
                                          <p:attrName>ppt_x</p:attrName>
                                        </p:attrNameLst>
                                      </p:cBhvr>
                                      <p:tavLst>
                                        <p:tav tm="0">
                                          <p:val>
                                            <p:strVal val="1+#ppt_w/2"/>
                                          </p:val>
                                        </p:tav>
                                        <p:tav tm="100000">
                                          <p:val>
                                            <p:strVal val="#ppt_x"/>
                                          </p:val>
                                        </p:tav>
                                      </p:tavLst>
                                    </p:anim>
                                    <p:anim calcmode="lin" valueType="num">
                                      <p:cBhvr additive="base">
                                        <p:cTn id="35" dur="500" fill="hold"/>
                                        <p:tgtEl>
                                          <p:spTgt spid="49"/>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400"/>
                                  </p:stCondLst>
                                  <p:childTnLst>
                                    <p:set>
                                      <p:cBhvr>
                                        <p:cTn id="37" dur="1" fill="hold">
                                          <p:stCondLst>
                                            <p:cond delay="0"/>
                                          </p:stCondLst>
                                        </p:cTn>
                                        <p:tgtEl>
                                          <p:spTgt spid="46"/>
                                        </p:tgtEl>
                                        <p:attrNameLst>
                                          <p:attrName>style.visibility</p:attrName>
                                        </p:attrNameLst>
                                      </p:cBhvr>
                                      <p:to>
                                        <p:strVal val="visible"/>
                                      </p:to>
                                    </p:set>
                                    <p:anim calcmode="lin" valueType="num">
                                      <p:cBhvr additive="base">
                                        <p:cTn id="38" dur="500" fill="hold"/>
                                        <p:tgtEl>
                                          <p:spTgt spid="46"/>
                                        </p:tgtEl>
                                        <p:attrNameLst>
                                          <p:attrName>ppt_x</p:attrName>
                                        </p:attrNameLst>
                                      </p:cBhvr>
                                      <p:tavLst>
                                        <p:tav tm="0">
                                          <p:val>
                                            <p:strVal val="1+#ppt_w/2"/>
                                          </p:val>
                                        </p:tav>
                                        <p:tav tm="100000">
                                          <p:val>
                                            <p:strVal val="#ppt_x"/>
                                          </p:val>
                                        </p:tav>
                                      </p:tavLst>
                                    </p:anim>
                                    <p:anim calcmode="lin" valueType="num">
                                      <p:cBhvr additive="base">
                                        <p:cTn id="39" dur="500" fill="hold"/>
                                        <p:tgtEl>
                                          <p:spTgt spid="46"/>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600"/>
                                  </p:stCondLst>
                                  <p:childTnLst>
                                    <p:set>
                                      <p:cBhvr>
                                        <p:cTn id="41" dur="1" fill="hold">
                                          <p:stCondLst>
                                            <p:cond delay="0"/>
                                          </p:stCondLst>
                                        </p:cTn>
                                        <p:tgtEl>
                                          <p:spTgt spid="43"/>
                                        </p:tgtEl>
                                        <p:attrNameLst>
                                          <p:attrName>style.visibility</p:attrName>
                                        </p:attrNameLst>
                                      </p:cBhvr>
                                      <p:to>
                                        <p:strVal val="visible"/>
                                      </p:to>
                                    </p:set>
                                    <p:anim calcmode="lin" valueType="num">
                                      <p:cBhvr additive="base">
                                        <p:cTn id="42" dur="500" fill="hold"/>
                                        <p:tgtEl>
                                          <p:spTgt spid="43"/>
                                        </p:tgtEl>
                                        <p:attrNameLst>
                                          <p:attrName>ppt_x</p:attrName>
                                        </p:attrNameLst>
                                      </p:cBhvr>
                                      <p:tavLst>
                                        <p:tav tm="0">
                                          <p:val>
                                            <p:strVal val="1+#ppt_w/2"/>
                                          </p:val>
                                        </p:tav>
                                        <p:tav tm="100000">
                                          <p:val>
                                            <p:strVal val="#ppt_x"/>
                                          </p:val>
                                        </p:tav>
                                      </p:tavLst>
                                    </p:anim>
                                    <p:anim calcmode="lin" valueType="num">
                                      <p:cBhvr additive="base">
                                        <p:cTn id="43" dur="500" fill="hold"/>
                                        <p:tgtEl>
                                          <p:spTgt spid="43"/>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800"/>
                                  </p:stCondLst>
                                  <p:childTnLst>
                                    <p:set>
                                      <p:cBhvr>
                                        <p:cTn id="45" dur="1" fill="hold">
                                          <p:stCondLst>
                                            <p:cond delay="0"/>
                                          </p:stCondLst>
                                        </p:cTn>
                                        <p:tgtEl>
                                          <p:spTgt spid="40"/>
                                        </p:tgtEl>
                                        <p:attrNameLst>
                                          <p:attrName>style.visibility</p:attrName>
                                        </p:attrNameLst>
                                      </p:cBhvr>
                                      <p:to>
                                        <p:strVal val="visible"/>
                                      </p:to>
                                    </p:set>
                                    <p:anim calcmode="lin" valueType="num">
                                      <p:cBhvr additive="base">
                                        <p:cTn id="46" dur="500" fill="hold"/>
                                        <p:tgtEl>
                                          <p:spTgt spid="40"/>
                                        </p:tgtEl>
                                        <p:attrNameLst>
                                          <p:attrName>ppt_x</p:attrName>
                                        </p:attrNameLst>
                                      </p:cBhvr>
                                      <p:tavLst>
                                        <p:tav tm="0">
                                          <p:val>
                                            <p:strVal val="1+#ppt_w/2"/>
                                          </p:val>
                                        </p:tav>
                                        <p:tav tm="100000">
                                          <p:val>
                                            <p:strVal val="#ppt_x"/>
                                          </p:val>
                                        </p:tav>
                                      </p:tavLst>
                                    </p:anim>
                                    <p:anim calcmode="lin" valueType="num">
                                      <p:cBhvr additive="base">
                                        <p:cTn id="47"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5"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986607" y="1341562"/>
            <a:ext cx="9361040" cy="1323439"/>
          </a:xfrm>
          <a:prstGeom prst="rect">
            <a:avLst/>
          </a:prstGeom>
        </p:spPr>
        <p:txBody>
          <a:bodyPr wrap="square">
            <a:spAutoFit/>
          </a:bodyPr>
          <a:lstStyle/>
          <a:p>
            <a:r>
              <a:rPr lang="zh-CN" altLang="en-US" sz="2000" b="1" u="sng" dirty="0">
                <a:solidFill>
                  <a:schemeClr val="bg1"/>
                </a:solidFill>
                <a:latin typeface="Arial" panose="020B0604020202020204" pitchFamily="34" charset="0"/>
                <a:cs typeface="Arial" panose="020B0604020202020204" pitchFamily="34" charset="0"/>
              </a:rPr>
              <a:t>知音是为使用者提供分类检索信息并过滤广告的一款第三方微博浏览</a:t>
            </a:r>
            <a:r>
              <a:rPr lang="en-US" altLang="zh-CN" sz="2000" b="1" u="sng" dirty="0">
                <a:solidFill>
                  <a:schemeClr val="bg1"/>
                </a:solidFill>
                <a:latin typeface="Arial" panose="020B0604020202020204" pitchFamily="34" charset="0"/>
                <a:cs typeface="Arial" panose="020B0604020202020204" pitchFamily="34" charset="0"/>
              </a:rPr>
              <a:t>APP</a:t>
            </a:r>
            <a:r>
              <a:rPr lang="zh-CN" altLang="en-US" sz="2000" b="1" u="sng" dirty="0">
                <a:solidFill>
                  <a:schemeClr val="bg1"/>
                </a:solidFill>
                <a:latin typeface="Arial" panose="020B0604020202020204" pitchFamily="34" charset="0"/>
                <a:cs typeface="Arial" panose="020B0604020202020204" pitchFamily="34" charset="0"/>
              </a:rPr>
              <a:t>。</a:t>
            </a:r>
            <a:endParaRPr lang="en-US" altLang="zh-CN" sz="2000" b="1" u="sng" dirty="0">
              <a:solidFill>
                <a:schemeClr val="bg1"/>
              </a:solidFill>
              <a:latin typeface="Arial" panose="020B0604020202020204" pitchFamily="34" charset="0"/>
              <a:cs typeface="Arial" panose="020B0604020202020204" pitchFamily="34" charset="0"/>
            </a:endParaRPr>
          </a:p>
          <a:p>
            <a:r>
              <a:rPr lang="zh-CN" altLang="en-US" sz="2000" dirty="0">
                <a:solidFill>
                  <a:schemeClr val="bg1"/>
                </a:solidFill>
                <a:latin typeface="Arial" panose="020B0604020202020204" pitchFamily="34" charset="0"/>
                <a:cs typeface="Arial" panose="020B0604020202020204" pitchFamily="34" charset="0"/>
              </a:rPr>
              <a:t>总体而言，该</a:t>
            </a:r>
            <a:r>
              <a:rPr lang="en-US" altLang="zh-CN" sz="2000" dirty="0">
                <a:solidFill>
                  <a:schemeClr val="bg1"/>
                </a:solidFill>
                <a:latin typeface="Arial" panose="020B0604020202020204" pitchFamily="34" charset="0"/>
                <a:cs typeface="Arial" panose="020B0604020202020204" pitchFamily="34" charset="0"/>
              </a:rPr>
              <a:t>APP</a:t>
            </a:r>
            <a:r>
              <a:rPr lang="zh-CN" altLang="en-US" sz="2000" dirty="0">
                <a:solidFill>
                  <a:schemeClr val="bg1"/>
                </a:solidFill>
                <a:latin typeface="Arial" panose="020B0604020202020204" pitchFamily="34" charset="0"/>
                <a:cs typeface="Arial" panose="020B0604020202020204" pitchFamily="34" charset="0"/>
              </a:rPr>
              <a:t>使用</a:t>
            </a:r>
            <a:r>
              <a:rPr lang="en-US" altLang="zh-CN" sz="2000" dirty="0">
                <a:solidFill>
                  <a:schemeClr val="bg1"/>
                </a:solidFill>
                <a:latin typeface="Arial" panose="020B0604020202020204" pitchFamily="34" charset="0"/>
                <a:cs typeface="Arial" panose="020B0604020202020204" pitchFamily="34" charset="0"/>
              </a:rPr>
              <a:t>android</a:t>
            </a:r>
            <a:r>
              <a:rPr lang="zh-CN" altLang="en-US" sz="2000" dirty="0">
                <a:solidFill>
                  <a:schemeClr val="bg1"/>
                </a:solidFill>
                <a:latin typeface="Arial" panose="020B0604020202020204" pitchFamily="34" charset="0"/>
                <a:cs typeface="Arial" panose="020B0604020202020204" pitchFamily="34" charset="0"/>
              </a:rPr>
              <a:t>作为客户端，负责展示及响应客户请求，而使用</a:t>
            </a:r>
            <a:r>
              <a:rPr lang="en-US" altLang="zh-CN" sz="2000" dirty="0">
                <a:solidFill>
                  <a:schemeClr val="bg1"/>
                </a:solidFill>
                <a:latin typeface="Arial" panose="020B0604020202020204" pitchFamily="34" charset="0"/>
                <a:cs typeface="Arial" panose="020B0604020202020204" pitchFamily="34" charset="0"/>
              </a:rPr>
              <a:t>Python</a:t>
            </a:r>
            <a:r>
              <a:rPr lang="zh-CN" altLang="en-US" sz="2000" dirty="0">
                <a:solidFill>
                  <a:schemeClr val="bg1"/>
                </a:solidFill>
                <a:latin typeface="Arial" panose="020B0604020202020204" pitchFamily="34" charset="0"/>
                <a:cs typeface="Arial" panose="020B0604020202020204" pitchFamily="34" charset="0"/>
              </a:rPr>
              <a:t>环境作为服务器端提供爬虫、存储和过滤广告和分类检索信息和提取关键字等功能。</a:t>
            </a:r>
            <a:endParaRPr lang="en-GB" sz="2000" dirty="0">
              <a:solidFill>
                <a:schemeClr val="bg1"/>
              </a:solidFill>
              <a:latin typeface="Arial" panose="020B0604020202020204" pitchFamily="34" charset="0"/>
              <a:cs typeface="Arial" panose="020B0604020202020204" pitchFamily="34" charset="0"/>
            </a:endParaRPr>
          </a:p>
        </p:txBody>
      </p:sp>
      <p:cxnSp>
        <p:nvCxnSpPr>
          <p:cNvPr id="49" name="Straight Connector 6"/>
          <p:cNvCxnSpPr/>
          <p:nvPr/>
        </p:nvCxnSpPr>
        <p:spPr>
          <a:xfrm flipV="1">
            <a:off x="331063" y="872457"/>
            <a:ext cx="11528752" cy="13642"/>
          </a:xfrm>
          <a:prstGeom prst="line">
            <a:avLst/>
          </a:prstGeom>
          <a:ln w="50800">
            <a:solidFill>
              <a:srgbClr val="F8818A"/>
            </a:solidFill>
          </a:ln>
        </p:spPr>
        <p:style>
          <a:lnRef idx="1">
            <a:schemeClr val="accent1"/>
          </a:lnRef>
          <a:fillRef idx="0">
            <a:schemeClr val="accent1"/>
          </a:fillRef>
          <a:effectRef idx="0">
            <a:schemeClr val="accent1"/>
          </a:effectRef>
          <a:fontRef idx="minor">
            <a:schemeClr val="tx1"/>
          </a:fontRef>
        </p:style>
      </p:cxnSp>
      <p:sp>
        <p:nvSpPr>
          <p:cNvPr id="50" name="Freeform 55"/>
          <p:cNvSpPr>
            <a:spLocks noEditPoints="1"/>
          </p:cNvSpPr>
          <p:nvPr/>
        </p:nvSpPr>
        <p:spPr bwMode="auto">
          <a:xfrm>
            <a:off x="407084" y="286027"/>
            <a:ext cx="504056" cy="415097"/>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393700" dist="3810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51" name="文本占位符 5"/>
          <p:cNvSpPr txBox="1">
            <a:spLocks/>
          </p:cNvSpPr>
          <p:nvPr/>
        </p:nvSpPr>
        <p:spPr>
          <a:xfrm>
            <a:off x="932056" y="281300"/>
            <a:ext cx="2607915"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b="1" dirty="0">
                <a:solidFill>
                  <a:schemeClr val="bg1"/>
                </a:solidFill>
                <a:latin typeface="Arial" panose="020B0604020202020204" pitchFamily="34" charset="0"/>
                <a:cs typeface="Arial" panose="020B0604020202020204" pitchFamily="34" charset="0"/>
              </a:rPr>
              <a:t>概述</a:t>
            </a:r>
            <a:endParaRPr lang="en-GB" altLang="zh-CN" b="1" dirty="0">
              <a:solidFill>
                <a:schemeClr val="bg1"/>
              </a:solidFill>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ECC6B738-0370-4841-8D6F-C8DFD0915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2631" y="2357225"/>
            <a:ext cx="10136512" cy="3806725"/>
          </a:xfrm>
          <a:prstGeom prst="rect">
            <a:avLst/>
          </a:prstGeom>
        </p:spPr>
      </p:pic>
    </p:spTree>
    <p:extLst>
      <p:ext uri="{BB962C8B-B14F-4D97-AF65-F5344CB8AC3E}">
        <p14:creationId xmlns:p14="http://schemas.microsoft.com/office/powerpoint/2010/main" val="410425707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arn(inVertical)">
                                      <p:cBhvr>
                                        <p:cTn id="12" dur="500"/>
                                        <p:tgtEl>
                                          <p:spTgt spid="49"/>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51">
                                            <p:txEl>
                                              <p:pRg st="0" end="0"/>
                                            </p:txEl>
                                          </p:spTgt>
                                        </p:tgtEl>
                                        <p:attrNameLst>
                                          <p:attrName>style.visibility</p:attrName>
                                        </p:attrNameLst>
                                      </p:cBhvr>
                                      <p:to>
                                        <p:strVal val="visible"/>
                                      </p:to>
                                    </p:set>
                                    <p:anim calcmode="lin" valueType="num">
                                      <p:cBhvr>
                                        <p:cTn id="16" dur="500" fill="hold"/>
                                        <p:tgtEl>
                                          <p:spTgt spid="51">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51">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build="p">
        <p:tmplLst>
          <p:tmpl lvl="1">
            <p:tnLst>
              <p:par>
                <p:cTn presetID="23" presetClass="entr" presetSubtype="1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p:cTn dur="500" fill="hold"/>
                        <p:tgtEl>
                          <p:spTgt spid="51"/>
                        </p:tgtEl>
                        <p:attrNameLst>
                          <p:attrName>ppt_w</p:attrName>
                        </p:attrNameLst>
                      </p:cBhvr>
                      <p:tavLst>
                        <p:tav tm="0">
                          <p:val>
                            <p:fltVal val="0"/>
                          </p:val>
                        </p:tav>
                        <p:tav tm="100000">
                          <p:val>
                            <p:strVal val="#ppt_w"/>
                          </p:val>
                        </p:tav>
                      </p:tavLst>
                    </p:anim>
                    <p:anim calcmode="lin" valueType="num">
                      <p:cBhvr>
                        <p:cTn dur="500" fill="hold"/>
                        <p:tgtEl>
                          <p:spTgt spid="51"/>
                        </p:tgtEl>
                        <p:attrNameLst>
                          <p:attrName>ppt_h</p:attrName>
                        </p:attrNameLst>
                      </p:cBhvr>
                      <p:tavLst>
                        <p:tav tm="0">
                          <p:val>
                            <p:fltVal val="0"/>
                          </p:val>
                        </p:tav>
                        <p:tav tm="100000">
                          <p:val>
                            <p:strVal val="#ppt_h"/>
                          </p:val>
                        </p:tav>
                      </p:tavLst>
                    </p:anim>
                  </p:childTnLst>
                </p:cTn>
              </p:par>
            </p:tnLst>
          </p:tmpl>
        </p:tmplLst>
      </p:b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6"/>
          <p:cNvCxnSpPr/>
          <p:nvPr/>
        </p:nvCxnSpPr>
        <p:spPr>
          <a:xfrm flipV="1">
            <a:off x="331063" y="872457"/>
            <a:ext cx="11528752" cy="13642"/>
          </a:xfrm>
          <a:prstGeom prst="line">
            <a:avLst/>
          </a:prstGeom>
          <a:ln w="50800">
            <a:solidFill>
              <a:srgbClr val="F8818A"/>
            </a:solidFill>
          </a:ln>
        </p:spPr>
        <p:style>
          <a:lnRef idx="1">
            <a:schemeClr val="accent1"/>
          </a:lnRef>
          <a:fillRef idx="0">
            <a:schemeClr val="accent1"/>
          </a:fillRef>
          <a:effectRef idx="0">
            <a:schemeClr val="accent1"/>
          </a:effectRef>
          <a:fontRef idx="minor">
            <a:schemeClr val="tx1"/>
          </a:fontRef>
        </p:style>
      </p:cxnSp>
      <p:sp>
        <p:nvSpPr>
          <p:cNvPr id="50" name="Freeform 55"/>
          <p:cNvSpPr>
            <a:spLocks noEditPoints="1"/>
          </p:cNvSpPr>
          <p:nvPr/>
        </p:nvSpPr>
        <p:spPr bwMode="auto">
          <a:xfrm>
            <a:off x="407084" y="286027"/>
            <a:ext cx="504056" cy="415097"/>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393700" dist="3810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51" name="文本占位符 5"/>
          <p:cNvSpPr txBox="1">
            <a:spLocks/>
          </p:cNvSpPr>
          <p:nvPr/>
        </p:nvSpPr>
        <p:spPr>
          <a:xfrm>
            <a:off x="770583" y="286027"/>
            <a:ext cx="4608512"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b="1" dirty="0">
                <a:solidFill>
                  <a:schemeClr val="bg1"/>
                </a:solidFill>
                <a:latin typeface="Arial" panose="020B0604020202020204" pitchFamily="34" charset="0"/>
                <a:cs typeface="Arial" panose="020B0604020202020204" pitchFamily="34" charset="0"/>
              </a:rPr>
              <a:t>知音</a:t>
            </a:r>
            <a:r>
              <a:rPr lang="en-US" altLang="zh-CN" b="1" dirty="0">
                <a:solidFill>
                  <a:schemeClr val="bg1"/>
                </a:solidFill>
                <a:latin typeface="Arial" panose="020B0604020202020204" pitchFamily="34" charset="0"/>
                <a:cs typeface="Arial" panose="020B0604020202020204" pitchFamily="34" charset="0"/>
              </a:rPr>
              <a:t>UI</a:t>
            </a:r>
            <a:r>
              <a:rPr lang="zh-CN" altLang="en-US" b="1" dirty="0">
                <a:solidFill>
                  <a:schemeClr val="bg1"/>
                </a:solidFill>
                <a:latin typeface="Arial" panose="020B0604020202020204" pitchFamily="34" charset="0"/>
                <a:cs typeface="Arial" panose="020B0604020202020204" pitchFamily="34" charset="0"/>
              </a:rPr>
              <a:t>界面展示：登录界面</a:t>
            </a:r>
            <a:endParaRPr lang="en-GB" altLang="zh-CN" b="1" dirty="0">
              <a:solidFill>
                <a:schemeClr val="bg1"/>
              </a:solidFill>
              <a:latin typeface="Arial" panose="020B0604020202020204" pitchFamily="34" charset="0"/>
              <a:cs typeface="Arial" panose="020B0604020202020204" pitchFamily="34" charset="0"/>
            </a:endParaRPr>
          </a:p>
        </p:txBody>
      </p:sp>
      <p:pic>
        <p:nvPicPr>
          <p:cNvPr id="2" name="图片 1">
            <a:extLst>
              <a:ext uri="{FF2B5EF4-FFF2-40B4-BE49-F238E27FC236}">
                <a16:creationId xmlns:a16="http://schemas.microsoft.com/office/drawing/2014/main" id="{0876A39E-EA82-46BB-B450-97BC5588251D}"/>
              </a:ext>
            </a:extLst>
          </p:cNvPr>
          <p:cNvPicPr>
            <a:picLocks noChangeAspect="1"/>
          </p:cNvPicPr>
          <p:nvPr/>
        </p:nvPicPr>
        <p:blipFill>
          <a:blip r:embed="rId4"/>
          <a:stretch>
            <a:fillRect/>
          </a:stretch>
        </p:blipFill>
        <p:spPr>
          <a:xfrm>
            <a:off x="1306875" y="2277666"/>
            <a:ext cx="2196955" cy="3881288"/>
          </a:xfrm>
          <a:prstGeom prst="rect">
            <a:avLst/>
          </a:prstGeom>
        </p:spPr>
      </p:pic>
      <p:pic>
        <p:nvPicPr>
          <p:cNvPr id="3" name="图片 2">
            <a:extLst>
              <a:ext uri="{FF2B5EF4-FFF2-40B4-BE49-F238E27FC236}">
                <a16:creationId xmlns:a16="http://schemas.microsoft.com/office/drawing/2014/main" id="{364F4836-8627-4A5C-8EE2-542996BB7F3D}"/>
              </a:ext>
            </a:extLst>
          </p:cNvPr>
          <p:cNvPicPr>
            <a:picLocks noChangeAspect="1"/>
          </p:cNvPicPr>
          <p:nvPr/>
        </p:nvPicPr>
        <p:blipFill>
          <a:blip r:embed="rId5"/>
          <a:stretch>
            <a:fillRect/>
          </a:stretch>
        </p:blipFill>
        <p:spPr>
          <a:xfrm>
            <a:off x="4704185" y="2281669"/>
            <a:ext cx="2210859" cy="3881287"/>
          </a:xfrm>
          <a:prstGeom prst="rect">
            <a:avLst/>
          </a:prstGeom>
        </p:spPr>
      </p:pic>
      <p:pic>
        <p:nvPicPr>
          <p:cNvPr id="52" name="图片 51">
            <a:extLst>
              <a:ext uri="{FF2B5EF4-FFF2-40B4-BE49-F238E27FC236}">
                <a16:creationId xmlns:a16="http://schemas.microsoft.com/office/drawing/2014/main" id="{90237209-9E44-46B2-9C38-8FB4C4D3EA7B}"/>
              </a:ext>
            </a:extLst>
          </p:cNvPr>
          <p:cNvPicPr>
            <a:picLocks noChangeAspect="1"/>
          </p:cNvPicPr>
          <p:nvPr/>
        </p:nvPicPr>
        <p:blipFill>
          <a:blip r:embed="rId6"/>
          <a:stretch>
            <a:fillRect/>
          </a:stretch>
        </p:blipFill>
        <p:spPr>
          <a:xfrm>
            <a:off x="8115399" y="2331512"/>
            <a:ext cx="2220515" cy="3881288"/>
          </a:xfrm>
          <a:prstGeom prst="rect">
            <a:avLst/>
          </a:prstGeom>
        </p:spPr>
      </p:pic>
      <p:sp>
        <p:nvSpPr>
          <p:cNvPr id="53" name="文本占位符 5">
            <a:extLst>
              <a:ext uri="{FF2B5EF4-FFF2-40B4-BE49-F238E27FC236}">
                <a16:creationId xmlns:a16="http://schemas.microsoft.com/office/drawing/2014/main" id="{D97F8DD8-4158-467B-BA7E-7C247982DC89}"/>
              </a:ext>
            </a:extLst>
          </p:cNvPr>
          <p:cNvSpPr txBox="1">
            <a:spLocks/>
          </p:cNvSpPr>
          <p:nvPr/>
        </p:nvSpPr>
        <p:spPr>
          <a:xfrm>
            <a:off x="1304265" y="1236691"/>
            <a:ext cx="2287779"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r>
              <a:rPr lang="zh-CN" altLang="en-US" sz="1600" b="1" dirty="0">
                <a:solidFill>
                  <a:schemeClr val="bg1"/>
                </a:solidFill>
                <a:latin typeface="Arial" panose="020B0604020202020204" pitchFamily="34" charset="0"/>
                <a:cs typeface="Arial" panose="020B0604020202020204" pitchFamily="34" charset="0"/>
              </a:rPr>
              <a:t>点击用户名处进行输入</a:t>
            </a:r>
            <a:endParaRPr lang="en-GB" altLang="zh-CN" sz="1600" b="1" dirty="0">
              <a:solidFill>
                <a:schemeClr val="bg1"/>
              </a:solidFill>
              <a:latin typeface="Arial" panose="020B0604020202020204" pitchFamily="34" charset="0"/>
              <a:cs typeface="Arial" panose="020B0604020202020204" pitchFamily="34" charset="0"/>
            </a:endParaRPr>
          </a:p>
        </p:txBody>
      </p:sp>
      <p:sp>
        <p:nvSpPr>
          <p:cNvPr id="54" name="文本占位符 5">
            <a:extLst>
              <a:ext uri="{FF2B5EF4-FFF2-40B4-BE49-F238E27FC236}">
                <a16:creationId xmlns:a16="http://schemas.microsoft.com/office/drawing/2014/main" id="{1103B39D-2870-4133-B7AB-6B6691CF8F69}"/>
              </a:ext>
            </a:extLst>
          </p:cNvPr>
          <p:cNvSpPr txBox="1">
            <a:spLocks/>
          </p:cNvSpPr>
          <p:nvPr/>
        </p:nvSpPr>
        <p:spPr>
          <a:xfrm>
            <a:off x="4514999" y="1236691"/>
            <a:ext cx="2287779"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r>
              <a:rPr lang="zh-CN" altLang="en-US" sz="1600" b="1" dirty="0">
                <a:solidFill>
                  <a:schemeClr val="bg1"/>
                </a:solidFill>
                <a:latin typeface="Arial" panose="020B0604020202020204" pitchFamily="34" charset="0"/>
                <a:cs typeface="Arial" panose="020B0604020202020204" pitchFamily="34" charset="0"/>
              </a:rPr>
              <a:t>点击密码处进行输入</a:t>
            </a:r>
            <a:endParaRPr lang="en-US" altLang="zh-CN" sz="1600" b="1" dirty="0">
              <a:solidFill>
                <a:schemeClr val="bg1"/>
              </a:solidFill>
              <a:latin typeface="Arial" panose="020B0604020202020204" pitchFamily="34" charset="0"/>
              <a:cs typeface="Arial" panose="020B0604020202020204" pitchFamily="34" charset="0"/>
            </a:endParaRPr>
          </a:p>
          <a:p>
            <a:pPr algn="ctr"/>
            <a:r>
              <a:rPr lang="zh-CN" altLang="en-US" sz="1600" b="1" dirty="0">
                <a:solidFill>
                  <a:schemeClr val="bg1"/>
                </a:solidFill>
                <a:latin typeface="Arial" panose="020B0604020202020204" pitchFamily="34" charset="0"/>
                <a:cs typeface="Arial" panose="020B0604020202020204" pitchFamily="34" charset="0"/>
              </a:rPr>
              <a:t>图片会进行更改</a:t>
            </a:r>
            <a:endParaRPr lang="en-GB" altLang="zh-CN" sz="1600" b="1" dirty="0">
              <a:solidFill>
                <a:schemeClr val="bg1"/>
              </a:solidFill>
              <a:latin typeface="Arial" panose="020B0604020202020204" pitchFamily="34" charset="0"/>
              <a:cs typeface="Arial" panose="020B0604020202020204" pitchFamily="34" charset="0"/>
            </a:endParaRPr>
          </a:p>
        </p:txBody>
      </p:sp>
      <p:sp>
        <p:nvSpPr>
          <p:cNvPr id="55" name="文本占位符 5">
            <a:extLst>
              <a:ext uri="{FF2B5EF4-FFF2-40B4-BE49-F238E27FC236}">
                <a16:creationId xmlns:a16="http://schemas.microsoft.com/office/drawing/2014/main" id="{07B1BFD4-97AD-4CA4-BC77-D83FB532921A}"/>
              </a:ext>
            </a:extLst>
          </p:cNvPr>
          <p:cNvSpPr txBox="1">
            <a:spLocks/>
          </p:cNvSpPr>
          <p:nvPr/>
        </p:nvSpPr>
        <p:spPr>
          <a:xfrm>
            <a:off x="7713488" y="1236691"/>
            <a:ext cx="3024336"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r>
              <a:rPr lang="zh-CN" altLang="en-US" sz="1600" b="1" dirty="0">
                <a:solidFill>
                  <a:schemeClr val="bg1"/>
                </a:solidFill>
                <a:latin typeface="Arial" panose="020B0604020202020204" pitchFamily="34" charset="0"/>
                <a:cs typeface="Arial" panose="020B0604020202020204" pitchFamily="34" charset="0"/>
              </a:rPr>
              <a:t>点击登录微博，通过将信息传输至服务器，又服务器进行登录并反馈，失败则显示提示信息，成功则跳转页面</a:t>
            </a:r>
            <a:endParaRPr lang="en-US" altLang="zh-CN"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4366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arn(inVertical)">
                                      <p:cBhvr>
                                        <p:cTn id="12" dur="500"/>
                                        <p:tgtEl>
                                          <p:spTgt spid="49"/>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51">
                                            <p:txEl>
                                              <p:pRg st="0" end="0"/>
                                            </p:txEl>
                                          </p:spTgt>
                                        </p:tgtEl>
                                        <p:attrNameLst>
                                          <p:attrName>style.visibility</p:attrName>
                                        </p:attrNameLst>
                                      </p:cBhvr>
                                      <p:to>
                                        <p:strVal val="visible"/>
                                      </p:to>
                                    </p:set>
                                    <p:anim calcmode="lin" valueType="num">
                                      <p:cBhvr>
                                        <p:cTn id="16" dur="500" fill="hold"/>
                                        <p:tgtEl>
                                          <p:spTgt spid="51">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51">
                                            <p:txEl>
                                              <p:pRg st="0" end="0"/>
                                            </p:txEl>
                                          </p:spTgt>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3" presetClass="entr" presetSubtype="16" fill="hold" grpId="0" nodeType="afterEffect">
                                  <p:stCondLst>
                                    <p:cond delay="0"/>
                                  </p:stCondLst>
                                  <p:childTnLst>
                                    <p:set>
                                      <p:cBhvr>
                                        <p:cTn id="20" dur="1" fill="hold">
                                          <p:stCondLst>
                                            <p:cond delay="0"/>
                                          </p:stCondLst>
                                        </p:cTn>
                                        <p:tgtEl>
                                          <p:spTgt spid="53">
                                            <p:txEl>
                                              <p:pRg st="0" end="0"/>
                                            </p:txEl>
                                          </p:spTgt>
                                        </p:tgtEl>
                                        <p:attrNameLst>
                                          <p:attrName>style.visibility</p:attrName>
                                        </p:attrNameLst>
                                      </p:cBhvr>
                                      <p:to>
                                        <p:strVal val="visible"/>
                                      </p:to>
                                    </p:set>
                                    <p:anim calcmode="lin" valueType="num">
                                      <p:cBhvr>
                                        <p:cTn id="21"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53">
                                            <p:txEl>
                                              <p:pRg st="0" end="0"/>
                                            </p:txEl>
                                          </p:spTgt>
                                        </p:tgtEl>
                                        <p:attrNameLst>
                                          <p:attrName>ppt_h</p:attrName>
                                        </p:attrNameLst>
                                      </p:cBhvr>
                                      <p:tavLst>
                                        <p:tav tm="0">
                                          <p:val>
                                            <p:fltVal val="0"/>
                                          </p:val>
                                        </p:tav>
                                        <p:tav tm="100000">
                                          <p:val>
                                            <p:strVal val="#ppt_h"/>
                                          </p:val>
                                        </p:tav>
                                      </p:tavLst>
                                    </p:anim>
                                  </p:childTnLst>
                                </p:cTn>
                              </p:par>
                            </p:childTnLst>
                          </p:cTn>
                        </p:par>
                        <p:par>
                          <p:cTn id="23" fill="hold">
                            <p:stCondLst>
                              <p:cond delay="2000"/>
                            </p:stCondLst>
                            <p:childTnLst>
                              <p:par>
                                <p:cTn id="24" presetID="23" presetClass="entr" presetSubtype="16" fill="hold" grpId="0" nodeType="afterEffect">
                                  <p:stCondLst>
                                    <p:cond delay="0"/>
                                  </p:stCondLst>
                                  <p:childTnLst>
                                    <p:set>
                                      <p:cBhvr>
                                        <p:cTn id="25" dur="1" fill="hold">
                                          <p:stCondLst>
                                            <p:cond delay="0"/>
                                          </p:stCondLst>
                                        </p:cTn>
                                        <p:tgtEl>
                                          <p:spTgt spid="54">
                                            <p:txEl>
                                              <p:pRg st="0" end="0"/>
                                            </p:txEl>
                                          </p:spTgt>
                                        </p:tgtEl>
                                        <p:attrNameLst>
                                          <p:attrName>style.visibility</p:attrName>
                                        </p:attrNameLst>
                                      </p:cBhvr>
                                      <p:to>
                                        <p:strVal val="visible"/>
                                      </p:to>
                                    </p:set>
                                    <p:anim calcmode="lin" valueType="num">
                                      <p:cBhvr>
                                        <p:cTn id="26" dur="500" fill="hold"/>
                                        <p:tgtEl>
                                          <p:spTgt spid="54">
                                            <p:txEl>
                                              <p:pRg st="0" end="0"/>
                                            </p:txEl>
                                          </p:spTgt>
                                        </p:tgtEl>
                                        <p:attrNameLst>
                                          <p:attrName>ppt_w</p:attrName>
                                        </p:attrNameLst>
                                      </p:cBhvr>
                                      <p:tavLst>
                                        <p:tav tm="0">
                                          <p:val>
                                            <p:fltVal val="0"/>
                                          </p:val>
                                        </p:tav>
                                        <p:tav tm="100000">
                                          <p:val>
                                            <p:strVal val="#ppt_w"/>
                                          </p:val>
                                        </p:tav>
                                      </p:tavLst>
                                    </p:anim>
                                    <p:anim calcmode="lin" valueType="num">
                                      <p:cBhvr>
                                        <p:cTn id="27" dur="500" fill="hold"/>
                                        <p:tgtEl>
                                          <p:spTgt spid="54">
                                            <p:txEl>
                                              <p:pRg st="0" end="0"/>
                                            </p:txEl>
                                          </p:spTgt>
                                        </p:tgtEl>
                                        <p:attrNameLst>
                                          <p:attrName>ppt_h</p:attrName>
                                        </p:attrNameLst>
                                      </p:cBhvr>
                                      <p:tavLst>
                                        <p:tav tm="0">
                                          <p:val>
                                            <p:fltVal val="0"/>
                                          </p:val>
                                        </p:tav>
                                        <p:tav tm="100000">
                                          <p:val>
                                            <p:strVal val="#ppt_h"/>
                                          </p:val>
                                        </p:tav>
                                      </p:tavLst>
                                    </p:anim>
                                  </p:childTnLst>
                                </p:cTn>
                              </p:par>
                            </p:childTnLst>
                          </p:cTn>
                        </p:par>
                        <p:par>
                          <p:cTn id="28" fill="hold">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54">
                                            <p:txEl>
                                              <p:pRg st="1" end="1"/>
                                            </p:txEl>
                                          </p:spTgt>
                                        </p:tgtEl>
                                        <p:attrNameLst>
                                          <p:attrName>style.visibility</p:attrName>
                                        </p:attrNameLst>
                                      </p:cBhvr>
                                      <p:to>
                                        <p:strVal val="visible"/>
                                      </p:to>
                                    </p:set>
                                    <p:anim calcmode="lin" valueType="num">
                                      <p:cBhvr>
                                        <p:cTn id="31" dur="500" fill="hold"/>
                                        <p:tgtEl>
                                          <p:spTgt spid="54">
                                            <p:txEl>
                                              <p:pRg st="1" end="1"/>
                                            </p:txEl>
                                          </p:spTgt>
                                        </p:tgtEl>
                                        <p:attrNameLst>
                                          <p:attrName>ppt_w</p:attrName>
                                        </p:attrNameLst>
                                      </p:cBhvr>
                                      <p:tavLst>
                                        <p:tav tm="0">
                                          <p:val>
                                            <p:fltVal val="0"/>
                                          </p:val>
                                        </p:tav>
                                        <p:tav tm="100000">
                                          <p:val>
                                            <p:strVal val="#ppt_w"/>
                                          </p:val>
                                        </p:tav>
                                      </p:tavLst>
                                    </p:anim>
                                    <p:anim calcmode="lin" valueType="num">
                                      <p:cBhvr>
                                        <p:cTn id="32" dur="500" fill="hold"/>
                                        <p:tgtEl>
                                          <p:spTgt spid="54">
                                            <p:txEl>
                                              <p:pRg st="1" end="1"/>
                                            </p:txEl>
                                          </p:spTgt>
                                        </p:tgtEl>
                                        <p:attrNameLst>
                                          <p:attrName>ppt_h</p:attrName>
                                        </p:attrNameLst>
                                      </p:cBhvr>
                                      <p:tavLst>
                                        <p:tav tm="0">
                                          <p:val>
                                            <p:fltVal val="0"/>
                                          </p:val>
                                        </p:tav>
                                        <p:tav tm="100000">
                                          <p:val>
                                            <p:strVal val="#ppt_h"/>
                                          </p:val>
                                        </p:tav>
                                      </p:tavLst>
                                    </p:anim>
                                  </p:childTnLst>
                                </p:cTn>
                              </p:par>
                            </p:childTnLst>
                          </p:cTn>
                        </p:par>
                        <p:par>
                          <p:cTn id="33" fill="hold">
                            <p:stCondLst>
                              <p:cond delay="3000"/>
                            </p:stCondLst>
                            <p:childTnLst>
                              <p:par>
                                <p:cTn id="34" presetID="23" presetClass="entr" presetSubtype="16" fill="hold" grpId="0" nodeType="afterEffect">
                                  <p:stCondLst>
                                    <p:cond delay="0"/>
                                  </p:stCondLst>
                                  <p:childTnLst>
                                    <p:set>
                                      <p:cBhvr>
                                        <p:cTn id="35" dur="1" fill="hold">
                                          <p:stCondLst>
                                            <p:cond delay="0"/>
                                          </p:stCondLst>
                                        </p:cTn>
                                        <p:tgtEl>
                                          <p:spTgt spid="55">
                                            <p:txEl>
                                              <p:pRg st="0" end="0"/>
                                            </p:txEl>
                                          </p:spTgt>
                                        </p:tgtEl>
                                        <p:attrNameLst>
                                          <p:attrName>style.visibility</p:attrName>
                                        </p:attrNameLst>
                                      </p:cBhvr>
                                      <p:to>
                                        <p:strVal val="visible"/>
                                      </p:to>
                                    </p:set>
                                    <p:anim calcmode="lin" valueType="num">
                                      <p:cBhvr>
                                        <p:cTn id="36" dur="500" fill="hold"/>
                                        <p:tgtEl>
                                          <p:spTgt spid="55">
                                            <p:txEl>
                                              <p:pRg st="0" end="0"/>
                                            </p:txEl>
                                          </p:spTgt>
                                        </p:tgtEl>
                                        <p:attrNameLst>
                                          <p:attrName>ppt_w</p:attrName>
                                        </p:attrNameLst>
                                      </p:cBhvr>
                                      <p:tavLst>
                                        <p:tav tm="0">
                                          <p:val>
                                            <p:fltVal val="0"/>
                                          </p:val>
                                        </p:tav>
                                        <p:tav tm="100000">
                                          <p:val>
                                            <p:strVal val="#ppt_w"/>
                                          </p:val>
                                        </p:tav>
                                      </p:tavLst>
                                    </p:anim>
                                    <p:anim calcmode="lin" valueType="num">
                                      <p:cBhvr>
                                        <p:cTn id="37" dur="500" fill="hold"/>
                                        <p:tgtEl>
                                          <p:spTgt spid="55">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build="p">
        <p:tmplLst>
          <p:tmpl lvl="1">
            <p:tnLst>
              <p:par>
                <p:cTn presetID="23" presetClass="entr" presetSubtype="1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p:cTn dur="500" fill="hold"/>
                        <p:tgtEl>
                          <p:spTgt spid="51"/>
                        </p:tgtEl>
                        <p:attrNameLst>
                          <p:attrName>ppt_w</p:attrName>
                        </p:attrNameLst>
                      </p:cBhvr>
                      <p:tavLst>
                        <p:tav tm="0">
                          <p:val>
                            <p:fltVal val="0"/>
                          </p:val>
                        </p:tav>
                        <p:tav tm="100000">
                          <p:val>
                            <p:strVal val="#ppt_w"/>
                          </p:val>
                        </p:tav>
                      </p:tavLst>
                    </p:anim>
                    <p:anim calcmode="lin" valueType="num">
                      <p:cBhvr>
                        <p:cTn dur="500" fill="hold"/>
                        <p:tgtEl>
                          <p:spTgt spid="51"/>
                        </p:tgtEl>
                        <p:attrNameLst>
                          <p:attrName>ppt_h</p:attrName>
                        </p:attrNameLst>
                      </p:cBhvr>
                      <p:tavLst>
                        <p:tav tm="0">
                          <p:val>
                            <p:fltVal val="0"/>
                          </p:val>
                        </p:tav>
                        <p:tav tm="100000">
                          <p:val>
                            <p:strVal val="#ppt_h"/>
                          </p:val>
                        </p:tav>
                      </p:tavLst>
                    </p:anim>
                  </p:childTnLst>
                </p:cTn>
              </p:par>
            </p:tnLst>
          </p:tmpl>
        </p:tmplLst>
      </p:bldP>
      <p:bldP spid="53" grpId="0" build="p">
        <p:tmplLst>
          <p:tmpl lvl="1">
            <p:tnLst>
              <p:par>
                <p:cTn presetID="23" presetClass="entr" presetSubtype="16"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childTnLst>
                </p:cTn>
              </p:par>
            </p:tnLst>
          </p:tmpl>
        </p:tmplLst>
      </p:bldP>
      <p:bldP spid="54" grpId="0" build="p">
        <p:tmplLst>
          <p:tmpl lvl="1">
            <p:tnLst>
              <p:par>
                <p:cTn presetID="23" presetClass="entr" presetSubtype="16"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p:cTn dur="500" fill="hold"/>
                        <p:tgtEl>
                          <p:spTgt spid="54"/>
                        </p:tgtEl>
                        <p:attrNameLst>
                          <p:attrName>ppt_w</p:attrName>
                        </p:attrNameLst>
                      </p:cBhvr>
                      <p:tavLst>
                        <p:tav tm="0">
                          <p:val>
                            <p:fltVal val="0"/>
                          </p:val>
                        </p:tav>
                        <p:tav tm="100000">
                          <p:val>
                            <p:strVal val="#ppt_w"/>
                          </p:val>
                        </p:tav>
                      </p:tavLst>
                    </p:anim>
                    <p:anim calcmode="lin" valueType="num">
                      <p:cBhvr>
                        <p:cTn dur="500" fill="hold"/>
                        <p:tgtEl>
                          <p:spTgt spid="54"/>
                        </p:tgtEl>
                        <p:attrNameLst>
                          <p:attrName>ppt_h</p:attrName>
                        </p:attrNameLst>
                      </p:cBhvr>
                      <p:tavLst>
                        <p:tav tm="0">
                          <p:val>
                            <p:fltVal val="0"/>
                          </p:val>
                        </p:tav>
                        <p:tav tm="100000">
                          <p:val>
                            <p:strVal val="#ppt_h"/>
                          </p:val>
                        </p:tav>
                      </p:tavLst>
                    </p:anim>
                  </p:childTnLst>
                </p:cTn>
              </p:par>
            </p:tnLst>
          </p:tmpl>
        </p:tmplLst>
      </p:bldP>
      <p:bldP spid="55" grpId="0" build="p">
        <p:tmplLst>
          <p:tmpl lvl="1">
            <p:tnLst>
              <p:par>
                <p:cTn presetID="23" presetClass="entr" presetSubtype="16"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p:cTn dur="500" fill="hold"/>
                        <p:tgtEl>
                          <p:spTgt spid="55"/>
                        </p:tgtEl>
                        <p:attrNameLst>
                          <p:attrName>ppt_w</p:attrName>
                        </p:attrNameLst>
                      </p:cBhvr>
                      <p:tavLst>
                        <p:tav tm="0">
                          <p:val>
                            <p:fltVal val="0"/>
                          </p:val>
                        </p:tav>
                        <p:tav tm="100000">
                          <p:val>
                            <p:strVal val="#ppt_w"/>
                          </p:val>
                        </p:tav>
                      </p:tavLst>
                    </p:anim>
                    <p:anim calcmode="lin" valueType="num">
                      <p:cBhvr>
                        <p:cTn dur="500" fill="hold"/>
                        <p:tgtEl>
                          <p:spTgt spid="55"/>
                        </p:tgtEl>
                        <p:attrNameLst>
                          <p:attrName>ppt_h</p:attrName>
                        </p:attrNameLst>
                      </p:cBhvr>
                      <p:tavLst>
                        <p:tav tm="0">
                          <p:val>
                            <p:fltVal val="0"/>
                          </p:val>
                        </p:tav>
                        <p:tav tm="100000">
                          <p:val>
                            <p:strVal val="#ppt_h"/>
                          </p:val>
                        </p:tav>
                      </p:tavLst>
                    </p:anim>
                  </p:childTnLst>
                </p:cTn>
              </p:par>
            </p:tnLst>
          </p:tmpl>
        </p:tmplLst>
      </p:b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6"/>
          <p:cNvCxnSpPr/>
          <p:nvPr/>
        </p:nvCxnSpPr>
        <p:spPr>
          <a:xfrm flipV="1">
            <a:off x="331063" y="872457"/>
            <a:ext cx="11528752" cy="13642"/>
          </a:xfrm>
          <a:prstGeom prst="line">
            <a:avLst/>
          </a:prstGeom>
          <a:ln w="50800">
            <a:solidFill>
              <a:srgbClr val="F8818A"/>
            </a:solidFill>
          </a:ln>
        </p:spPr>
        <p:style>
          <a:lnRef idx="1">
            <a:schemeClr val="accent1"/>
          </a:lnRef>
          <a:fillRef idx="0">
            <a:schemeClr val="accent1"/>
          </a:fillRef>
          <a:effectRef idx="0">
            <a:schemeClr val="accent1"/>
          </a:effectRef>
          <a:fontRef idx="minor">
            <a:schemeClr val="tx1"/>
          </a:fontRef>
        </p:style>
      </p:cxnSp>
      <p:sp>
        <p:nvSpPr>
          <p:cNvPr id="50" name="Freeform 55"/>
          <p:cNvSpPr>
            <a:spLocks noEditPoints="1"/>
          </p:cNvSpPr>
          <p:nvPr/>
        </p:nvSpPr>
        <p:spPr bwMode="auto">
          <a:xfrm>
            <a:off x="407084" y="286027"/>
            <a:ext cx="504056" cy="415097"/>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393700" dist="3810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51" name="文本占位符 5"/>
          <p:cNvSpPr txBox="1">
            <a:spLocks/>
          </p:cNvSpPr>
          <p:nvPr/>
        </p:nvSpPr>
        <p:spPr>
          <a:xfrm>
            <a:off x="770583" y="286027"/>
            <a:ext cx="4896544"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b="1" dirty="0">
                <a:solidFill>
                  <a:schemeClr val="bg1"/>
                </a:solidFill>
                <a:latin typeface="Arial" panose="020B0604020202020204" pitchFamily="34" charset="0"/>
                <a:cs typeface="Arial" panose="020B0604020202020204" pitchFamily="34" charset="0"/>
              </a:rPr>
              <a:t>知音</a:t>
            </a:r>
            <a:r>
              <a:rPr lang="en-US" altLang="zh-CN" b="1" dirty="0">
                <a:solidFill>
                  <a:schemeClr val="bg1"/>
                </a:solidFill>
                <a:latin typeface="Arial" panose="020B0604020202020204" pitchFamily="34" charset="0"/>
                <a:cs typeface="Arial" panose="020B0604020202020204" pitchFamily="34" charset="0"/>
              </a:rPr>
              <a:t>UI</a:t>
            </a:r>
            <a:r>
              <a:rPr lang="zh-CN" altLang="en-US" b="1" dirty="0">
                <a:solidFill>
                  <a:schemeClr val="bg1"/>
                </a:solidFill>
                <a:latin typeface="Arial" panose="020B0604020202020204" pitchFamily="34" charset="0"/>
                <a:cs typeface="Arial" panose="020B0604020202020204" pitchFamily="34" charset="0"/>
              </a:rPr>
              <a:t>界面展示：展示主界面</a:t>
            </a:r>
            <a:endParaRPr lang="en-GB" altLang="zh-CN" b="1" dirty="0">
              <a:solidFill>
                <a:schemeClr val="bg1"/>
              </a:solidFill>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A8A1CF8C-1430-4E49-B3F7-D1C083EC8A5F}"/>
              </a:ext>
            </a:extLst>
          </p:cNvPr>
          <p:cNvPicPr>
            <a:picLocks noChangeAspect="1"/>
          </p:cNvPicPr>
          <p:nvPr/>
        </p:nvPicPr>
        <p:blipFill>
          <a:blip r:embed="rId4"/>
          <a:stretch>
            <a:fillRect/>
          </a:stretch>
        </p:blipFill>
        <p:spPr>
          <a:xfrm>
            <a:off x="682988" y="2597316"/>
            <a:ext cx="2007295" cy="3536398"/>
          </a:xfrm>
          <a:prstGeom prst="rect">
            <a:avLst/>
          </a:prstGeom>
        </p:spPr>
      </p:pic>
      <p:pic>
        <p:nvPicPr>
          <p:cNvPr id="5" name="图片 4">
            <a:extLst>
              <a:ext uri="{FF2B5EF4-FFF2-40B4-BE49-F238E27FC236}">
                <a16:creationId xmlns:a16="http://schemas.microsoft.com/office/drawing/2014/main" id="{7879ACE0-79BB-497D-BE6B-1E8B60D3DE3F}"/>
              </a:ext>
            </a:extLst>
          </p:cNvPr>
          <p:cNvPicPr>
            <a:picLocks noChangeAspect="1"/>
          </p:cNvPicPr>
          <p:nvPr/>
        </p:nvPicPr>
        <p:blipFill>
          <a:blip r:embed="rId5"/>
          <a:stretch>
            <a:fillRect/>
          </a:stretch>
        </p:blipFill>
        <p:spPr>
          <a:xfrm>
            <a:off x="3434879" y="2603289"/>
            <a:ext cx="2001942" cy="3536398"/>
          </a:xfrm>
          <a:prstGeom prst="rect">
            <a:avLst/>
          </a:prstGeom>
        </p:spPr>
      </p:pic>
      <p:pic>
        <p:nvPicPr>
          <p:cNvPr id="8" name="图片 7">
            <a:extLst>
              <a:ext uri="{FF2B5EF4-FFF2-40B4-BE49-F238E27FC236}">
                <a16:creationId xmlns:a16="http://schemas.microsoft.com/office/drawing/2014/main" id="{638A6280-FFFC-49C6-8DFF-CEAC875FB280}"/>
              </a:ext>
            </a:extLst>
          </p:cNvPr>
          <p:cNvPicPr>
            <a:picLocks noChangeAspect="1"/>
          </p:cNvPicPr>
          <p:nvPr/>
        </p:nvPicPr>
        <p:blipFill>
          <a:blip r:embed="rId6"/>
          <a:stretch>
            <a:fillRect/>
          </a:stretch>
        </p:blipFill>
        <p:spPr>
          <a:xfrm>
            <a:off x="6483541" y="2597316"/>
            <a:ext cx="2021799" cy="3542326"/>
          </a:xfrm>
          <a:prstGeom prst="rect">
            <a:avLst/>
          </a:prstGeom>
        </p:spPr>
      </p:pic>
      <p:pic>
        <p:nvPicPr>
          <p:cNvPr id="9" name="图片 8">
            <a:extLst>
              <a:ext uri="{FF2B5EF4-FFF2-40B4-BE49-F238E27FC236}">
                <a16:creationId xmlns:a16="http://schemas.microsoft.com/office/drawing/2014/main" id="{017A86BF-CE66-45FE-8ADE-A33BE238F165}"/>
              </a:ext>
            </a:extLst>
          </p:cNvPr>
          <p:cNvPicPr>
            <a:picLocks noChangeAspect="1"/>
          </p:cNvPicPr>
          <p:nvPr/>
        </p:nvPicPr>
        <p:blipFill>
          <a:blip r:embed="rId7"/>
          <a:stretch>
            <a:fillRect/>
          </a:stretch>
        </p:blipFill>
        <p:spPr>
          <a:xfrm>
            <a:off x="9411543" y="2591388"/>
            <a:ext cx="2003628" cy="3542326"/>
          </a:xfrm>
          <a:prstGeom prst="rect">
            <a:avLst/>
          </a:prstGeom>
        </p:spPr>
      </p:pic>
      <p:sp>
        <p:nvSpPr>
          <p:cNvPr id="13" name="文本占位符 5">
            <a:extLst>
              <a:ext uri="{FF2B5EF4-FFF2-40B4-BE49-F238E27FC236}">
                <a16:creationId xmlns:a16="http://schemas.microsoft.com/office/drawing/2014/main" id="{CD5E09AB-B64C-420D-9CE0-B91638E525CB}"/>
              </a:ext>
            </a:extLst>
          </p:cNvPr>
          <p:cNvSpPr txBox="1">
            <a:spLocks/>
          </p:cNvSpPr>
          <p:nvPr/>
        </p:nvSpPr>
        <p:spPr>
          <a:xfrm>
            <a:off x="524183" y="1341920"/>
            <a:ext cx="2287779"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r>
              <a:rPr lang="zh-CN" altLang="en-US" sz="1600" b="1" dirty="0">
                <a:solidFill>
                  <a:schemeClr val="bg1"/>
                </a:solidFill>
                <a:latin typeface="Arial" panose="020B0604020202020204" pitchFamily="34" charset="0"/>
                <a:cs typeface="Arial" panose="020B0604020202020204" pitchFamily="34" charset="0"/>
              </a:rPr>
              <a:t>登陆成功后的初始展示主界面</a:t>
            </a:r>
            <a:endParaRPr lang="en-GB" altLang="zh-CN" sz="1600" b="1" dirty="0">
              <a:solidFill>
                <a:schemeClr val="bg1"/>
              </a:solidFill>
              <a:latin typeface="Arial" panose="020B0604020202020204" pitchFamily="34" charset="0"/>
              <a:cs typeface="Arial" panose="020B0604020202020204" pitchFamily="34" charset="0"/>
            </a:endParaRPr>
          </a:p>
        </p:txBody>
      </p:sp>
      <p:sp>
        <p:nvSpPr>
          <p:cNvPr id="14" name="文本占位符 5">
            <a:extLst>
              <a:ext uri="{FF2B5EF4-FFF2-40B4-BE49-F238E27FC236}">
                <a16:creationId xmlns:a16="http://schemas.microsoft.com/office/drawing/2014/main" id="{41B44B66-84B4-409A-9407-4C0E7AE241D6}"/>
              </a:ext>
            </a:extLst>
          </p:cNvPr>
          <p:cNvSpPr txBox="1">
            <a:spLocks/>
          </p:cNvSpPr>
          <p:nvPr/>
        </p:nvSpPr>
        <p:spPr>
          <a:xfrm>
            <a:off x="3149042" y="1384962"/>
            <a:ext cx="2287779"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r>
              <a:rPr lang="zh-CN" altLang="en-US" sz="1600" b="1" dirty="0">
                <a:solidFill>
                  <a:schemeClr val="bg1"/>
                </a:solidFill>
                <a:latin typeface="Arial" panose="020B0604020202020204" pitchFamily="34" charset="0"/>
                <a:cs typeface="Arial" panose="020B0604020202020204" pitchFamily="34" charset="0"/>
              </a:rPr>
              <a:t>点击左上角按钮弹出筛选模式的滑动窗口</a:t>
            </a:r>
            <a:endParaRPr lang="en-GB" altLang="zh-CN" sz="1600" b="1" dirty="0">
              <a:solidFill>
                <a:schemeClr val="bg1"/>
              </a:solidFill>
              <a:latin typeface="Arial" panose="020B0604020202020204" pitchFamily="34" charset="0"/>
              <a:cs typeface="Arial" panose="020B0604020202020204" pitchFamily="34" charset="0"/>
            </a:endParaRPr>
          </a:p>
        </p:txBody>
      </p:sp>
      <p:sp>
        <p:nvSpPr>
          <p:cNvPr id="15" name="文本占位符 5">
            <a:extLst>
              <a:ext uri="{FF2B5EF4-FFF2-40B4-BE49-F238E27FC236}">
                <a16:creationId xmlns:a16="http://schemas.microsoft.com/office/drawing/2014/main" id="{EDEB7124-F03A-4B2F-B61F-E783BFC19401}"/>
              </a:ext>
            </a:extLst>
          </p:cNvPr>
          <p:cNvSpPr txBox="1">
            <a:spLocks/>
          </p:cNvSpPr>
          <p:nvPr/>
        </p:nvSpPr>
        <p:spPr>
          <a:xfrm>
            <a:off x="5941201" y="1384962"/>
            <a:ext cx="3106478"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r>
              <a:rPr lang="zh-CN" altLang="en-US" sz="1600" b="1" dirty="0">
                <a:solidFill>
                  <a:schemeClr val="bg1"/>
                </a:solidFill>
                <a:latin typeface="Arial" panose="020B0604020202020204" pitchFamily="34" charset="0"/>
                <a:cs typeface="Arial" panose="020B0604020202020204" pitchFamily="34" charset="0"/>
              </a:rPr>
              <a:t>选择筛选模式，加载服务器所爬到的所有数据，以微博官方格式为基础，增添了左侧的分类标签，以及中间部分的关键字等</a:t>
            </a:r>
            <a:endParaRPr lang="en-GB" altLang="zh-CN" sz="1600" b="1" dirty="0">
              <a:solidFill>
                <a:schemeClr val="bg1"/>
              </a:solidFill>
              <a:latin typeface="Arial" panose="020B0604020202020204" pitchFamily="34" charset="0"/>
              <a:cs typeface="Arial" panose="020B0604020202020204" pitchFamily="34" charset="0"/>
            </a:endParaRPr>
          </a:p>
        </p:txBody>
      </p:sp>
      <p:sp>
        <p:nvSpPr>
          <p:cNvPr id="16" name="文本占位符 5">
            <a:extLst>
              <a:ext uri="{FF2B5EF4-FFF2-40B4-BE49-F238E27FC236}">
                <a16:creationId xmlns:a16="http://schemas.microsoft.com/office/drawing/2014/main" id="{61E4DEF3-D48D-4841-8A49-A998D07D7966}"/>
              </a:ext>
            </a:extLst>
          </p:cNvPr>
          <p:cNvSpPr txBox="1">
            <a:spLocks/>
          </p:cNvSpPr>
          <p:nvPr/>
        </p:nvSpPr>
        <p:spPr>
          <a:xfrm>
            <a:off x="9269467" y="1384962"/>
            <a:ext cx="2287779"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r>
              <a:rPr lang="zh-CN" altLang="en-US" sz="1600" b="1" dirty="0">
                <a:solidFill>
                  <a:schemeClr val="bg1"/>
                </a:solidFill>
                <a:latin typeface="Arial" panose="020B0604020202020204" pitchFamily="34" charset="0"/>
                <a:cs typeface="Arial" panose="020B0604020202020204" pitchFamily="34" charset="0"/>
              </a:rPr>
              <a:t>选择无图模式，则在筛选模式的基础上去除了除用户头像以外的所有图片</a:t>
            </a:r>
            <a:endParaRPr lang="en-GB" altLang="zh-CN"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33953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arn(inVertical)">
                                      <p:cBhvr>
                                        <p:cTn id="12" dur="500"/>
                                        <p:tgtEl>
                                          <p:spTgt spid="49"/>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51">
                                            <p:txEl>
                                              <p:pRg st="0" end="0"/>
                                            </p:txEl>
                                          </p:spTgt>
                                        </p:tgtEl>
                                        <p:attrNameLst>
                                          <p:attrName>style.visibility</p:attrName>
                                        </p:attrNameLst>
                                      </p:cBhvr>
                                      <p:to>
                                        <p:strVal val="visible"/>
                                      </p:to>
                                    </p:set>
                                    <p:anim calcmode="lin" valueType="num">
                                      <p:cBhvr>
                                        <p:cTn id="16" dur="500" fill="hold"/>
                                        <p:tgtEl>
                                          <p:spTgt spid="51">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51">
                                            <p:txEl>
                                              <p:pRg st="0" end="0"/>
                                            </p:txEl>
                                          </p:spTgt>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3" presetClass="entr" presetSubtype="16" fill="hold" grpId="0" nodeType="after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 calcmode="lin" valueType="num">
                                      <p:cBhvr>
                                        <p:cTn id="21"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13">
                                            <p:txEl>
                                              <p:pRg st="0" end="0"/>
                                            </p:txEl>
                                          </p:spTgt>
                                        </p:tgtEl>
                                        <p:attrNameLst>
                                          <p:attrName>ppt_h</p:attrName>
                                        </p:attrNameLst>
                                      </p:cBhvr>
                                      <p:tavLst>
                                        <p:tav tm="0">
                                          <p:val>
                                            <p:fltVal val="0"/>
                                          </p:val>
                                        </p:tav>
                                        <p:tav tm="100000">
                                          <p:val>
                                            <p:strVal val="#ppt_h"/>
                                          </p:val>
                                        </p:tav>
                                      </p:tavLst>
                                    </p:anim>
                                  </p:childTnLst>
                                </p:cTn>
                              </p:par>
                            </p:childTnLst>
                          </p:cTn>
                        </p:par>
                        <p:par>
                          <p:cTn id="23" fill="hold">
                            <p:stCondLst>
                              <p:cond delay="2000"/>
                            </p:stCondLst>
                            <p:childTnLst>
                              <p:par>
                                <p:cTn id="24" presetID="23" presetClass="entr" presetSubtype="16" fill="hold" grpId="0" nodeType="afterEffect">
                                  <p:stCondLst>
                                    <p:cond delay="0"/>
                                  </p:stCondLst>
                                  <p:childTnLst>
                                    <p:set>
                                      <p:cBhvr>
                                        <p:cTn id="25" dur="1" fill="hold">
                                          <p:stCondLst>
                                            <p:cond delay="0"/>
                                          </p:stCondLst>
                                        </p:cTn>
                                        <p:tgtEl>
                                          <p:spTgt spid="14">
                                            <p:txEl>
                                              <p:pRg st="0" end="0"/>
                                            </p:txEl>
                                          </p:spTgt>
                                        </p:tgtEl>
                                        <p:attrNameLst>
                                          <p:attrName>style.visibility</p:attrName>
                                        </p:attrNameLst>
                                      </p:cBhvr>
                                      <p:to>
                                        <p:strVal val="visible"/>
                                      </p:to>
                                    </p:set>
                                    <p:anim calcmode="lin" valueType="num">
                                      <p:cBhvr>
                                        <p:cTn id="26"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7" dur="500" fill="hold"/>
                                        <p:tgtEl>
                                          <p:spTgt spid="14">
                                            <p:txEl>
                                              <p:pRg st="0" end="0"/>
                                            </p:txEl>
                                          </p:spTgt>
                                        </p:tgtEl>
                                        <p:attrNameLst>
                                          <p:attrName>ppt_h</p:attrName>
                                        </p:attrNameLst>
                                      </p:cBhvr>
                                      <p:tavLst>
                                        <p:tav tm="0">
                                          <p:val>
                                            <p:fltVal val="0"/>
                                          </p:val>
                                        </p:tav>
                                        <p:tav tm="100000">
                                          <p:val>
                                            <p:strVal val="#ppt_h"/>
                                          </p:val>
                                        </p:tav>
                                      </p:tavLst>
                                    </p:anim>
                                  </p:childTnLst>
                                </p:cTn>
                              </p:par>
                            </p:childTnLst>
                          </p:cTn>
                        </p:par>
                        <p:par>
                          <p:cTn id="28" fill="hold">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anim calcmode="lin" valueType="num">
                                      <p:cBhvr>
                                        <p:cTn id="31"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15">
                                            <p:txEl>
                                              <p:pRg st="0" end="0"/>
                                            </p:txEl>
                                          </p:spTgt>
                                        </p:tgtEl>
                                        <p:attrNameLst>
                                          <p:attrName>ppt_h</p:attrName>
                                        </p:attrNameLst>
                                      </p:cBhvr>
                                      <p:tavLst>
                                        <p:tav tm="0">
                                          <p:val>
                                            <p:fltVal val="0"/>
                                          </p:val>
                                        </p:tav>
                                        <p:tav tm="100000">
                                          <p:val>
                                            <p:strVal val="#ppt_h"/>
                                          </p:val>
                                        </p:tav>
                                      </p:tavLst>
                                    </p:anim>
                                  </p:childTnLst>
                                </p:cTn>
                              </p:par>
                            </p:childTnLst>
                          </p:cTn>
                        </p:par>
                        <p:par>
                          <p:cTn id="33" fill="hold">
                            <p:stCondLst>
                              <p:cond delay="3000"/>
                            </p:stCondLst>
                            <p:childTnLst>
                              <p:par>
                                <p:cTn id="34" presetID="23" presetClass="entr" presetSubtype="16" fill="hold" grpId="0" nodeType="afterEffect">
                                  <p:stCondLst>
                                    <p:cond delay="0"/>
                                  </p:stCondLst>
                                  <p:childTnLst>
                                    <p:set>
                                      <p:cBhvr>
                                        <p:cTn id="35" dur="1" fill="hold">
                                          <p:stCondLst>
                                            <p:cond delay="0"/>
                                          </p:stCondLst>
                                        </p:cTn>
                                        <p:tgtEl>
                                          <p:spTgt spid="16">
                                            <p:txEl>
                                              <p:pRg st="0" end="0"/>
                                            </p:txEl>
                                          </p:spTgt>
                                        </p:tgtEl>
                                        <p:attrNameLst>
                                          <p:attrName>style.visibility</p:attrName>
                                        </p:attrNameLst>
                                      </p:cBhvr>
                                      <p:to>
                                        <p:strVal val="visible"/>
                                      </p:to>
                                    </p:set>
                                    <p:anim calcmode="lin" valueType="num">
                                      <p:cBhvr>
                                        <p:cTn id="36"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37" dur="500" fill="hold"/>
                                        <p:tgtEl>
                                          <p:spTgt spid="16">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build="p">
        <p:tmplLst>
          <p:tmpl lvl="1">
            <p:tnLst>
              <p:par>
                <p:cTn presetID="23" presetClass="entr" presetSubtype="1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p:cTn dur="500" fill="hold"/>
                        <p:tgtEl>
                          <p:spTgt spid="51"/>
                        </p:tgtEl>
                        <p:attrNameLst>
                          <p:attrName>ppt_w</p:attrName>
                        </p:attrNameLst>
                      </p:cBhvr>
                      <p:tavLst>
                        <p:tav tm="0">
                          <p:val>
                            <p:fltVal val="0"/>
                          </p:val>
                        </p:tav>
                        <p:tav tm="100000">
                          <p:val>
                            <p:strVal val="#ppt_w"/>
                          </p:val>
                        </p:tav>
                      </p:tavLst>
                    </p:anim>
                    <p:anim calcmode="lin" valueType="num">
                      <p:cBhvr>
                        <p:cTn dur="500" fill="hold"/>
                        <p:tgtEl>
                          <p:spTgt spid="51"/>
                        </p:tgtEl>
                        <p:attrNameLst>
                          <p:attrName>ppt_h</p:attrName>
                        </p:attrNameLst>
                      </p:cBhvr>
                      <p:tavLst>
                        <p:tav tm="0">
                          <p:val>
                            <p:fltVal val="0"/>
                          </p:val>
                        </p:tav>
                        <p:tav tm="100000">
                          <p:val>
                            <p:strVal val="#ppt_h"/>
                          </p:val>
                        </p:tav>
                      </p:tavLst>
                    </p:anim>
                  </p:childTnLst>
                </p:cTn>
              </p:par>
            </p:tnLst>
          </p:tmpl>
        </p:tmplLst>
      </p:bldP>
      <p:bldP spid="13" grpId="0" build="p">
        <p:tmplLst>
          <p:tmpl lvl="1">
            <p:tnLst>
              <p:par>
                <p:cTn presetID="2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childTnLst>
                </p:cTn>
              </p:par>
            </p:tnLst>
          </p:tmpl>
        </p:tmplLst>
      </p:bldP>
      <p:bldP spid="14" grpId="0" build="p">
        <p:tmplLst>
          <p:tmpl lvl="1">
            <p:tnLst>
              <p:par>
                <p:cTn presetID="23" presetClass="entr" presetSubtype="16"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childTnLst>
                </p:cTn>
              </p:par>
            </p:tnLst>
          </p:tmpl>
        </p:tmplLst>
      </p:bldP>
      <p:bldP spid="15" grpId="0" build="p">
        <p:tmplLst>
          <p:tmpl lvl="1">
            <p:tnLst>
              <p:par>
                <p:cTn presetID="23" presetClass="entr" presetSubtype="16"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childTnLst>
                </p:cTn>
              </p:par>
            </p:tnLst>
          </p:tmpl>
        </p:tmplLst>
      </p:bldP>
      <p:bldP spid="16" grpId="0" build="p">
        <p:tmplLst>
          <p:tmpl lvl="1">
            <p:tnLst>
              <p:par>
                <p:cTn presetID="23" presetClass="entr" presetSubtype="16"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childTnLst>
                </p:cTn>
              </p:par>
            </p:tnLst>
          </p:tmpl>
        </p:tmplLst>
      </p:b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6"/>
          <p:cNvCxnSpPr/>
          <p:nvPr/>
        </p:nvCxnSpPr>
        <p:spPr>
          <a:xfrm flipV="1">
            <a:off x="331063" y="872457"/>
            <a:ext cx="11528752" cy="13642"/>
          </a:xfrm>
          <a:prstGeom prst="line">
            <a:avLst/>
          </a:prstGeom>
          <a:ln w="50800">
            <a:solidFill>
              <a:srgbClr val="F8818A"/>
            </a:solidFill>
          </a:ln>
        </p:spPr>
        <p:style>
          <a:lnRef idx="1">
            <a:schemeClr val="accent1"/>
          </a:lnRef>
          <a:fillRef idx="0">
            <a:schemeClr val="accent1"/>
          </a:fillRef>
          <a:effectRef idx="0">
            <a:schemeClr val="accent1"/>
          </a:effectRef>
          <a:fontRef idx="minor">
            <a:schemeClr val="tx1"/>
          </a:fontRef>
        </p:style>
      </p:cxnSp>
      <p:sp>
        <p:nvSpPr>
          <p:cNvPr id="50" name="Freeform 55"/>
          <p:cNvSpPr>
            <a:spLocks noEditPoints="1"/>
          </p:cNvSpPr>
          <p:nvPr/>
        </p:nvSpPr>
        <p:spPr bwMode="auto">
          <a:xfrm>
            <a:off x="407084" y="286027"/>
            <a:ext cx="504056" cy="415097"/>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393700" dist="3810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51" name="文本占位符 5"/>
          <p:cNvSpPr txBox="1">
            <a:spLocks/>
          </p:cNvSpPr>
          <p:nvPr/>
        </p:nvSpPr>
        <p:spPr>
          <a:xfrm>
            <a:off x="770583" y="286027"/>
            <a:ext cx="4896544"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b="1" dirty="0">
                <a:solidFill>
                  <a:schemeClr val="bg1"/>
                </a:solidFill>
                <a:latin typeface="Arial" panose="020B0604020202020204" pitchFamily="34" charset="0"/>
                <a:cs typeface="Arial" panose="020B0604020202020204" pitchFamily="34" charset="0"/>
              </a:rPr>
              <a:t>知音</a:t>
            </a:r>
            <a:r>
              <a:rPr lang="en-US" altLang="zh-CN" b="1" dirty="0">
                <a:solidFill>
                  <a:schemeClr val="bg1"/>
                </a:solidFill>
                <a:latin typeface="Arial" panose="020B0604020202020204" pitchFamily="34" charset="0"/>
                <a:cs typeface="Arial" panose="020B0604020202020204" pitchFamily="34" charset="0"/>
              </a:rPr>
              <a:t>UI</a:t>
            </a:r>
            <a:r>
              <a:rPr lang="zh-CN" altLang="en-US" b="1" dirty="0">
                <a:solidFill>
                  <a:schemeClr val="bg1"/>
                </a:solidFill>
                <a:latin typeface="Arial" panose="020B0604020202020204" pitchFamily="34" charset="0"/>
                <a:cs typeface="Arial" panose="020B0604020202020204" pitchFamily="34" charset="0"/>
              </a:rPr>
              <a:t>界面展示：展示主界面</a:t>
            </a:r>
            <a:endParaRPr lang="en-GB" altLang="zh-CN" b="1" dirty="0">
              <a:solidFill>
                <a:schemeClr val="bg1"/>
              </a:solidFill>
              <a:latin typeface="Arial" panose="020B0604020202020204" pitchFamily="34" charset="0"/>
              <a:cs typeface="Arial" panose="020B0604020202020204" pitchFamily="34" charset="0"/>
            </a:endParaRPr>
          </a:p>
        </p:txBody>
      </p:sp>
      <p:pic>
        <p:nvPicPr>
          <p:cNvPr id="10" name="图片 9">
            <a:extLst>
              <a:ext uri="{FF2B5EF4-FFF2-40B4-BE49-F238E27FC236}">
                <a16:creationId xmlns:a16="http://schemas.microsoft.com/office/drawing/2014/main" id="{C1B243F1-E8A8-4DF1-8BDA-8140C16AFD7A}"/>
              </a:ext>
            </a:extLst>
          </p:cNvPr>
          <p:cNvPicPr>
            <a:picLocks noChangeAspect="1"/>
          </p:cNvPicPr>
          <p:nvPr/>
        </p:nvPicPr>
        <p:blipFill>
          <a:blip r:embed="rId4"/>
          <a:stretch>
            <a:fillRect/>
          </a:stretch>
        </p:blipFill>
        <p:spPr>
          <a:xfrm>
            <a:off x="1274639" y="2277666"/>
            <a:ext cx="2001942" cy="3517224"/>
          </a:xfrm>
          <a:prstGeom prst="rect">
            <a:avLst/>
          </a:prstGeom>
        </p:spPr>
      </p:pic>
      <p:pic>
        <p:nvPicPr>
          <p:cNvPr id="11" name="图片 10">
            <a:extLst>
              <a:ext uri="{FF2B5EF4-FFF2-40B4-BE49-F238E27FC236}">
                <a16:creationId xmlns:a16="http://schemas.microsoft.com/office/drawing/2014/main" id="{96FCC277-C1ED-4606-B330-1695D288DDE7}"/>
              </a:ext>
            </a:extLst>
          </p:cNvPr>
          <p:cNvPicPr>
            <a:picLocks noChangeAspect="1"/>
          </p:cNvPicPr>
          <p:nvPr/>
        </p:nvPicPr>
        <p:blipFill>
          <a:blip r:embed="rId5"/>
          <a:stretch>
            <a:fillRect/>
          </a:stretch>
        </p:blipFill>
        <p:spPr>
          <a:xfrm>
            <a:off x="4587007" y="2277666"/>
            <a:ext cx="2013797" cy="3522757"/>
          </a:xfrm>
          <a:prstGeom prst="rect">
            <a:avLst/>
          </a:prstGeom>
        </p:spPr>
      </p:pic>
      <p:pic>
        <p:nvPicPr>
          <p:cNvPr id="12" name="图片 11">
            <a:extLst>
              <a:ext uri="{FF2B5EF4-FFF2-40B4-BE49-F238E27FC236}">
                <a16:creationId xmlns:a16="http://schemas.microsoft.com/office/drawing/2014/main" id="{3F370A47-BC1B-403D-8334-27EB4C8E63A6}"/>
              </a:ext>
            </a:extLst>
          </p:cNvPr>
          <p:cNvPicPr>
            <a:picLocks noChangeAspect="1"/>
          </p:cNvPicPr>
          <p:nvPr/>
        </p:nvPicPr>
        <p:blipFill>
          <a:blip r:embed="rId6"/>
          <a:stretch>
            <a:fillRect/>
          </a:stretch>
        </p:blipFill>
        <p:spPr>
          <a:xfrm>
            <a:off x="7912068" y="2283194"/>
            <a:ext cx="2001943" cy="3511695"/>
          </a:xfrm>
          <a:prstGeom prst="rect">
            <a:avLst/>
          </a:prstGeom>
        </p:spPr>
      </p:pic>
      <p:sp>
        <p:nvSpPr>
          <p:cNvPr id="17" name="文本占位符 5">
            <a:extLst>
              <a:ext uri="{FF2B5EF4-FFF2-40B4-BE49-F238E27FC236}">
                <a16:creationId xmlns:a16="http://schemas.microsoft.com/office/drawing/2014/main" id="{04F35EE7-15B2-47D3-89E1-AB32B388F062}"/>
              </a:ext>
            </a:extLst>
          </p:cNvPr>
          <p:cNvSpPr txBox="1">
            <a:spLocks/>
          </p:cNvSpPr>
          <p:nvPr/>
        </p:nvSpPr>
        <p:spPr>
          <a:xfrm>
            <a:off x="1131720" y="1188979"/>
            <a:ext cx="2287779"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r>
              <a:rPr lang="zh-CN" altLang="en-US" sz="1600" b="1" dirty="0">
                <a:solidFill>
                  <a:schemeClr val="bg1"/>
                </a:solidFill>
                <a:latin typeface="Arial" panose="020B0604020202020204" pitchFamily="34" charset="0"/>
                <a:cs typeface="Arial" panose="020B0604020202020204" pitchFamily="34" charset="0"/>
              </a:rPr>
              <a:t>点击左下角的分类工具按钮，即可进入分类选项</a:t>
            </a:r>
            <a:endParaRPr lang="en-GB" altLang="zh-CN" sz="1600" b="1" dirty="0">
              <a:solidFill>
                <a:schemeClr val="bg1"/>
              </a:solidFill>
              <a:latin typeface="Arial" panose="020B0604020202020204" pitchFamily="34" charset="0"/>
              <a:cs typeface="Arial" panose="020B0604020202020204" pitchFamily="34" charset="0"/>
            </a:endParaRPr>
          </a:p>
        </p:txBody>
      </p:sp>
      <p:sp>
        <p:nvSpPr>
          <p:cNvPr id="18" name="文本占位符 5">
            <a:extLst>
              <a:ext uri="{FF2B5EF4-FFF2-40B4-BE49-F238E27FC236}">
                <a16:creationId xmlns:a16="http://schemas.microsoft.com/office/drawing/2014/main" id="{4CA94ED1-8B80-4CFB-827F-C4F6BECE5134}"/>
              </a:ext>
            </a:extLst>
          </p:cNvPr>
          <p:cNvSpPr txBox="1">
            <a:spLocks/>
          </p:cNvSpPr>
          <p:nvPr/>
        </p:nvSpPr>
        <p:spPr>
          <a:xfrm>
            <a:off x="4124766" y="1167544"/>
            <a:ext cx="2938278"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r>
              <a:rPr lang="zh-CN" altLang="en-US" sz="1600" b="1" dirty="0">
                <a:solidFill>
                  <a:schemeClr val="bg1"/>
                </a:solidFill>
                <a:latin typeface="Arial" panose="020B0604020202020204" pitchFamily="34" charset="0"/>
                <a:cs typeface="Arial" panose="020B0604020202020204" pitchFamily="34" charset="0"/>
              </a:rPr>
              <a:t>选择分类选项，跳转回展示主界面，通过分类标签筛选出同一类别的所有数据，进行展示</a:t>
            </a:r>
            <a:endParaRPr lang="en-GB" altLang="zh-CN" sz="1600" b="1" dirty="0">
              <a:solidFill>
                <a:schemeClr val="bg1"/>
              </a:solidFill>
              <a:latin typeface="Arial" panose="020B0604020202020204" pitchFamily="34" charset="0"/>
              <a:cs typeface="Arial" panose="020B0604020202020204" pitchFamily="34" charset="0"/>
            </a:endParaRPr>
          </a:p>
        </p:txBody>
      </p:sp>
      <p:sp>
        <p:nvSpPr>
          <p:cNvPr id="19" name="文本占位符 5">
            <a:extLst>
              <a:ext uri="{FF2B5EF4-FFF2-40B4-BE49-F238E27FC236}">
                <a16:creationId xmlns:a16="http://schemas.microsoft.com/office/drawing/2014/main" id="{67F17F8C-A7EE-460D-AB09-B419A5BB8C91}"/>
              </a:ext>
            </a:extLst>
          </p:cNvPr>
          <p:cNvSpPr txBox="1">
            <a:spLocks/>
          </p:cNvSpPr>
          <p:nvPr/>
        </p:nvSpPr>
        <p:spPr>
          <a:xfrm>
            <a:off x="7672216" y="1188979"/>
            <a:ext cx="2287779"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r>
              <a:rPr lang="zh-CN" altLang="en-US" sz="1600" b="1" dirty="0">
                <a:solidFill>
                  <a:schemeClr val="bg1"/>
                </a:solidFill>
                <a:latin typeface="Arial" panose="020B0604020202020204" pitchFamily="34" charset="0"/>
                <a:cs typeface="Arial" panose="020B0604020202020204" pitchFamily="34" charset="0"/>
              </a:rPr>
              <a:t>选择“历史”分类后筛选并展示出的数据</a:t>
            </a:r>
            <a:endParaRPr lang="en-GB" altLang="zh-CN"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114866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arn(inVertical)">
                                      <p:cBhvr>
                                        <p:cTn id="12" dur="500"/>
                                        <p:tgtEl>
                                          <p:spTgt spid="49"/>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51">
                                            <p:txEl>
                                              <p:pRg st="0" end="0"/>
                                            </p:txEl>
                                          </p:spTgt>
                                        </p:tgtEl>
                                        <p:attrNameLst>
                                          <p:attrName>style.visibility</p:attrName>
                                        </p:attrNameLst>
                                      </p:cBhvr>
                                      <p:to>
                                        <p:strVal val="visible"/>
                                      </p:to>
                                    </p:set>
                                    <p:anim calcmode="lin" valueType="num">
                                      <p:cBhvr>
                                        <p:cTn id="16" dur="500" fill="hold"/>
                                        <p:tgtEl>
                                          <p:spTgt spid="51">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51">
                                            <p:txEl>
                                              <p:pRg st="0" end="0"/>
                                            </p:txEl>
                                          </p:spTgt>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3" presetClass="entr" presetSubtype="16"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p:cTn id="21"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17">
                                            <p:txEl>
                                              <p:pRg st="0" end="0"/>
                                            </p:txEl>
                                          </p:spTgt>
                                        </p:tgtEl>
                                        <p:attrNameLst>
                                          <p:attrName>ppt_h</p:attrName>
                                        </p:attrNameLst>
                                      </p:cBhvr>
                                      <p:tavLst>
                                        <p:tav tm="0">
                                          <p:val>
                                            <p:fltVal val="0"/>
                                          </p:val>
                                        </p:tav>
                                        <p:tav tm="100000">
                                          <p:val>
                                            <p:strVal val="#ppt_h"/>
                                          </p:val>
                                        </p:tav>
                                      </p:tavLst>
                                    </p:anim>
                                  </p:childTnLst>
                                </p:cTn>
                              </p:par>
                            </p:childTnLst>
                          </p:cTn>
                        </p:par>
                        <p:par>
                          <p:cTn id="23" fill="hold">
                            <p:stCondLst>
                              <p:cond delay="2000"/>
                            </p:stCondLst>
                            <p:childTnLst>
                              <p:par>
                                <p:cTn id="24" presetID="23" presetClass="entr" presetSubtype="16" fill="hold" grpId="0" nodeType="afterEffect">
                                  <p:stCondLst>
                                    <p:cond delay="0"/>
                                  </p:stCondLst>
                                  <p:childTnLst>
                                    <p:set>
                                      <p:cBhvr>
                                        <p:cTn id="25" dur="1" fill="hold">
                                          <p:stCondLst>
                                            <p:cond delay="0"/>
                                          </p:stCondLst>
                                        </p:cTn>
                                        <p:tgtEl>
                                          <p:spTgt spid="18">
                                            <p:txEl>
                                              <p:pRg st="0" end="0"/>
                                            </p:txEl>
                                          </p:spTgt>
                                        </p:tgtEl>
                                        <p:attrNameLst>
                                          <p:attrName>style.visibility</p:attrName>
                                        </p:attrNameLst>
                                      </p:cBhvr>
                                      <p:to>
                                        <p:strVal val="visible"/>
                                      </p:to>
                                    </p:set>
                                    <p:anim calcmode="lin" valueType="num">
                                      <p:cBhvr>
                                        <p:cTn id="26"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27" dur="500" fill="hold"/>
                                        <p:tgtEl>
                                          <p:spTgt spid="18">
                                            <p:txEl>
                                              <p:pRg st="0" end="0"/>
                                            </p:txEl>
                                          </p:spTgt>
                                        </p:tgtEl>
                                        <p:attrNameLst>
                                          <p:attrName>ppt_h</p:attrName>
                                        </p:attrNameLst>
                                      </p:cBhvr>
                                      <p:tavLst>
                                        <p:tav tm="0">
                                          <p:val>
                                            <p:fltVal val="0"/>
                                          </p:val>
                                        </p:tav>
                                        <p:tav tm="100000">
                                          <p:val>
                                            <p:strVal val="#ppt_h"/>
                                          </p:val>
                                        </p:tav>
                                      </p:tavLst>
                                    </p:anim>
                                  </p:childTnLst>
                                </p:cTn>
                              </p:par>
                            </p:childTnLst>
                          </p:cTn>
                        </p:par>
                        <p:par>
                          <p:cTn id="28" fill="hold">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 calcmode="lin" valueType="num">
                                      <p:cBhvr>
                                        <p:cTn id="31" dur="5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19">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build="p">
        <p:tmplLst>
          <p:tmpl lvl="1">
            <p:tnLst>
              <p:par>
                <p:cTn presetID="23" presetClass="entr" presetSubtype="1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p:cTn dur="500" fill="hold"/>
                        <p:tgtEl>
                          <p:spTgt spid="51"/>
                        </p:tgtEl>
                        <p:attrNameLst>
                          <p:attrName>ppt_w</p:attrName>
                        </p:attrNameLst>
                      </p:cBhvr>
                      <p:tavLst>
                        <p:tav tm="0">
                          <p:val>
                            <p:fltVal val="0"/>
                          </p:val>
                        </p:tav>
                        <p:tav tm="100000">
                          <p:val>
                            <p:strVal val="#ppt_w"/>
                          </p:val>
                        </p:tav>
                      </p:tavLst>
                    </p:anim>
                    <p:anim calcmode="lin" valueType="num">
                      <p:cBhvr>
                        <p:cTn dur="500" fill="hold"/>
                        <p:tgtEl>
                          <p:spTgt spid="51"/>
                        </p:tgtEl>
                        <p:attrNameLst>
                          <p:attrName>ppt_h</p:attrName>
                        </p:attrNameLst>
                      </p:cBhvr>
                      <p:tavLst>
                        <p:tav tm="0">
                          <p:val>
                            <p:fltVal val="0"/>
                          </p:val>
                        </p:tav>
                        <p:tav tm="100000">
                          <p:val>
                            <p:strVal val="#ppt_h"/>
                          </p:val>
                        </p:tav>
                      </p:tavLst>
                    </p:anim>
                  </p:childTnLst>
                </p:cTn>
              </p:par>
            </p:tnLst>
          </p:tmpl>
        </p:tmplLst>
      </p:bldP>
      <p:bldP spid="17" grpId="0" build="p">
        <p:tmplLst>
          <p:tmpl lvl="1">
            <p:tnLst>
              <p:par>
                <p:cTn presetID="23" presetClass="entr" presetSubtype="16"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fltVal val="0"/>
                          </p:val>
                        </p:tav>
                        <p:tav tm="100000">
                          <p:val>
                            <p:strVal val="#ppt_h"/>
                          </p:val>
                        </p:tav>
                      </p:tavLst>
                    </p:anim>
                  </p:childTnLst>
                </p:cTn>
              </p:par>
            </p:tnLst>
          </p:tmpl>
        </p:tmplLst>
      </p:bldP>
      <p:bldP spid="18" grpId="0" build="p">
        <p:tmplLst>
          <p:tmpl lvl="1">
            <p:tnLst>
              <p:par>
                <p:cTn presetID="23" presetClass="entr" presetSubtype="16"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p:cTn dur="500" fill="hold"/>
                        <p:tgtEl>
                          <p:spTgt spid="18"/>
                        </p:tgtEl>
                        <p:attrNameLst>
                          <p:attrName>ppt_w</p:attrName>
                        </p:attrNameLst>
                      </p:cBhvr>
                      <p:tavLst>
                        <p:tav tm="0">
                          <p:val>
                            <p:fltVal val="0"/>
                          </p:val>
                        </p:tav>
                        <p:tav tm="100000">
                          <p:val>
                            <p:strVal val="#ppt_w"/>
                          </p:val>
                        </p:tav>
                      </p:tavLst>
                    </p:anim>
                    <p:anim calcmode="lin" valueType="num">
                      <p:cBhvr>
                        <p:cTn dur="500" fill="hold"/>
                        <p:tgtEl>
                          <p:spTgt spid="18"/>
                        </p:tgtEl>
                        <p:attrNameLst>
                          <p:attrName>ppt_h</p:attrName>
                        </p:attrNameLst>
                      </p:cBhvr>
                      <p:tavLst>
                        <p:tav tm="0">
                          <p:val>
                            <p:fltVal val="0"/>
                          </p:val>
                        </p:tav>
                        <p:tav tm="100000">
                          <p:val>
                            <p:strVal val="#ppt_h"/>
                          </p:val>
                        </p:tav>
                      </p:tavLst>
                    </p:anim>
                  </p:childTnLst>
                </p:cTn>
              </p:par>
            </p:tnLst>
          </p:tmpl>
        </p:tmplLst>
      </p:bldP>
      <p:bldP spid="19" grpId="0" build="p">
        <p:tmplLst>
          <p:tmpl lvl="1">
            <p:tnLst>
              <p:par>
                <p:cTn presetID="23" presetClass="entr" presetSubtype="16"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p:cTn dur="500" fill="hold"/>
                        <p:tgtEl>
                          <p:spTgt spid="19"/>
                        </p:tgtEl>
                        <p:attrNameLst>
                          <p:attrName>ppt_w</p:attrName>
                        </p:attrNameLst>
                      </p:cBhvr>
                      <p:tavLst>
                        <p:tav tm="0">
                          <p:val>
                            <p:fltVal val="0"/>
                          </p:val>
                        </p:tav>
                        <p:tav tm="100000">
                          <p:val>
                            <p:strVal val="#ppt_w"/>
                          </p:val>
                        </p:tav>
                      </p:tavLst>
                    </p:anim>
                    <p:anim calcmode="lin" valueType="num">
                      <p:cBhvr>
                        <p:cTn dur="500" fill="hold"/>
                        <p:tgtEl>
                          <p:spTgt spid="19"/>
                        </p:tgtEl>
                        <p:attrNameLst>
                          <p:attrName>ppt_h</p:attrName>
                        </p:attrNameLst>
                      </p:cBhvr>
                      <p:tavLst>
                        <p:tav tm="0">
                          <p:val>
                            <p:fltVal val="0"/>
                          </p:val>
                        </p:tav>
                        <p:tav tm="100000">
                          <p:val>
                            <p:strVal val="#ppt_h"/>
                          </p:val>
                        </p:tav>
                      </p:tavLst>
                    </p:anim>
                  </p:childTnLst>
                </p:cTn>
              </p:par>
            </p:tnLst>
          </p:tmpl>
        </p:tmplLst>
      </p:b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6"/>
          <p:cNvCxnSpPr/>
          <p:nvPr/>
        </p:nvCxnSpPr>
        <p:spPr>
          <a:xfrm flipV="1">
            <a:off x="331063" y="872457"/>
            <a:ext cx="11528752" cy="13642"/>
          </a:xfrm>
          <a:prstGeom prst="line">
            <a:avLst/>
          </a:prstGeom>
          <a:ln w="50800">
            <a:solidFill>
              <a:srgbClr val="F8818A"/>
            </a:solidFill>
          </a:ln>
        </p:spPr>
        <p:style>
          <a:lnRef idx="1">
            <a:schemeClr val="accent1"/>
          </a:lnRef>
          <a:fillRef idx="0">
            <a:schemeClr val="accent1"/>
          </a:fillRef>
          <a:effectRef idx="0">
            <a:schemeClr val="accent1"/>
          </a:effectRef>
          <a:fontRef idx="minor">
            <a:schemeClr val="tx1"/>
          </a:fontRef>
        </p:style>
      </p:cxnSp>
      <p:sp>
        <p:nvSpPr>
          <p:cNvPr id="50" name="Freeform 55"/>
          <p:cNvSpPr>
            <a:spLocks noEditPoints="1"/>
          </p:cNvSpPr>
          <p:nvPr/>
        </p:nvSpPr>
        <p:spPr bwMode="auto">
          <a:xfrm>
            <a:off x="407084" y="286027"/>
            <a:ext cx="504056" cy="415097"/>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393700" dist="3810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51" name="文本占位符 5"/>
          <p:cNvSpPr txBox="1">
            <a:spLocks/>
          </p:cNvSpPr>
          <p:nvPr/>
        </p:nvSpPr>
        <p:spPr>
          <a:xfrm>
            <a:off x="770583" y="286027"/>
            <a:ext cx="5544616"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b="1" dirty="0">
                <a:solidFill>
                  <a:schemeClr val="bg1"/>
                </a:solidFill>
                <a:latin typeface="Arial" panose="020B0604020202020204" pitchFamily="34" charset="0"/>
                <a:cs typeface="Arial" panose="020B0604020202020204" pitchFamily="34" charset="0"/>
              </a:rPr>
              <a:t>知音</a:t>
            </a:r>
            <a:r>
              <a:rPr lang="en-US" altLang="zh-CN" b="1" dirty="0">
                <a:solidFill>
                  <a:schemeClr val="bg1"/>
                </a:solidFill>
                <a:latin typeface="Arial" panose="020B0604020202020204" pitchFamily="34" charset="0"/>
                <a:cs typeface="Arial" panose="020B0604020202020204" pitchFamily="34" charset="0"/>
              </a:rPr>
              <a:t>UI</a:t>
            </a:r>
            <a:r>
              <a:rPr lang="zh-CN" altLang="en-US" b="1" dirty="0">
                <a:solidFill>
                  <a:schemeClr val="bg1"/>
                </a:solidFill>
                <a:latin typeface="Arial" panose="020B0604020202020204" pitchFamily="34" charset="0"/>
                <a:cs typeface="Arial" panose="020B0604020202020204" pitchFamily="34" charset="0"/>
              </a:rPr>
              <a:t>界面展示：登录界面设计图</a:t>
            </a:r>
            <a:endParaRPr lang="en-GB" altLang="zh-CN" b="1" dirty="0">
              <a:solidFill>
                <a:schemeClr val="bg1"/>
              </a:solidFill>
              <a:latin typeface="Arial" panose="020B0604020202020204" pitchFamily="34" charset="0"/>
              <a:cs typeface="Arial" panose="020B0604020202020204" pitchFamily="34" charset="0"/>
            </a:endParaRPr>
          </a:p>
        </p:txBody>
      </p:sp>
      <p:sp>
        <p:nvSpPr>
          <p:cNvPr id="18" name="文本占位符 5">
            <a:extLst>
              <a:ext uri="{FF2B5EF4-FFF2-40B4-BE49-F238E27FC236}">
                <a16:creationId xmlns:a16="http://schemas.microsoft.com/office/drawing/2014/main" id="{4CA94ED1-8B80-4CFB-827F-C4F6BECE5134}"/>
              </a:ext>
            </a:extLst>
          </p:cNvPr>
          <p:cNvSpPr txBox="1">
            <a:spLocks/>
          </p:cNvSpPr>
          <p:nvPr/>
        </p:nvSpPr>
        <p:spPr>
          <a:xfrm>
            <a:off x="1634679" y="1320602"/>
            <a:ext cx="3024336"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r>
              <a:rPr lang="zh-CN" altLang="en-US" sz="1600" b="1" dirty="0">
                <a:solidFill>
                  <a:schemeClr val="bg1"/>
                </a:solidFill>
                <a:latin typeface="Arial" panose="020B0604020202020204" pitchFamily="34" charset="0"/>
                <a:cs typeface="Arial" panose="020B0604020202020204" pitchFamily="34" charset="0"/>
              </a:rPr>
              <a:t>登录界面的设计图如下</a:t>
            </a:r>
            <a:endParaRPr lang="en-US" altLang="zh-CN" sz="1600" b="1" dirty="0">
              <a:solidFill>
                <a:schemeClr val="bg1"/>
              </a:solidFill>
              <a:latin typeface="Arial" panose="020B0604020202020204" pitchFamily="34" charset="0"/>
              <a:cs typeface="Arial" panose="020B0604020202020204" pitchFamily="34" charset="0"/>
            </a:endParaRPr>
          </a:p>
        </p:txBody>
      </p:sp>
      <p:pic>
        <p:nvPicPr>
          <p:cNvPr id="2" name="图片 1">
            <a:extLst>
              <a:ext uri="{FF2B5EF4-FFF2-40B4-BE49-F238E27FC236}">
                <a16:creationId xmlns:a16="http://schemas.microsoft.com/office/drawing/2014/main" id="{70136A5A-E9BF-4FF0-B8B5-541FB58ECBE5}"/>
              </a:ext>
            </a:extLst>
          </p:cNvPr>
          <p:cNvPicPr>
            <a:picLocks noChangeAspect="1"/>
          </p:cNvPicPr>
          <p:nvPr/>
        </p:nvPicPr>
        <p:blipFill>
          <a:blip r:embed="rId4"/>
          <a:stretch>
            <a:fillRect/>
          </a:stretch>
        </p:blipFill>
        <p:spPr>
          <a:xfrm>
            <a:off x="770583" y="1927640"/>
            <a:ext cx="4967743" cy="4059491"/>
          </a:xfrm>
          <a:prstGeom prst="rect">
            <a:avLst/>
          </a:prstGeom>
        </p:spPr>
      </p:pic>
      <p:sp>
        <p:nvSpPr>
          <p:cNvPr id="3" name="矩形 2">
            <a:extLst>
              <a:ext uri="{FF2B5EF4-FFF2-40B4-BE49-F238E27FC236}">
                <a16:creationId xmlns:a16="http://schemas.microsoft.com/office/drawing/2014/main" id="{4123E0F6-B387-4619-A06B-A9B1BB007FF3}"/>
              </a:ext>
            </a:extLst>
          </p:cNvPr>
          <p:cNvSpPr/>
          <p:nvPr/>
        </p:nvSpPr>
        <p:spPr>
          <a:xfrm>
            <a:off x="6315199" y="2277666"/>
            <a:ext cx="4680520" cy="1569660"/>
          </a:xfrm>
          <a:prstGeom prst="rect">
            <a:avLst/>
          </a:prstGeom>
        </p:spPr>
        <p:txBody>
          <a:bodyPr wrap="square">
            <a:spAutoFit/>
          </a:bodyPr>
          <a:lstStyle/>
          <a:p>
            <a:pPr algn="ctr"/>
            <a:r>
              <a:rPr lang="zh-CN" altLang="en-US" sz="1600" b="1" dirty="0">
                <a:solidFill>
                  <a:schemeClr val="bg1"/>
                </a:solidFill>
                <a:latin typeface="Arial" panose="020B0604020202020204" pitchFamily="34" charset="0"/>
                <a:cs typeface="Arial" panose="020B0604020202020204" pitchFamily="34" charset="0"/>
              </a:rPr>
              <a:t>图片的更改是通过获取“微博用户名”、“微博密码”两个</a:t>
            </a:r>
            <a:r>
              <a:rPr lang="en-US" altLang="zh-CN" sz="1600" b="1" dirty="0" err="1">
                <a:solidFill>
                  <a:schemeClr val="bg1"/>
                </a:solidFill>
                <a:latin typeface="Arial" panose="020B0604020202020204" pitchFamily="34" charset="0"/>
                <a:cs typeface="Arial" panose="020B0604020202020204" pitchFamily="34" charset="0"/>
              </a:rPr>
              <a:t>TextView</a:t>
            </a:r>
            <a:r>
              <a:rPr lang="zh-CN" altLang="en-US" sz="1600" b="1" dirty="0">
                <a:solidFill>
                  <a:schemeClr val="bg1"/>
                </a:solidFill>
                <a:latin typeface="Arial" panose="020B0604020202020204" pitchFamily="34" charset="0"/>
                <a:cs typeface="Arial" panose="020B0604020202020204" pitchFamily="34" charset="0"/>
              </a:rPr>
              <a:t>的焦点进行的图片替换，主要是所用的图片比较难扣下来，其他只是单纯的布局、控件属性设置，并没有什么复杂的地方。</a:t>
            </a:r>
            <a:endParaRPr lang="en-US" altLang="zh-CN" sz="1600" b="1" dirty="0">
              <a:solidFill>
                <a:schemeClr val="bg1"/>
              </a:solidFill>
              <a:latin typeface="Arial" panose="020B0604020202020204" pitchFamily="34" charset="0"/>
              <a:cs typeface="Arial" panose="020B0604020202020204" pitchFamily="34" charset="0"/>
            </a:endParaRPr>
          </a:p>
          <a:p>
            <a:pPr algn="ctr"/>
            <a:endParaRPr lang="en-US" altLang="zh-CN" sz="1600" b="1" dirty="0">
              <a:solidFill>
                <a:schemeClr val="bg1"/>
              </a:solidFill>
              <a:latin typeface="Arial" panose="020B0604020202020204" pitchFamily="34" charset="0"/>
              <a:cs typeface="Arial" panose="020B0604020202020204" pitchFamily="34" charset="0"/>
            </a:endParaRPr>
          </a:p>
          <a:p>
            <a:pPr algn="ctr"/>
            <a:r>
              <a:rPr lang="zh-CN" altLang="en-US" sz="1600" b="1" dirty="0">
                <a:solidFill>
                  <a:schemeClr val="bg1"/>
                </a:solidFill>
                <a:latin typeface="Arial" panose="020B0604020202020204" pitchFamily="34" charset="0"/>
                <a:cs typeface="Arial" panose="020B0604020202020204" pitchFamily="34" charset="0"/>
              </a:rPr>
              <a:t>还有许多按钮没有用上，可以用于增添新功能</a:t>
            </a:r>
            <a:endParaRPr lang="en-GB" altLang="zh-CN"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23898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arn(inVertical)">
                                      <p:cBhvr>
                                        <p:cTn id="12" dur="500"/>
                                        <p:tgtEl>
                                          <p:spTgt spid="49"/>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51">
                                            <p:txEl>
                                              <p:pRg st="0" end="0"/>
                                            </p:txEl>
                                          </p:spTgt>
                                        </p:tgtEl>
                                        <p:attrNameLst>
                                          <p:attrName>style.visibility</p:attrName>
                                        </p:attrNameLst>
                                      </p:cBhvr>
                                      <p:to>
                                        <p:strVal val="visible"/>
                                      </p:to>
                                    </p:set>
                                    <p:anim calcmode="lin" valueType="num">
                                      <p:cBhvr>
                                        <p:cTn id="16" dur="500" fill="hold"/>
                                        <p:tgtEl>
                                          <p:spTgt spid="51">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51">
                                            <p:txEl>
                                              <p:pRg st="0" end="0"/>
                                            </p:txEl>
                                          </p:spTgt>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3" presetClass="entr" presetSubtype="16" fill="hold" grpId="0" nodeType="afterEffect">
                                  <p:stCondLst>
                                    <p:cond delay="0"/>
                                  </p:stCondLst>
                                  <p:childTnLst>
                                    <p:set>
                                      <p:cBhvr>
                                        <p:cTn id="20" dur="1" fill="hold">
                                          <p:stCondLst>
                                            <p:cond delay="0"/>
                                          </p:stCondLst>
                                        </p:cTn>
                                        <p:tgtEl>
                                          <p:spTgt spid="18">
                                            <p:txEl>
                                              <p:pRg st="0" end="0"/>
                                            </p:txEl>
                                          </p:spTgt>
                                        </p:tgtEl>
                                        <p:attrNameLst>
                                          <p:attrName>style.visibility</p:attrName>
                                        </p:attrNameLst>
                                      </p:cBhvr>
                                      <p:to>
                                        <p:strVal val="visible"/>
                                      </p:to>
                                    </p:set>
                                    <p:anim calcmode="lin" valueType="num">
                                      <p:cBhvr>
                                        <p:cTn id="21"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18">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build="p">
        <p:tmplLst>
          <p:tmpl lvl="1">
            <p:tnLst>
              <p:par>
                <p:cTn presetID="23" presetClass="entr" presetSubtype="1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p:cTn dur="500" fill="hold"/>
                        <p:tgtEl>
                          <p:spTgt spid="51"/>
                        </p:tgtEl>
                        <p:attrNameLst>
                          <p:attrName>ppt_w</p:attrName>
                        </p:attrNameLst>
                      </p:cBhvr>
                      <p:tavLst>
                        <p:tav tm="0">
                          <p:val>
                            <p:fltVal val="0"/>
                          </p:val>
                        </p:tav>
                        <p:tav tm="100000">
                          <p:val>
                            <p:strVal val="#ppt_w"/>
                          </p:val>
                        </p:tav>
                      </p:tavLst>
                    </p:anim>
                    <p:anim calcmode="lin" valueType="num">
                      <p:cBhvr>
                        <p:cTn dur="500" fill="hold"/>
                        <p:tgtEl>
                          <p:spTgt spid="51"/>
                        </p:tgtEl>
                        <p:attrNameLst>
                          <p:attrName>ppt_h</p:attrName>
                        </p:attrNameLst>
                      </p:cBhvr>
                      <p:tavLst>
                        <p:tav tm="0">
                          <p:val>
                            <p:fltVal val="0"/>
                          </p:val>
                        </p:tav>
                        <p:tav tm="100000">
                          <p:val>
                            <p:strVal val="#ppt_h"/>
                          </p:val>
                        </p:tav>
                      </p:tavLst>
                    </p:anim>
                  </p:childTnLst>
                </p:cTn>
              </p:par>
            </p:tnLst>
          </p:tmpl>
        </p:tmplLst>
      </p:bldP>
      <p:bldP spid="18" grpId="0" build="p">
        <p:tmplLst>
          <p:tmpl lvl="1">
            <p:tnLst>
              <p:par>
                <p:cTn presetID="23" presetClass="entr" presetSubtype="16"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p:cTn dur="500" fill="hold"/>
                        <p:tgtEl>
                          <p:spTgt spid="18"/>
                        </p:tgtEl>
                        <p:attrNameLst>
                          <p:attrName>ppt_w</p:attrName>
                        </p:attrNameLst>
                      </p:cBhvr>
                      <p:tavLst>
                        <p:tav tm="0">
                          <p:val>
                            <p:fltVal val="0"/>
                          </p:val>
                        </p:tav>
                        <p:tav tm="100000">
                          <p:val>
                            <p:strVal val="#ppt_w"/>
                          </p:val>
                        </p:tav>
                      </p:tavLst>
                    </p:anim>
                    <p:anim calcmode="lin" valueType="num">
                      <p:cBhvr>
                        <p:cTn dur="500" fill="hold"/>
                        <p:tgtEl>
                          <p:spTgt spid="18"/>
                        </p:tgtEl>
                        <p:attrNameLst>
                          <p:attrName>ppt_h</p:attrName>
                        </p:attrNameLst>
                      </p:cBhvr>
                      <p:tavLst>
                        <p:tav tm="0">
                          <p:val>
                            <p:fltVal val="0"/>
                          </p:val>
                        </p:tav>
                        <p:tav tm="100000">
                          <p:val>
                            <p:strVal val="#ppt_h"/>
                          </p:val>
                        </p:tav>
                      </p:tavLst>
                    </p:anim>
                  </p:childTnLst>
                </p:cTn>
              </p:par>
            </p:tnLst>
          </p:tmpl>
        </p:tmplLst>
      </p:b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6"/>
          <p:cNvCxnSpPr/>
          <p:nvPr/>
        </p:nvCxnSpPr>
        <p:spPr>
          <a:xfrm flipV="1">
            <a:off x="331063" y="872457"/>
            <a:ext cx="11528752" cy="13642"/>
          </a:xfrm>
          <a:prstGeom prst="line">
            <a:avLst/>
          </a:prstGeom>
          <a:ln w="50800">
            <a:solidFill>
              <a:srgbClr val="F8818A"/>
            </a:solidFill>
          </a:ln>
        </p:spPr>
        <p:style>
          <a:lnRef idx="1">
            <a:schemeClr val="accent1"/>
          </a:lnRef>
          <a:fillRef idx="0">
            <a:schemeClr val="accent1"/>
          </a:fillRef>
          <a:effectRef idx="0">
            <a:schemeClr val="accent1"/>
          </a:effectRef>
          <a:fontRef idx="minor">
            <a:schemeClr val="tx1"/>
          </a:fontRef>
        </p:style>
      </p:cxnSp>
      <p:sp>
        <p:nvSpPr>
          <p:cNvPr id="50" name="Freeform 55"/>
          <p:cNvSpPr>
            <a:spLocks noEditPoints="1"/>
          </p:cNvSpPr>
          <p:nvPr/>
        </p:nvSpPr>
        <p:spPr bwMode="auto">
          <a:xfrm>
            <a:off x="407084" y="286027"/>
            <a:ext cx="504056" cy="415097"/>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393700" dist="3810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51" name="文本占位符 5"/>
          <p:cNvSpPr txBox="1">
            <a:spLocks/>
          </p:cNvSpPr>
          <p:nvPr/>
        </p:nvSpPr>
        <p:spPr>
          <a:xfrm>
            <a:off x="770582" y="286027"/>
            <a:ext cx="5948807"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b="1" dirty="0">
                <a:solidFill>
                  <a:schemeClr val="bg1"/>
                </a:solidFill>
                <a:latin typeface="Arial" panose="020B0604020202020204" pitchFamily="34" charset="0"/>
                <a:cs typeface="Arial" panose="020B0604020202020204" pitchFamily="34" charset="0"/>
              </a:rPr>
              <a:t>知音</a:t>
            </a:r>
            <a:r>
              <a:rPr lang="en-US" altLang="zh-CN" b="1" dirty="0">
                <a:solidFill>
                  <a:schemeClr val="bg1"/>
                </a:solidFill>
                <a:latin typeface="Arial" panose="020B0604020202020204" pitchFamily="34" charset="0"/>
                <a:cs typeface="Arial" panose="020B0604020202020204" pitchFamily="34" charset="0"/>
              </a:rPr>
              <a:t>UI</a:t>
            </a:r>
            <a:r>
              <a:rPr lang="zh-CN" altLang="en-US" b="1" dirty="0">
                <a:solidFill>
                  <a:schemeClr val="bg1"/>
                </a:solidFill>
                <a:latin typeface="Arial" panose="020B0604020202020204" pitchFamily="34" charset="0"/>
                <a:cs typeface="Arial" panose="020B0604020202020204" pitchFamily="34" charset="0"/>
              </a:rPr>
              <a:t>界面展示：展示主界面设计图</a:t>
            </a:r>
            <a:endParaRPr lang="en-GB" altLang="zh-CN" b="1" dirty="0">
              <a:solidFill>
                <a:schemeClr val="bg1"/>
              </a:solidFill>
              <a:latin typeface="Arial" panose="020B0604020202020204" pitchFamily="34" charset="0"/>
              <a:cs typeface="Arial" panose="020B0604020202020204" pitchFamily="34" charset="0"/>
            </a:endParaRPr>
          </a:p>
        </p:txBody>
      </p:sp>
      <p:sp>
        <p:nvSpPr>
          <p:cNvPr id="18" name="文本占位符 5">
            <a:extLst>
              <a:ext uri="{FF2B5EF4-FFF2-40B4-BE49-F238E27FC236}">
                <a16:creationId xmlns:a16="http://schemas.microsoft.com/office/drawing/2014/main" id="{4CA94ED1-8B80-4CFB-827F-C4F6BECE5134}"/>
              </a:ext>
            </a:extLst>
          </p:cNvPr>
          <p:cNvSpPr txBox="1">
            <a:spLocks/>
          </p:cNvSpPr>
          <p:nvPr/>
        </p:nvSpPr>
        <p:spPr>
          <a:xfrm>
            <a:off x="3866927" y="1077781"/>
            <a:ext cx="3600400"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r>
              <a:rPr lang="zh-CN" altLang="en-US" sz="1600" b="1" dirty="0">
                <a:solidFill>
                  <a:schemeClr val="bg1"/>
                </a:solidFill>
                <a:latin typeface="Arial" panose="020B0604020202020204" pitchFamily="34" charset="0"/>
                <a:cs typeface="Arial" panose="020B0604020202020204" pitchFamily="34" charset="0"/>
              </a:rPr>
              <a:t>展示主界面设计图如下</a:t>
            </a:r>
            <a:endParaRPr lang="en-US" altLang="zh-CN" sz="1600" b="1" dirty="0">
              <a:solidFill>
                <a:schemeClr val="bg1"/>
              </a:solidFill>
              <a:latin typeface="Arial" panose="020B0604020202020204" pitchFamily="34" charset="0"/>
              <a:cs typeface="Arial" panose="020B0604020202020204" pitchFamily="34" charset="0"/>
            </a:endParaRPr>
          </a:p>
          <a:p>
            <a:pPr algn="ctr"/>
            <a:r>
              <a:rPr lang="zh-CN" altLang="en-US" sz="1600" b="1" dirty="0">
                <a:solidFill>
                  <a:schemeClr val="bg1"/>
                </a:solidFill>
                <a:latin typeface="Arial" panose="020B0604020202020204" pitchFamily="34" charset="0"/>
                <a:cs typeface="Arial" panose="020B0604020202020204" pitchFamily="34" charset="0"/>
              </a:rPr>
              <a:t>由左侧第一幅图去调用右侧两幅图并规划好位置实现</a:t>
            </a:r>
            <a:endParaRPr lang="en-US" altLang="zh-CN" sz="1600" b="1" dirty="0">
              <a:solidFill>
                <a:schemeClr val="bg1"/>
              </a:solidFill>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BF376679-B371-44A6-AC6E-10EA77B16EF0}"/>
              </a:ext>
            </a:extLst>
          </p:cNvPr>
          <p:cNvPicPr>
            <a:picLocks noChangeAspect="1"/>
          </p:cNvPicPr>
          <p:nvPr/>
        </p:nvPicPr>
        <p:blipFill>
          <a:blip r:embed="rId4"/>
          <a:stretch>
            <a:fillRect/>
          </a:stretch>
        </p:blipFill>
        <p:spPr>
          <a:xfrm>
            <a:off x="5163071" y="2117562"/>
            <a:ext cx="4032448" cy="3286413"/>
          </a:xfrm>
          <a:prstGeom prst="rect">
            <a:avLst/>
          </a:prstGeom>
        </p:spPr>
      </p:pic>
      <p:pic>
        <p:nvPicPr>
          <p:cNvPr id="7" name="图片 6">
            <a:extLst>
              <a:ext uri="{FF2B5EF4-FFF2-40B4-BE49-F238E27FC236}">
                <a16:creationId xmlns:a16="http://schemas.microsoft.com/office/drawing/2014/main" id="{74C03338-80B6-4EDA-8961-EC52E9821388}"/>
              </a:ext>
            </a:extLst>
          </p:cNvPr>
          <p:cNvPicPr>
            <a:picLocks noChangeAspect="1"/>
          </p:cNvPicPr>
          <p:nvPr/>
        </p:nvPicPr>
        <p:blipFill>
          <a:blip r:embed="rId5"/>
          <a:stretch>
            <a:fillRect/>
          </a:stretch>
        </p:blipFill>
        <p:spPr>
          <a:xfrm>
            <a:off x="1020424" y="2176248"/>
            <a:ext cx="3933015" cy="3230466"/>
          </a:xfrm>
          <a:prstGeom prst="rect">
            <a:avLst/>
          </a:prstGeom>
        </p:spPr>
      </p:pic>
      <p:pic>
        <p:nvPicPr>
          <p:cNvPr id="8" name="图片 7">
            <a:extLst>
              <a:ext uri="{FF2B5EF4-FFF2-40B4-BE49-F238E27FC236}">
                <a16:creationId xmlns:a16="http://schemas.microsoft.com/office/drawing/2014/main" id="{6A501725-7F50-4D9C-AAAE-CEB9DC971FA2}"/>
              </a:ext>
            </a:extLst>
          </p:cNvPr>
          <p:cNvPicPr>
            <a:picLocks noChangeAspect="1"/>
          </p:cNvPicPr>
          <p:nvPr/>
        </p:nvPicPr>
        <p:blipFill>
          <a:blip r:embed="rId6"/>
          <a:stretch>
            <a:fillRect/>
          </a:stretch>
        </p:blipFill>
        <p:spPr>
          <a:xfrm>
            <a:off x="9627567" y="2108678"/>
            <a:ext cx="1440160" cy="3305213"/>
          </a:xfrm>
          <a:prstGeom prst="rect">
            <a:avLst/>
          </a:prstGeom>
        </p:spPr>
      </p:pic>
      <p:sp>
        <p:nvSpPr>
          <p:cNvPr id="13" name="文本占位符 5">
            <a:extLst>
              <a:ext uri="{FF2B5EF4-FFF2-40B4-BE49-F238E27FC236}">
                <a16:creationId xmlns:a16="http://schemas.microsoft.com/office/drawing/2014/main" id="{60E5E55E-8EBC-4AB6-9077-718BD05517EC}"/>
              </a:ext>
            </a:extLst>
          </p:cNvPr>
          <p:cNvSpPr txBox="1">
            <a:spLocks/>
          </p:cNvSpPr>
          <p:nvPr/>
        </p:nvSpPr>
        <p:spPr>
          <a:xfrm>
            <a:off x="5379095" y="5574638"/>
            <a:ext cx="3600400"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r>
              <a:rPr lang="zh-CN" altLang="en-US" sz="1600" b="1" dirty="0">
                <a:solidFill>
                  <a:schemeClr val="bg1"/>
                </a:solidFill>
                <a:latin typeface="Arial" panose="020B0604020202020204" pitchFamily="34" charset="0"/>
                <a:cs typeface="Arial" panose="020B0604020202020204" pitchFamily="34" charset="0"/>
              </a:rPr>
              <a:t>主控件：</a:t>
            </a:r>
            <a:r>
              <a:rPr lang="en-US" altLang="zh-CN" sz="1600" b="1" dirty="0" err="1">
                <a:solidFill>
                  <a:schemeClr val="bg1"/>
                </a:solidFill>
                <a:latin typeface="Arial" panose="020B0604020202020204" pitchFamily="34" charset="0"/>
                <a:cs typeface="Arial" panose="020B0604020202020204" pitchFamily="34" charset="0"/>
              </a:rPr>
              <a:t>ListView</a:t>
            </a:r>
            <a:endParaRPr lang="en-US" altLang="zh-CN" sz="1600" b="1" dirty="0">
              <a:solidFill>
                <a:schemeClr val="bg1"/>
              </a:solidFill>
              <a:latin typeface="Arial" panose="020B0604020202020204" pitchFamily="34" charset="0"/>
              <a:cs typeface="Arial" panose="020B0604020202020204" pitchFamily="34" charset="0"/>
            </a:endParaRPr>
          </a:p>
        </p:txBody>
      </p:sp>
      <p:sp>
        <p:nvSpPr>
          <p:cNvPr id="14" name="文本占位符 5">
            <a:extLst>
              <a:ext uri="{FF2B5EF4-FFF2-40B4-BE49-F238E27FC236}">
                <a16:creationId xmlns:a16="http://schemas.microsoft.com/office/drawing/2014/main" id="{5C56688D-6C52-4DA6-B5DA-B0FBFF4B6B7A}"/>
              </a:ext>
            </a:extLst>
          </p:cNvPr>
          <p:cNvSpPr txBox="1">
            <a:spLocks/>
          </p:cNvSpPr>
          <p:nvPr/>
        </p:nvSpPr>
        <p:spPr>
          <a:xfrm>
            <a:off x="8475439" y="5572793"/>
            <a:ext cx="3600400"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r>
              <a:rPr lang="zh-CN" altLang="en-US" sz="1600" b="1" dirty="0">
                <a:solidFill>
                  <a:schemeClr val="bg1"/>
                </a:solidFill>
                <a:latin typeface="Arial" panose="020B0604020202020204" pitchFamily="34" charset="0"/>
                <a:cs typeface="Arial" panose="020B0604020202020204" pitchFamily="34" charset="0"/>
              </a:rPr>
              <a:t>主控件：</a:t>
            </a:r>
            <a:r>
              <a:rPr lang="en-US" altLang="zh-CN" sz="1600" b="1" dirty="0">
                <a:solidFill>
                  <a:schemeClr val="bg1"/>
                </a:solidFill>
                <a:latin typeface="Arial" panose="020B0604020202020204" pitchFamily="34" charset="0"/>
                <a:cs typeface="Arial" panose="020B0604020202020204" pitchFamily="34" charset="0"/>
              </a:rPr>
              <a:t>Menu</a:t>
            </a:r>
          </a:p>
        </p:txBody>
      </p:sp>
    </p:spTree>
    <p:extLst>
      <p:ext uri="{BB962C8B-B14F-4D97-AF65-F5344CB8AC3E}">
        <p14:creationId xmlns:p14="http://schemas.microsoft.com/office/powerpoint/2010/main" val="401771617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arn(inVertical)">
                                      <p:cBhvr>
                                        <p:cTn id="12" dur="500"/>
                                        <p:tgtEl>
                                          <p:spTgt spid="49"/>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51">
                                            <p:txEl>
                                              <p:pRg st="0" end="0"/>
                                            </p:txEl>
                                          </p:spTgt>
                                        </p:tgtEl>
                                        <p:attrNameLst>
                                          <p:attrName>style.visibility</p:attrName>
                                        </p:attrNameLst>
                                      </p:cBhvr>
                                      <p:to>
                                        <p:strVal val="visible"/>
                                      </p:to>
                                    </p:set>
                                    <p:anim calcmode="lin" valueType="num">
                                      <p:cBhvr>
                                        <p:cTn id="16" dur="500" fill="hold"/>
                                        <p:tgtEl>
                                          <p:spTgt spid="51">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51">
                                            <p:txEl>
                                              <p:pRg st="0" end="0"/>
                                            </p:txEl>
                                          </p:spTgt>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3" presetClass="entr" presetSubtype="16" fill="hold" grpId="0" nodeType="afterEffect">
                                  <p:stCondLst>
                                    <p:cond delay="0"/>
                                  </p:stCondLst>
                                  <p:childTnLst>
                                    <p:set>
                                      <p:cBhvr>
                                        <p:cTn id="20" dur="1" fill="hold">
                                          <p:stCondLst>
                                            <p:cond delay="0"/>
                                          </p:stCondLst>
                                        </p:cTn>
                                        <p:tgtEl>
                                          <p:spTgt spid="18">
                                            <p:txEl>
                                              <p:pRg st="0" end="0"/>
                                            </p:txEl>
                                          </p:spTgt>
                                        </p:tgtEl>
                                        <p:attrNameLst>
                                          <p:attrName>style.visibility</p:attrName>
                                        </p:attrNameLst>
                                      </p:cBhvr>
                                      <p:to>
                                        <p:strVal val="visible"/>
                                      </p:to>
                                    </p:set>
                                    <p:anim calcmode="lin" valueType="num">
                                      <p:cBhvr>
                                        <p:cTn id="21"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18">
                                            <p:txEl>
                                              <p:pRg st="0" end="0"/>
                                            </p:txEl>
                                          </p:spTgt>
                                        </p:tgtEl>
                                        <p:attrNameLst>
                                          <p:attrName>ppt_h</p:attrName>
                                        </p:attrNameLst>
                                      </p:cBhvr>
                                      <p:tavLst>
                                        <p:tav tm="0">
                                          <p:val>
                                            <p:fltVal val="0"/>
                                          </p:val>
                                        </p:tav>
                                        <p:tav tm="100000">
                                          <p:val>
                                            <p:strVal val="#ppt_h"/>
                                          </p:val>
                                        </p:tav>
                                      </p:tavLst>
                                    </p:anim>
                                  </p:childTnLst>
                                </p:cTn>
                              </p:par>
                            </p:childTnLst>
                          </p:cTn>
                        </p:par>
                        <p:par>
                          <p:cTn id="23" fill="hold">
                            <p:stCondLst>
                              <p:cond delay="2000"/>
                            </p:stCondLst>
                            <p:childTnLst>
                              <p:par>
                                <p:cTn id="24" presetID="23" presetClass="entr" presetSubtype="16" fill="hold" grpId="0" nodeType="afterEffect">
                                  <p:stCondLst>
                                    <p:cond delay="0"/>
                                  </p:stCondLst>
                                  <p:childTnLst>
                                    <p:set>
                                      <p:cBhvr>
                                        <p:cTn id="25" dur="1" fill="hold">
                                          <p:stCondLst>
                                            <p:cond delay="0"/>
                                          </p:stCondLst>
                                        </p:cTn>
                                        <p:tgtEl>
                                          <p:spTgt spid="18">
                                            <p:txEl>
                                              <p:pRg st="1" end="1"/>
                                            </p:txEl>
                                          </p:spTgt>
                                        </p:tgtEl>
                                        <p:attrNameLst>
                                          <p:attrName>style.visibility</p:attrName>
                                        </p:attrNameLst>
                                      </p:cBhvr>
                                      <p:to>
                                        <p:strVal val="visible"/>
                                      </p:to>
                                    </p:set>
                                    <p:anim calcmode="lin" valueType="num">
                                      <p:cBhvr>
                                        <p:cTn id="26" dur="500" fill="hold"/>
                                        <p:tgtEl>
                                          <p:spTgt spid="18">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18">
                                            <p:txEl>
                                              <p:pRg st="1" end="1"/>
                                            </p:txEl>
                                          </p:spTgt>
                                        </p:tgtEl>
                                        <p:attrNameLst>
                                          <p:attrName>ppt_h</p:attrName>
                                        </p:attrNameLst>
                                      </p:cBhvr>
                                      <p:tavLst>
                                        <p:tav tm="0">
                                          <p:val>
                                            <p:fltVal val="0"/>
                                          </p:val>
                                        </p:tav>
                                        <p:tav tm="100000">
                                          <p:val>
                                            <p:strVal val="#ppt_h"/>
                                          </p:val>
                                        </p:tav>
                                      </p:tavLst>
                                    </p:anim>
                                  </p:childTnLst>
                                </p:cTn>
                              </p:par>
                            </p:childTnLst>
                          </p:cTn>
                        </p:par>
                        <p:par>
                          <p:cTn id="28" fill="hold">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 calcmode="lin" valueType="num">
                                      <p:cBhvr>
                                        <p:cTn id="31"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13">
                                            <p:txEl>
                                              <p:pRg st="0" end="0"/>
                                            </p:txEl>
                                          </p:spTgt>
                                        </p:tgtEl>
                                        <p:attrNameLst>
                                          <p:attrName>ppt_h</p:attrName>
                                        </p:attrNameLst>
                                      </p:cBhvr>
                                      <p:tavLst>
                                        <p:tav tm="0">
                                          <p:val>
                                            <p:fltVal val="0"/>
                                          </p:val>
                                        </p:tav>
                                        <p:tav tm="100000">
                                          <p:val>
                                            <p:strVal val="#ppt_h"/>
                                          </p:val>
                                        </p:tav>
                                      </p:tavLst>
                                    </p:anim>
                                  </p:childTnLst>
                                </p:cTn>
                              </p:par>
                            </p:childTnLst>
                          </p:cTn>
                        </p:par>
                        <p:par>
                          <p:cTn id="33" fill="hold">
                            <p:stCondLst>
                              <p:cond delay="3000"/>
                            </p:stCondLst>
                            <p:childTnLst>
                              <p:par>
                                <p:cTn id="34" presetID="23" presetClass="entr" presetSubtype="16" fill="hold" grpId="0" nodeType="afterEffect">
                                  <p:stCondLst>
                                    <p:cond delay="0"/>
                                  </p:stCondLst>
                                  <p:childTnLst>
                                    <p:set>
                                      <p:cBhvr>
                                        <p:cTn id="35" dur="1" fill="hold">
                                          <p:stCondLst>
                                            <p:cond delay="0"/>
                                          </p:stCondLst>
                                        </p:cTn>
                                        <p:tgtEl>
                                          <p:spTgt spid="14">
                                            <p:txEl>
                                              <p:pRg st="0" end="0"/>
                                            </p:txEl>
                                          </p:spTgt>
                                        </p:tgtEl>
                                        <p:attrNameLst>
                                          <p:attrName>style.visibility</p:attrName>
                                        </p:attrNameLst>
                                      </p:cBhvr>
                                      <p:to>
                                        <p:strVal val="visible"/>
                                      </p:to>
                                    </p:set>
                                    <p:anim calcmode="lin" valueType="num">
                                      <p:cBhvr>
                                        <p:cTn id="36"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37" dur="500" fill="hold"/>
                                        <p:tgtEl>
                                          <p:spTgt spid="14">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build="p">
        <p:tmplLst>
          <p:tmpl lvl="1">
            <p:tnLst>
              <p:par>
                <p:cTn presetID="23" presetClass="entr" presetSubtype="1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p:cTn dur="500" fill="hold"/>
                        <p:tgtEl>
                          <p:spTgt spid="51"/>
                        </p:tgtEl>
                        <p:attrNameLst>
                          <p:attrName>ppt_w</p:attrName>
                        </p:attrNameLst>
                      </p:cBhvr>
                      <p:tavLst>
                        <p:tav tm="0">
                          <p:val>
                            <p:fltVal val="0"/>
                          </p:val>
                        </p:tav>
                        <p:tav tm="100000">
                          <p:val>
                            <p:strVal val="#ppt_w"/>
                          </p:val>
                        </p:tav>
                      </p:tavLst>
                    </p:anim>
                    <p:anim calcmode="lin" valueType="num">
                      <p:cBhvr>
                        <p:cTn dur="500" fill="hold"/>
                        <p:tgtEl>
                          <p:spTgt spid="51"/>
                        </p:tgtEl>
                        <p:attrNameLst>
                          <p:attrName>ppt_h</p:attrName>
                        </p:attrNameLst>
                      </p:cBhvr>
                      <p:tavLst>
                        <p:tav tm="0">
                          <p:val>
                            <p:fltVal val="0"/>
                          </p:val>
                        </p:tav>
                        <p:tav tm="100000">
                          <p:val>
                            <p:strVal val="#ppt_h"/>
                          </p:val>
                        </p:tav>
                      </p:tavLst>
                    </p:anim>
                  </p:childTnLst>
                </p:cTn>
              </p:par>
            </p:tnLst>
          </p:tmpl>
        </p:tmplLst>
      </p:bldP>
      <p:bldP spid="18" grpId="0" build="p">
        <p:tmplLst>
          <p:tmpl lvl="1">
            <p:tnLst>
              <p:par>
                <p:cTn presetID="23" presetClass="entr" presetSubtype="16"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p:cTn dur="500" fill="hold"/>
                        <p:tgtEl>
                          <p:spTgt spid="18"/>
                        </p:tgtEl>
                        <p:attrNameLst>
                          <p:attrName>ppt_w</p:attrName>
                        </p:attrNameLst>
                      </p:cBhvr>
                      <p:tavLst>
                        <p:tav tm="0">
                          <p:val>
                            <p:fltVal val="0"/>
                          </p:val>
                        </p:tav>
                        <p:tav tm="100000">
                          <p:val>
                            <p:strVal val="#ppt_w"/>
                          </p:val>
                        </p:tav>
                      </p:tavLst>
                    </p:anim>
                    <p:anim calcmode="lin" valueType="num">
                      <p:cBhvr>
                        <p:cTn dur="500" fill="hold"/>
                        <p:tgtEl>
                          <p:spTgt spid="18"/>
                        </p:tgtEl>
                        <p:attrNameLst>
                          <p:attrName>ppt_h</p:attrName>
                        </p:attrNameLst>
                      </p:cBhvr>
                      <p:tavLst>
                        <p:tav tm="0">
                          <p:val>
                            <p:fltVal val="0"/>
                          </p:val>
                        </p:tav>
                        <p:tav tm="100000">
                          <p:val>
                            <p:strVal val="#ppt_h"/>
                          </p:val>
                        </p:tav>
                      </p:tavLst>
                    </p:anim>
                  </p:childTnLst>
                </p:cTn>
              </p:par>
            </p:tnLst>
          </p:tmpl>
        </p:tmplLst>
      </p:bldP>
      <p:bldP spid="13" grpId="0" build="p">
        <p:tmplLst>
          <p:tmpl lvl="1">
            <p:tnLst>
              <p:par>
                <p:cTn presetID="2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childTnLst>
                </p:cTn>
              </p:par>
            </p:tnLst>
          </p:tmpl>
        </p:tmplLst>
      </p:bldP>
      <p:bldP spid="14" grpId="0" build="p">
        <p:tmplLst>
          <p:tmpl lvl="1">
            <p:tnLst>
              <p:par>
                <p:cTn presetID="23" presetClass="entr" presetSubtype="16"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childTnLst>
                </p:cTn>
              </p:par>
            </p:tnLst>
          </p:tmpl>
        </p:tmplLst>
      </p:b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6"/>
          <p:cNvCxnSpPr/>
          <p:nvPr/>
        </p:nvCxnSpPr>
        <p:spPr>
          <a:xfrm flipV="1">
            <a:off x="331063" y="872457"/>
            <a:ext cx="11528752" cy="13642"/>
          </a:xfrm>
          <a:prstGeom prst="line">
            <a:avLst/>
          </a:prstGeom>
          <a:ln w="50800">
            <a:solidFill>
              <a:srgbClr val="F8818A"/>
            </a:solidFill>
          </a:ln>
        </p:spPr>
        <p:style>
          <a:lnRef idx="1">
            <a:schemeClr val="accent1"/>
          </a:lnRef>
          <a:fillRef idx="0">
            <a:schemeClr val="accent1"/>
          </a:fillRef>
          <a:effectRef idx="0">
            <a:schemeClr val="accent1"/>
          </a:effectRef>
          <a:fontRef idx="minor">
            <a:schemeClr val="tx1"/>
          </a:fontRef>
        </p:style>
      </p:cxnSp>
      <p:sp>
        <p:nvSpPr>
          <p:cNvPr id="50" name="Freeform 55"/>
          <p:cNvSpPr>
            <a:spLocks noEditPoints="1"/>
          </p:cNvSpPr>
          <p:nvPr/>
        </p:nvSpPr>
        <p:spPr bwMode="auto">
          <a:xfrm>
            <a:off x="407084" y="286027"/>
            <a:ext cx="504056" cy="415097"/>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393700" dist="3810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51" name="文本占位符 5"/>
          <p:cNvSpPr txBox="1">
            <a:spLocks/>
          </p:cNvSpPr>
          <p:nvPr/>
        </p:nvSpPr>
        <p:spPr>
          <a:xfrm>
            <a:off x="770583" y="286027"/>
            <a:ext cx="8496944"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b="1" dirty="0">
                <a:solidFill>
                  <a:schemeClr val="bg1"/>
                </a:solidFill>
                <a:latin typeface="Arial" panose="020B0604020202020204" pitchFamily="34" charset="0"/>
                <a:cs typeface="Arial" panose="020B0604020202020204" pitchFamily="34" charset="0"/>
              </a:rPr>
              <a:t>知音</a:t>
            </a:r>
            <a:r>
              <a:rPr lang="en-US" altLang="zh-CN" b="1" dirty="0">
                <a:solidFill>
                  <a:schemeClr val="bg1"/>
                </a:solidFill>
                <a:latin typeface="Arial" panose="020B0604020202020204" pitchFamily="34" charset="0"/>
                <a:cs typeface="Arial" panose="020B0604020202020204" pitchFamily="34" charset="0"/>
              </a:rPr>
              <a:t>UI</a:t>
            </a:r>
            <a:r>
              <a:rPr lang="zh-CN" altLang="en-US" b="1" dirty="0">
                <a:solidFill>
                  <a:schemeClr val="bg1"/>
                </a:solidFill>
                <a:latin typeface="Arial" panose="020B0604020202020204" pitchFamily="34" charset="0"/>
                <a:cs typeface="Arial" panose="020B0604020202020204" pitchFamily="34" charset="0"/>
              </a:rPr>
              <a:t>界面展示：主界面</a:t>
            </a:r>
            <a:r>
              <a:rPr lang="en-US" altLang="zh-CN" b="1" dirty="0" err="1">
                <a:solidFill>
                  <a:schemeClr val="bg1"/>
                </a:solidFill>
                <a:latin typeface="Arial" panose="020B0604020202020204" pitchFamily="34" charset="0"/>
                <a:cs typeface="Arial" panose="020B0604020202020204" pitchFamily="34" charset="0"/>
              </a:rPr>
              <a:t>ListView</a:t>
            </a:r>
            <a:r>
              <a:rPr lang="zh-CN" altLang="en-US" b="1" dirty="0">
                <a:solidFill>
                  <a:schemeClr val="bg1"/>
                </a:solidFill>
                <a:latin typeface="Arial" panose="020B0604020202020204" pitchFamily="34" charset="0"/>
                <a:cs typeface="Arial" panose="020B0604020202020204" pitchFamily="34" charset="0"/>
              </a:rPr>
              <a:t>使用的</a:t>
            </a:r>
            <a:r>
              <a:rPr lang="en-US" altLang="zh-CN" b="1" dirty="0">
                <a:solidFill>
                  <a:schemeClr val="bg1"/>
                </a:solidFill>
                <a:latin typeface="Arial" panose="020B0604020202020204" pitchFamily="34" charset="0"/>
                <a:cs typeface="Arial" panose="020B0604020202020204" pitchFamily="34" charset="0"/>
              </a:rPr>
              <a:t>Item</a:t>
            </a:r>
            <a:r>
              <a:rPr lang="zh-CN" altLang="en-US" b="1" dirty="0">
                <a:solidFill>
                  <a:schemeClr val="bg1"/>
                </a:solidFill>
                <a:latin typeface="Arial" panose="020B0604020202020204" pitchFamily="34" charset="0"/>
                <a:cs typeface="Arial" panose="020B0604020202020204" pitchFamily="34" charset="0"/>
              </a:rPr>
              <a:t>设计图</a:t>
            </a:r>
            <a:endParaRPr lang="en-GB" altLang="zh-CN" b="1" dirty="0">
              <a:solidFill>
                <a:schemeClr val="bg1"/>
              </a:solidFill>
              <a:latin typeface="Arial" panose="020B0604020202020204" pitchFamily="34" charset="0"/>
              <a:cs typeface="Arial" panose="020B0604020202020204" pitchFamily="34" charset="0"/>
            </a:endParaRPr>
          </a:p>
        </p:txBody>
      </p:sp>
      <p:sp>
        <p:nvSpPr>
          <p:cNvPr id="18" name="文本占位符 5">
            <a:extLst>
              <a:ext uri="{FF2B5EF4-FFF2-40B4-BE49-F238E27FC236}">
                <a16:creationId xmlns:a16="http://schemas.microsoft.com/office/drawing/2014/main" id="{4CA94ED1-8B80-4CFB-827F-C4F6BECE5134}"/>
              </a:ext>
            </a:extLst>
          </p:cNvPr>
          <p:cNvSpPr txBox="1">
            <a:spLocks/>
          </p:cNvSpPr>
          <p:nvPr/>
        </p:nvSpPr>
        <p:spPr>
          <a:xfrm>
            <a:off x="1521073" y="1374713"/>
            <a:ext cx="3747875"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r>
              <a:rPr lang="zh-CN" altLang="en-US" sz="1600" b="1" dirty="0">
                <a:solidFill>
                  <a:schemeClr val="bg1"/>
                </a:solidFill>
                <a:latin typeface="Arial" panose="020B0604020202020204" pitchFamily="34" charset="0"/>
                <a:cs typeface="Arial" panose="020B0604020202020204" pitchFamily="34" charset="0"/>
              </a:rPr>
              <a:t>主界面</a:t>
            </a:r>
            <a:r>
              <a:rPr lang="en-US" altLang="zh-CN" sz="1600" b="1" dirty="0" err="1">
                <a:solidFill>
                  <a:schemeClr val="bg1"/>
                </a:solidFill>
                <a:latin typeface="Arial" panose="020B0604020202020204" pitchFamily="34" charset="0"/>
                <a:cs typeface="Arial" panose="020B0604020202020204" pitchFamily="34" charset="0"/>
              </a:rPr>
              <a:t>ListView</a:t>
            </a:r>
            <a:r>
              <a:rPr lang="zh-CN" altLang="en-US" sz="1600" b="1" dirty="0">
                <a:solidFill>
                  <a:schemeClr val="bg1"/>
                </a:solidFill>
                <a:latin typeface="Arial" panose="020B0604020202020204" pitchFamily="34" charset="0"/>
                <a:cs typeface="Arial" panose="020B0604020202020204" pitchFamily="34" charset="0"/>
              </a:rPr>
              <a:t>使用的</a:t>
            </a:r>
            <a:r>
              <a:rPr lang="en-US" altLang="zh-CN" sz="1600" b="1" dirty="0">
                <a:solidFill>
                  <a:schemeClr val="bg1"/>
                </a:solidFill>
                <a:latin typeface="Arial" panose="020B0604020202020204" pitchFamily="34" charset="0"/>
                <a:cs typeface="Arial" panose="020B0604020202020204" pitchFamily="34" charset="0"/>
              </a:rPr>
              <a:t>Item</a:t>
            </a:r>
            <a:r>
              <a:rPr lang="zh-CN" altLang="en-US" sz="1600" b="1" dirty="0">
                <a:solidFill>
                  <a:schemeClr val="bg1"/>
                </a:solidFill>
                <a:latin typeface="Arial" panose="020B0604020202020204" pitchFamily="34" charset="0"/>
                <a:cs typeface="Arial" panose="020B0604020202020204" pitchFamily="34" charset="0"/>
              </a:rPr>
              <a:t>设计图如下</a:t>
            </a:r>
            <a:endParaRPr lang="en-US" altLang="zh-CN" sz="1600" b="1" dirty="0">
              <a:solidFill>
                <a:schemeClr val="bg1"/>
              </a:solidFill>
              <a:latin typeface="Arial" panose="020B0604020202020204" pitchFamily="34" charset="0"/>
              <a:cs typeface="Arial" panose="020B0604020202020204" pitchFamily="34" charset="0"/>
            </a:endParaRPr>
          </a:p>
        </p:txBody>
      </p:sp>
      <p:sp>
        <p:nvSpPr>
          <p:cNvPr id="3" name="矩形 2">
            <a:extLst>
              <a:ext uri="{FF2B5EF4-FFF2-40B4-BE49-F238E27FC236}">
                <a16:creationId xmlns:a16="http://schemas.microsoft.com/office/drawing/2014/main" id="{4123E0F6-B387-4619-A06B-A9B1BB007FF3}"/>
              </a:ext>
            </a:extLst>
          </p:cNvPr>
          <p:cNvSpPr/>
          <p:nvPr/>
        </p:nvSpPr>
        <p:spPr>
          <a:xfrm>
            <a:off x="6315199" y="2277666"/>
            <a:ext cx="4680520" cy="1815882"/>
          </a:xfrm>
          <a:prstGeom prst="rect">
            <a:avLst/>
          </a:prstGeom>
        </p:spPr>
        <p:txBody>
          <a:bodyPr wrap="square">
            <a:spAutoFit/>
          </a:bodyPr>
          <a:lstStyle/>
          <a:p>
            <a:pPr algn="ctr"/>
            <a:r>
              <a:rPr lang="zh-CN" altLang="en-US" sz="1600" b="1" dirty="0">
                <a:solidFill>
                  <a:schemeClr val="bg1"/>
                </a:solidFill>
                <a:latin typeface="Arial" panose="020B0604020202020204" pitchFamily="34" charset="0"/>
                <a:cs typeface="Arial" panose="020B0604020202020204" pitchFamily="34" charset="0"/>
              </a:rPr>
              <a:t>通过模仿微博官方的样式，并添加我们所要为用户展示的标签等，白色区域为此用户发出的微博，灰色部分为此用户转发的微博的部分信息。</a:t>
            </a:r>
            <a:endParaRPr lang="en-US" altLang="zh-CN" sz="1600" b="1" dirty="0">
              <a:solidFill>
                <a:schemeClr val="bg1"/>
              </a:solidFill>
              <a:latin typeface="Arial" panose="020B0604020202020204" pitchFamily="34" charset="0"/>
              <a:cs typeface="Arial" panose="020B0604020202020204" pitchFamily="34" charset="0"/>
            </a:endParaRPr>
          </a:p>
          <a:p>
            <a:pPr algn="ctr"/>
            <a:endParaRPr lang="en-US" altLang="zh-CN" sz="1600" b="1" dirty="0">
              <a:solidFill>
                <a:schemeClr val="bg1"/>
              </a:solidFill>
              <a:latin typeface="Arial" panose="020B0604020202020204" pitchFamily="34" charset="0"/>
              <a:cs typeface="Arial" panose="020B0604020202020204" pitchFamily="34" charset="0"/>
            </a:endParaRPr>
          </a:p>
          <a:p>
            <a:pPr algn="ctr"/>
            <a:r>
              <a:rPr lang="zh-CN" altLang="en-US" sz="1600" b="1" dirty="0">
                <a:solidFill>
                  <a:schemeClr val="bg1"/>
                </a:solidFill>
                <a:latin typeface="Arial" panose="020B0604020202020204" pitchFamily="34" charset="0"/>
                <a:cs typeface="Arial" panose="020B0604020202020204" pitchFamily="34" charset="0"/>
              </a:rPr>
              <a:t>对于没有图片或者没有转发的微博，我们使用</a:t>
            </a:r>
            <a:r>
              <a:rPr lang="en-US" altLang="zh-CN" sz="1600" b="1" dirty="0" err="1">
                <a:solidFill>
                  <a:schemeClr val="bg1"/>
                </a:solidFill>
                <a:latin typeface="Arial" panose="020B0604020202020204" pitchFamily="34" charset="0"/>
                <a:cs typeface="Arial" panose="020B0604020202020204" pitchFamily="34" charset="0"/>
              </a:rPr>
              <a:t>setVisibility</a:t>
            </a:r>
            <a:r>
              <a:rPr lang="en-US" altLang="zh-CN" sz="1600" b="1" dirty="0">
                <a:solidFill>
                  <a:schemeClr val="bg1"/>
                </a:solidFill>
                <a:latin typeface="Arial" panose="020B0604020202020204" pitchFamily="34" charset="0"/>
                <a:cs typeface="Arial" panose="020B0604020202020204" pitchFamily="34" charset="0"/>
              </a:rPr>
              <a:t>(</a:t>
            </a:r>
            <a:r>
              <a:rPr lang="en-US" altLang="zh-CN" sz="1600" b="1" dirty="0" err="1">
                <a:solidFill>
                  <a:schemeClr val="bg1"/>
                </a:solidFill>
                <a:latin typeface="Arial" panose="020B0604020202020204" pitchFamily="34" charset="0"/>
                <a:cs typeface="Arial" panose="020B0604020202020204" pitchFamily="34" charset="0"/>
              </a:rPr>
              <a:t>View.GONE</a:t>
            </a:r>
            <a:r>
              <a:rPr lang="en-US" altLang="zh-CN" sz="1600" b="1" dirty="0">
                <a:solidFill>
                  <a:schemeClr val="bg1"/>
                </a:solidFill>
                <a:latin typeface="Arial" panose="020B0604020202020204" pitchFamily="34" charset="0"/>
                <a:cs typeface="Arial" panose="020B0604020202020204" pitchFamily="34" charset="0"/>
              </a:rPr>
              <a:t>)</a:t>
            </a:r>
            <a:r>
              <a:rPr lang="zh-CN" altLang="en-US" sz="1600" b="1" dirty="0">
                <a:solidFill>
                  <a:schemeClr val="bg1"/>
                </a:solidFill>
                <a:latin typeface="Arial" panose="020B0604020202020204" pitchFamily="34" charset="0"/>
                <a:cs typeface="Arial" panose="020B0604020202020204" pitchFamily="34" charset="0"/>
              </a:rPr>
              <a:t>使其不可见且不占空间，又下方控件进行顶替</a:t>
            </a:r>
            <a:endParaRPr lang="en-US" altLang="zh-CN" sz="1600" b="1" dirty="0">
              <a:solidFill>
                <a:schemeClr val="bg1"/>
              </a:solidFill>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03D4C8A0-2EE1-47A0-BC36-8273AB9A06E2}"/>
              </a:ext>
            </a:extLst>
          </p:cNvPr>
          <p:cNvPicPr>
            <a:picLocks noChangeAspect="1"/>
          </p:cNvPicPr>
          <p:nvPr/>
        </p:nvPicPr>
        <p:blipFill>
          <a:blip r:embed="rId4"/>
          <a:stretch>
            <a:fillRect/>
          </a:stretch>
        </p:blipFill>
        <p:spPr>
          <a:xfrm>
            <a:off x="911140" y="1926583"/>
            <a:ext cx="4967742" cy="4072439"/>
          </a:xfrm>
          <a:prstGeom prst="rect">
            <a:avLst/>
          </a:prstGeom>
        </p:spPr>
      </p:pic>
    </p:spTree>
    <p:extLst>
      <p:ext uri="{BB962C8B-B14F-4D97-AF65-F5344CB8AC3E}">
        <p14:creationId xmlns:p14="http://schemas.microsoft.com/office/powerpoint/2010/main" val="425302794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arn(inVertical)">
                                      <p:cBhvr>
                                        <p:cTn id="12" dur="500"/>
                                        <p:tgtEl>
                                          <p:spTgt spid="49"/>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51">
                                            <p:txEl>
                                              <p:pRg st="0" end="0"/>
                                            </p:txEl>
                                          </p:spTgt>
                                        </p:tgtEl>
                                        <p:attrNameLst>
                                          <p:attrName>style.visibility</p:attrName>
                                        </p:attrNameLst>
                                      </p:cBhvr>
                                      <p:to>
                                        <p:strVal val="visible"/>
                                      </p:to>
                                    </p:set>
                                    <p:anim calcmode="lin" valueType="num">
                                      <p:cBhvr>
                                        <p:cTn id="16" dur="500" fill="hold"/>
                                        <p:tgtEl>
                                          <p:spTgt spid="51">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51">
                                            <p:txEl>
                                              <p:pRg st="0" end="0"/>
                                            </p:txEl>
                                          </p:spTgt>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3" presetClass="entr" presetSubtype="16" fill="hold" grpId="0" nodeType="afterEffect">
                                  <p:stCondLst>
                                    <p:cond delay="0"/>
                                  </p:stCondLst>
                                  <p:childTnLst>
                                    <p:set>
                                      <p:cBhvr>
                                        <p:cTn id="20" dur="1" fill="hold">
                                          <p:stCondLst>
                                            <p:cond delay="0"/>
                                          </p:stCondLst>
                                        </p:cTn>
                                        <p:tgtEl>
                                          <p:spTgt spid="18">
                                            <p:txEl>
                                              <p:pRg st="0" end="0"/>
                                            </p:txEl>
                                          </p:spTgt>
                                        </p:tgtEl>
                                        <p:attrNameLst>
                                          <p:attrName>style.visibility</p:attrName>
                                        </p:attrNameLst>
                                      </p:cBhvr>
                                      <p:to>
                                        <p:strVal val="visible"/>
                                      </p:to>
                                    </p:set>
                                    <p:anim calcmode="lin" valueType="num">
                                      <p:cBhvr>
                                        <p:cTn id="21"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18">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build="p">
        <p:tmplLst>
          <p:tmpl lvl="1">
            <p:tnLst>
              <p:par>
                <p:cTn presetID="23" presetClass="entr" presetSubtype="1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p:cTn dur="500" fill="hold"/>
                        <p:tgtEl>
                          <p:spTgt spid="51"/>
                        </p:tgtEl>
                        <p:attrNameLst>
                          <p:attrName>ppt_w</p:attrName>
                        </p:attrNameLst>
                      </p:cBhvr>
                      <p:tavLst>
                        <p:tav tm="0">
                          <p:val>
                            <p:fltVal val="0"/>
                          </p:val>
                        </p:tav>
                        <p:tav tm="100000">
                          <p:val>
                            <p:strVal val="#ppt_w"/>
                          </p:val>
                        </p:tav>
                      </p:tavLst>
                    </p:anim>
                    <p:anim calcmode="lin" valueType="num">
                      <p:cBhvr>
                        <p:cTn dur="500" fill="hold"/>
                        <p:tgtEl>
                          <p:spTgt spid="51"/>
                        </p:tgtEl>
                        <p:attrNameLst>
                          <p:attrName>ppt_h</p:attrName>
                        </p:attrNameLst>
                      </p:cBhvr>
                      <p:tavLst>
                        <p:tav tm="0">
                          <p:val>
                            <p:fltVal val="0"/>
                          </p:val>
                        </p:tav>
                        <p:tav tm="100000">
                          <p:val>
                            <p:strVal val="#ppt_h"/>
                          </p:val>
                        </p:tav>
                      </p:tavLst>
                    </p:anim>
                  </p:childTnLst>
                </p:cTn>
              </p:par>
            </p:tnLst>
          </p:tmpl>
        </p:tmplLst>
      </p:bldP>
      <p:bldP spid="18" grpId="0" build="p">
        <p:tmplLst>
          <p:tmpl lvl="1">
            <p:tnLst>
              <p:par>
                <p:cTn presetID="23" presetClass="entr" presetSubtype="16"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p:cTn dur="500" fill="hold"/>
                        <p:tgtEl>
                          <p:spTgt spid="18"/>
                        </p:tgtEl>
                        <p:attrNameLst>
                          <p:attrName>ppt_w</p:attrName>
                        </p:attrNameLst>
                      </p:cBhvr>
                      <p:tavLst>
                        <p:tav tm="0">
                          <p:val>
                            <p:fltVal val="0"/>
                          </p:val>
                        </p:tav>
                        <p:tav tm="100000">
                          <p:val>
                            <p:strVal val="#ppt_w"/>
                          </p:val>
                        </p:tav>
                      </p:tavLst>
                    </p:anim>
                    <p:anim calcmode="lin" valueType="num">
                      <p:cBhvr>
                        <p:cTn dur="500" fill="hold"/>
                        <p:tgtEl>
                          <p:spTgt spid="18"/>
                        </p:tgtEl>
                        <p:attrNameLst>
                          <p:attrName>ppt_h</p:attrName>
                        </p:attrNameLst>
                      </p:cBhvr>
                      <p:tavLst>
                        <p:tav tm="0">
                          <p:val>
                            <p:fltVal val="0"/>
                          </p:val>
                        </p:tav>
                        <p:tav tm="100000">
                          <p:val>
                            <p:strVal val="#ppt_h"/>
                          </p:val>
                        </p:tav>
                      </p:tavLst>
                    </p:anim>
                  </p:childTnLst>
                </p:cTn>
              </p:par>
            </p:tnLst>
          </p:tmpl>
        </p:tmplLst>
      </p:b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6"/>
          <p:cNvCxnSpPr/>
          <p:nvPr/>
        </p:nvCxnSpPr>
        <p:spPr>
          <a:xfrm flipV="1">
            <a:off x="331063" y="872457"/>
            <a:ext cx="11528752" cy="13642"/>
          </a:xfrm>
          <a:prstGeom prst="line">
            <a:avLst/>
          </a:prstGeom>
          <a:ln w="50800">
            <a:solidFill>
              <a:srgbClr val="F8818A"/>
            </a:solidFill>
          </a:ln>
        </p:spPr>
        <p:style>
          <a:lnRef idx="1">
            <a:schemeClr val="accent1"/>
          </a:lnRef>
          <a:fillRef idx="0">
            <a:schemeClr val="accent1"/>
          </a:fillRef>
          <a:effectRef idx="0">
            <a:schemeClr val="accent1"/>
          </a:effectRef>
          <a:fontRef idx="minor">
            <a:schemeClr val="tx1"/>
          </a:fontRef>
        </p:style>
      </p:cxnSp>
      <p:sp>
        <p:nvSpPr>
          <p:cNvPr id="30" name="Freeform 55"/>
          <p:cNvSpPr>
            <a:spLocks noEditPoints="1"/>
          </p:cNvSpPr>
          <p:nvPr/>
        </p:nvSpPr>
        <p:spPr bwMode="auto">
          <a:xfrm>
            <a:off x="407084" y="286027"/>
            <a:ext cx="504056" cy="415097"/>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393700" dist="3810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31" name="文本占位符 5"/>
          <p:cNvSpPr txBox="1">
            <a:spLocks/>
          </p:cNvSpPr>
          <p:nvPr/>
        </p:nvSpPr>
        <p:spPr>
          <a:xfrm>
            <a:off x="770583" y="286786"/>
            <a:ext cx="2607915"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b="1" dirty="0">
                <a:solidFill>
                  <a:schemeClr val="bg1"/>
                </a:solidFill>
                <a:latin typeface="Arial" panose="020B0604020202020204" pitchFamily="34" charset="0"/>
                <a:cs typeface="Arial" panose="020B0604020202020204" pitchFamily="34" charset="0"/>
              </a:rPr>
              <a:t>性能测试</a:t>
            </a:r>
            <a:endParaRPr lang="en-GB" altLang="zh-CN" b="1" dirty="0">
              <a:solidFill>
                <a:schemeClr val="bg1"/>
              </a:solidFill>
              <a:latin typeface="Arial" panose="020B0604020202020204" pitchFamily="34" charset="0"/>
              <a:cs typeface="Arial" panose="020B0604020202020204" pitchFamily="34" charset="0"/>
            </a:endParaRPr>
          </a:p>
        </p:txBody>
      </p:sp>
      <p:sp>
        <p:nvSpPr>
          <p:cNvPr id="9" name="文本占位符 5">
            <a:extLst>
              <a:ext uri="{FF2B5EF4-FFF2-40B4-BE49-F238E27FC236}">
                <a16:creationId xmlns:a16="http://schemas.microsoft.com/office/drawing/2014/main" id="{6CA570DA-14D3-4D50-B0A8-14492B43405C}"/>
              </a:ext>
            </a:extLst>
          </p:cNvPr>
          <p:cNvSpPr txBox="1">
            <a:spLocks/>
          </p:cNvSpPr>
          <p:nvPr/>
        </p:nvSpPr>
        <p:spPr>
          <a:xfrm>
            <a:off x="736161" y="1106626"/>
            <a:ext cx="2607915"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sz="1600" b="1" dirty="0">
                <a:solidFill>
                  <a:schemeClr val="bg1"/>
                </a:solidFill>
                <a:latin typeface="Arial" panose="020B0604020202020204" pitchFamily="34" charset="0"/>
                <a:cs typeface="Arial" panose="020B0604020202020204" pitchFamily="34" charset="0"/>
              </a:rPr>
              <a:t>登录界面</a:t>
            </a:r>
            <a:endParaRPr lang="en-GB" altLang="zh-CN" sz="1600" b="1" dirty="0">
              <a:solidFill>
                <a:schemeClr val="bg1"/>
              </a:solidFill>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5AB51835-5A36-4FCE-B276-ED4556EE0A0F}"/>
              </a:ext>
            </a:extLst>
          </p:cNvPr>
          <p:cNvPicPr>
            <a:picLocks noChangeAspect="1"/>
          </p:cNvPicPr>
          <p:nvPr/>
        </p:nvPicPr>
        <p:blipFill>
          <a:blip r:embed="rId4"/>
          <a:stretch>
            <a:fillRect/>
          </a:stretch>
        </p:blipFill>
        <p:spPr>
          <a:xfrm>
            <a:off x="6533015" y="2061641"/>
            <a:ext cx="4607562" cy="3166487"/>
          </a:xfrm>
          <a:prstGeom prst="rect">
            <a:avLst/>
          </a:prstGeom>
        </p:spPr>
      </p:pic>
      <p:pic>
        <p:nvPicPr>
          <p:cNvPr id="4" name="图片 3">
            <a:extLst>
              <a:ext uri="{FF2B5EF4-FFF2-40B4-BE49-F238E27FC236}">
                <a16:creationId xmlns:a16="http://schemas.microsoft.com/office/drawing/2014/main" id="{336B9345-B8DB-445E-8B18-7B6FC15EA2DD}"/>
              </a:ext>
            </a:extLst>
          </p:cNvPr>
          <p:cNvPicPr>
            <a:picLocks noChangeAspect="1"/>
          </p:cNvPicPr>
          <p:nvPr/>
        </p:nvPicPr>
        <p:blipFill>
          <a:blip r:embed="rId5"/>
          <a:stretch>
            <a:fillRect/>
          </a:stretch>
        </p:blipFill>
        <p:spPr>
          <a:xfrm>
            <a:off x="770583" y="2061642"/>
            <a:ext cx="4905354" cy="3158506"/>
          </a:xfrm>
          <a:prstGeom prst="rect">
            <a:avLst/>
          </a:prstGeom>
        </p:spPr>
      </p:pic>
      <p:sp>
        <p:nvSpPr>
          <p:cNvPr id="12" name="文本占位符 5">
            <a:extLst>
              <a:ext uri="{FF2B5EF4-FFF2-40B4-BE49-F238E27FC236}">
                <a16:creationId xmlns:a16="http://schemas.microsoft.com/office/drawing/2014/main" id="{F6BC353A-8FDA-42C3-BE85-CF46EE93A49B}"/>
              </a:ext>
            </a:extLst>
          </p:cNvPr>
          <p:cNvSpPr txBox="1">
            <a:spLocks/>
          </p:cNvSpPr>
          <p:nvPr/>
        </p:nvSpPr>
        <p:spPr>
          <a:xfrm>
            <a:off x="7550318" y="1266701"/>
            <a:ext cx="2607915" cy="414338"/>
          </a:xfrm>
          <a:prstGeom prst="rect">
            <a:avLst/>
          </a:prstGeom>
        </p:spPr>
        <p:txBody>
          <a:bodyPr/>
          <a:lstStyle>
            <a:lvl1pPr marL="0" indent="0" algn="l" defTabSz="1219627" rtl="0" eaLnBrk="1" latinLnBrk="0" hangingPunct="1">
              <a:spcBef>
                <a:spcPct val="20000"/>
              </a:spcBef>
              <a:buFont typeface="Arial" pitchFamily="34" charset="0"/>
              <a:buNone/>
              <a:defRPr sz="28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sz="1600" b="1" dirty="0">
                <a:solidFill>
                  <a:schemeClr val="bg1"/>
                </a:solidFill>
                <a:latin typeface="Arial" panose="020B0604020202020204" pitchFamily="34" charset="0"/>
                <a:cs typeface="Arial" panose="020B0604020202020204" pitchFamily="34" charset="0"/>
              </a:rPr>
              <a:t>展示主界面：接受加载数据，及选择分类时</a:t>
            </a:r>
            <a:endParaRPr lang="en-GB" altLang="zh-CN"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710562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500"/>
                                        <p:tgtEl>
                                          <p:spTgt spid="29"/>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31">
                                            <p:txEl>
                                              <p:pRg st="0" end="0"/>
                                            </p:txEl>
                                          </p:spTgt>
                                        </p:tgtEl>
                                        <p:attrNameLst>
                                          <p:attrName>style.visibility</p:attrName>
                                        </p:attrNameLst>
                                      </p:cBhvr>
                                      <p:to>
                                        <p:strVal val="visible"/>
                                      </p:to>
                                    </p:set>
                                    <p:anim calcmode="lin" valueType="num">
                                      <p:cBhvr>
                                        <p:cTn id="16"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31">
                                            <p:txEl>
                                              <p:pRg st="0" end="0"/>
                                            </p:txEl>
                                          </p:spTgt>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3" presetClass="entr" presetSubtype="16" fill="hold" grpId="0" nodeType="after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p:cTn id="21"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9">
                                            <p:txEl>
                                              <p:pRg st="0" end="0"/>
                                            </p:txEl>
                                          </p:spTgt>
                                        </p:tgtEl>
                                        <p:attrNameLst>
                                          <p:attrName>ppt_h</p:attrName>
                                        </p:attrNameLst>
                                      </p:cBhvr>
                                      <p:tavLst>
                                        <p:tav tm="0">
                                          <p:val>
                                            <p:fltVal val="0"/>
                                          </p:val>
                                        </p:tav>
                                        <p:tav tm="100000">
                                          <p:val>
                                            <p:strVal val="#ppt_h"/>
                                          </p:val>
                                        </p:tav>
                                      </p:tavLst>
                                    </p:anim>
                                  </p:childTnLst>
                                </p:cTn>
                              </p:par>
                            </p:childTnLst>
                          </p:cTn>
                        </p:par>
                        <p:par>
                          <p:cTn id="23" fill="hold">
                            <p:stCondLst>
                              <p:cond delay="2000"/>
                            </p:stCondLst>
                            <p:childTnLst>
                              <p:par>
                                <p:cTn id="24" presetID="23" presetClass="entr" presetSubtype="16" fill="hold" grpId="0" nodeType="after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p:cTn id="26"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27" dur="500" fill="hold"/>
                                        <p:tgtEl>
                                          <p:spTgt spid="12">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build="p">
        <p:tmplLst>
          <p:tmpl lvl="1">
            <p:tnLst>
              <p:par>
                <p:cTn presetID="23" presetClass="entr" presetSubtype="1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childTnLst>
                </p:cTn>
              </p:par>
            </p:tnLst>
          </p:tmpl>
        </p:tmplLst>
      </p:bldP>
      <p:bldP spid="9" grpId="0" build="p">
        <p:tmplLst>
          <p:tmpl lvl="1">
            <p:tnLst>
              <p:par>
                <p:cTn presetID="23" presetClass="entr" presetSubtype="16"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500" fill="hold"/>
                        <p:tgtEl>
                          <p:spTgt spid="9"/>
                        </p:tgtEl>
                        <p:attrNameLst>
                          <p:attrName>ppt_w</p:attrName>
                        </p:attrNameLst>
                      </p:cBhvr>
                      <p:tavLst>
                        <p:tav tm="0">
                          <p:val>
                            <p:fltVal val="0"/>
                          </p:val>
                        </p:tav>
                        <p:tav tm="100000">
                          <p:val>
                            <p:strVal val="#ppt_w"/>
                          </p:val>
                        </p:tav>
                      </p:tavLst>
                    </p:anim>
                    <p:anim calcmode="lin" valueType="num">
                      <p:cBhvr>
                        <p:cTn dur="500" fill="hold"/>
                        <p:tgtEl>
                          <p:spTgt spid="9"/>
                        </p:tgtEl>
                        <p:attrNameLst>
                          <p:attrName>ppt_h</p:attrName>
                        </p:attrNameLst>
                      </p:cBhvr>
                      <p:tavLst>
                        <p:tav tm="0">
                          <p:val>
                            <p:fltVal val="0"/>
                          </p:val>
                        </p:tav>
                        <p:tav tm="100000">
                          <p:val>
                            <p:strVal val="#ppt_h"/>
                          </p:val>
                        </p:tav>
                      </p:tavLst>
                    </p:anim>
                  </p:childTnLst>
                </p:cTn>
              </p:par>
            </p:tnLst>
          </p:tmpl>
        </p:tmplLst>
      </p:bldP>
      <p:bldP spid="12" grpId="0" build="p">
        <p:tmplLst>
          <p:tmpl lvl="1">
            <p:tnLst>
              <p:par>
                <p:cTn presetID="23" presetClass="entr" presetSubtype="16"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p:cTn dur="500" fill="hold"/>
                        <p:tgtEl>
                          <p:spTgt spid="12"/>
                        </p:tgtEl>
                        <p:attrNameLst>
                          <p:attrName>ppt_w</p:attrName>
                        </p:attrNameLst>
                      </p:cBhvr>
                      <p:tavLst>
                        <p:tav tm="0">
                          <p:val>
                            <p:fltVal val="0"/>
                          </p:val>
                        </p:tav>
                        <p:tav tm="100000">
                          <p:val>
                            <p:strVal val="#ppt_w"/>
                          </p:val>
                        </p:tav>
                      </p:tavLst>
                    </p:anim>
                    <p:anim calcmode="lin" valueType="num">
                      <p:cBhvr>
                        <p:cTn dur="500" fill="hold"/>
                        <p:tgtEl>
                          <p:spTgt spid="12"/>
                        </p:tgtEl>
                        <p:attrNameLst>
                          <p:attrName>ppt_h</p:attrName>
                        </p:attrNameLst>
                      </p:cBhvr>
                      <p:tavLst>
                        <p:tav tm="0">
                          <p:val>
                            <p:fltVal val="0"/>
                          </p:val>
                        </p:tav>
                        <p:tav tm="100000">
                          <p:val>
                            <p:strVal val="#ppt_h"/>
                          </p:val>
                        </p:tav>
                      </p:tavLst>
                    </p:anim>
                  </p:childTnLst>
                </p:cTn>
              </p:par>
            </p:tnLst>
          </p:tmpl>
        </p:tmplLst>
      </p:b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4"/>
  <p:tag name="ISPRING_PRESENTATION_TITLE" val="PowerPoint 演示文稿"/>
</p:tagLst>
</file>

<file path=ppt/theme/theme1.xml><?xml version="1.0" encoding="utf-8"?>
<a:theme xmlns:a="http://schemas.openxmlformats.org/drawingml/2006/main" name="第一PPT，www.1ppt.com​">
  <a:themeElements>
    <a:clrScheme name="自定义 107">
      <a:dk1>
        <a:sysClr val="windowText" lastClr="000000"/>
      </a:dk1>
      <a:lt1>
        <a:sysClr val="window" lastClr="FFFFFF"/>
      </a:lt1>
      <a:dk2>
        <a:srgbClr val="1F497D"/>
      </a:dk2>
      <a:lt2>
        <a:srgbClr val="EEECE1"/>
      </a:lt2>
      <a:accent1>
        <a:srgbClr val="0070C0"/>
      </a:accent1>
      <a:accent2>
        <a:srgbClr val="FFC000"/>
      </a:accent2>
      <a:accent3>
        <a:srgbClr val="BFBFBF"/>
      </a:accent3>
      <a:accent4>
        <a:srgbClr val="BFBFBF"/>
      </a:accent4>
      <a:accent5>
        <a:srgbClr val="BFBFB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1541</TotalTime>
  <Words>921</Words>
  <Application>Microsoft Office PowerPoint</Application>
  <PresentationFormat>自定义</PresentationFormat>
  <Paragraphs>82</Paragraphs>
  <Slides>14</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微软雅黑</vt:lpstr>
      <vt:lpstr>Arial</vt:lpstr>
      <vt:lpstr>Arial Black</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粉笔</dc:title>
  <dc:creator>第一PPT</dc:creator>
  <cp:keywords>www.1ppt.com</cp:keywords>
  <cp:lastModifiedBy>Hu Chaoshun</cp:lastModifiedBy>
  <cp:revision>192</cp:revision>
  <dcterms:created xsi:type="dcterms:W3CDTF">2014-08-23T07:50:08Z</dcterms:created>
  <dcterms:modified xsi:type="dcterms:W3CDTF">2018-12-28T07:22:30Z</dcterms:modified>
</cp:coreProperties>
</file>