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1" r:id="rId4"/>
    <p:sldId id="258" r:id="rId5"/>
    <p:sldId id="264" r:id="rId6"/>
    <p:sldId id="265" r:id="rId7"/>
    <p:sldId id="260" r:id="rId8"/>
    <p:sldId id="261" r:id="rId9"/>
    <p:sldId id="266" r:id="rId10"/>
    <p:sldId id="280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DD8"/>
    <a:srgbClr val="BF8714"/>
    <a:srgbClr val="886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15" autoAdjust="0"/>
  </p:normalViewPr>
  <p:slideViewPr>
    <p:cSldViewPr snapToGrid="0" showGuides="1">
      <p:cViewPr varScale="1">
        <p:scale>
          <a:sx n="135" d="100"/>
          <a:sy n="135" d="100"/>
        </p:scale>
        <p:origin x="960" y="11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48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这里我把字弄小了</a:t>
            </a:r>
            <a:r>
              <a:rPr lang="en-US" altLang="zh-CN" dirty="0"/>
              <a:t>,</a:t>
            </a:r>
            <a:r>
              <a:rPr lang="zh-CN" altLang="en-US" dirty="0"/>
              <a:t>因为图片比较直观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2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398892" y="42167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D1A1-86D7-4E99-A29D-02587E070120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A313-5E16-4A73-ABCB-ACD04CAE3C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222" y="1008354"/>
            <a:ext cx="3726075" cy="36669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72001" y="2019407"/>
            <a:ext cx="3885803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知音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2002" y="3150422"/>
            <a:ext cx="3405743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第九小组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572001" y="2571750"/>
            <a:ext cx="388580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朋友圈信息管理软件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222" y="1008354"/>
            <a:ext cx="3726075" cy="3666931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4833257" y="2290904"/>
            <a:ext cx="4125464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感谢一路有你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0443" y="148654"/>
            <a:ext cx="2829897" cy="622314"/>
            <a:chOff x="822390" y="235742"/>
            <a:chExt cx="3773196" cy="829751"/>
          </a:xfrm>
        </p:grpSpPr>
        <p:sp>
          <p:nvSpPr>
            <p:cNvPr id="7" name="TextBox 76"/>
            <p:cNvSpPr txBox="1"/>
            <p:nvPr/>
          </p:nvSpPr>
          <p:spPr>
            <a:xfrm>
              <a:off x="822390" y="235742"/>
              <a:ext cx="1785104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打开显示画面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2390" y="568947"/>
              <a:ext cx="3773196" cy="49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a text description here, rice husk spring and autumn advertising templates.</a:t>
              </a: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105582" y="197898"/>
            <a:ext cx="544861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50443" y="175152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EE48C06-6587-4A8D-BC5F-4FAB0363572C}"/>
              </a:ext>
            </a:extLst>
          </p:cNvPr>
          <p:cNvSpPr/>
          <p:nvPr/>
        </p:nvSpPr>
        <p:spPr>
          <a:xfrm>
            <a:off x="820889" y="2325528"/>
            <a:ext cx="890335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600" kern="100" dirty="0">
                <a:solidFill>
                  <a:srgbClr val="333333"/>
                </a:solidFill>
                <a:latin typeface="Arial" panose="020B0604020202020204" pitchFamily="34" charset="0"/>
              </a:rPr>
              <a:t>打开加载时显示画面</a:t>
            </a:r>
            <a:endParaRPr lang="zh-CN" altLang="zh-CN" sz="26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C955BD-9D69-4F5C-B4DA-89AFB140BA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92" y="0"/>
            <a:ext cx="28932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0443" y="148654"/>
            <a:ext cx="2829897" cy="622314"/>
            <a:chOff x="822390" y="235742"/>
            <a:chExt cx="3773196" cy="829751"/>
          </a:xfrm>
        </p:grpSpPr>
        <p:sp>
          <p:nvSpPr>
            <p:cNvPr id="7" name="TextBox 76"/>
            <p:cNvSpPr txBox="1"/>
            <p:nvPr/>
          </p:nvSpPr>
          <p:spPr>
            <a:xfrm>
              <a:off x="822390" y="235742"/>
              <a:ext cx="1272143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基本界面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2390" y="568947"/>
              <a:ext cx="3773196" cy="49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a text description here, rice husk spring and autumn advertising templates.</a:t>
              </a: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105582" y="197898"/>
            <a:ext cx="545662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50443" y="175152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FDCFE83-6410-41F2-A76C-6B013C238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69" y="0"/>
            <a:ext cx="535781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76"/>
          <p:cNvSpPr txBox="1"/>
          <p:nvPr/>
        </p:nvSpPr>
        <p:spPr>
          <a:xfrm>
            <a:off x="105582" y="197898"/>
            <a:ext cx="545662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00DC27C-22AE-475D-96A0-F7C3DB57427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7556" y="2157728"/>
            <a:ext cx="10861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AB0EC7-BDF3-46B7-9161-EC261E4C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16" y="537253"/>
            <a:ext cx="6708028" cy="44575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0443" y="148654"/>
            <a:ext cx="2829897" cy="622314"/>
            <a:chOff x="822390" y="235742"/>
            <a:chExt cx="3773196" cy="829751"/>
          </a:xfrm>
        </p:grpSpPr>
        <p:sp>
          <p:nvSpPr>
            <p:cNvPr id="7" name="TextBox 76"/>
            <p:cNvSpPr txBox="1"/>
            <p:nvPr/>
          </p:nvSpPr>
          <p:spPr>
            <a:xfrm>
              <a:off x="822390" y="235742"/>
              <a:ext cx="3067507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两种朋友圈信息显示模式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2390" y="568947"/>
              <a:ext cx="3773196" cy="49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a text description here, rice husk spring and autumn advertising templates.</a:t>
              </a: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105582" y="197898"/>
            <a:ext cx="545662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50443" y="175152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3E2EC0DF-1761-4F10-85BB-159111DBB6AC}"/>
              </a:ext>
            </a:extLst>
          </p:cNvPr>
          <p:cNvSpPr/>
          <p:nvPr/>
        </p:nvSpPr>
        <p:spPr>
          <a:xfrm>
            <a:off x="35868" y="1020872"/>
            <a:ext cx="9038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400" kern="100" dirty="0">
                <a:latin typeface="Times New Roman" panose="02020603050405020304" pitchFamily="18" charset="0"/>
              </a:rPr>
              <a:t>详细模式和简略模式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488B1E-7692-4926-9A7B-FDD4C04A0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91" y="1482537"/>
            <a:ext cx="5433066" cy="361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0443" y="148654"/>
            <a:ext cx="2829897" cy="622314"/>
            <a:chOff x="822390" y="235742"/>
            <a:chExt cx="3773196" cy="829751"/>
          </a:xfrm>
        </p:grpSpPr>
        <p:sp>
          <p:nvSpPr>
            <p:cNvPr id="7" name="TextBox 76"/>
            <p:cNvSpPr txBox="1"/>
            <p:nvPr/>
          </p:nvSpPr>
          <p:spPr>
            <a:xfrm>
              <a:off x="822390" y="235742"/>
              <a:ext cx="2298065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指定信息快速设置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2390" y="568947"/>
              <a:ext cx="3773196" cy="49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a text description here, rice husk spring and autumn advertising templates.</a:t>
              </a: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105582" y="197898"/>
            <a:ext cx="544861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50443" y="175152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图表 7"/>
          <p:cNvGraphicFramePr/>
          <p:nvPr/>
        </p:nvGraphicFramePr>
        <p:xfrm>
          <a:off x="4142335" y="1133669"/>
          <a:ext cx="4626989" cy="339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135F43E-C5E1-44B9-9501-E6081762130D}"/>
              </a:ext>
            </a:extLst>
          </p:cNvPr>
          <p:cNvSpPr/>
          <p:nvPr/>
        </p:nvSpPr>
        <p:spPr>
          <a:xfrm>
            <a:off x="6455829" y="2245761"/>
            <a:ext cx="86610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收藏 </a:t>
            </a:r>
            <a:endParaRPr lang="en-US" altLang="zh-CN" sz="2800" dirty="0"/>
          </a:p>
          <a:p>
            <a:r>
              <a:rPr lang="zh-CN" altLang="en-US" sz="2800" dirty="0"/>
              <a:t>删除 </a:t>
            </a:r>
            <a:endParaRPr lang="en-US" altLang="zh-CN" sz="2800" dirty="0"/>
          </a:p>
          <a:p>
            <a:r>
              <a:rPr lang="zh-CN" altLang="en-US" sz="2800" dirty="0"/>
              <a:t>归组 </a:t>
            </a:r>
            <a:endParaRPr lang="en-US" altLang="zh-CN" sz="2800" dirty="0"/>
          </a:p>
          <a:p>
            <a:r>
              <a:rPr lang="zh-CN" altLang="en-US" sz="2800" dirty="0"/>
              <a:t>指定用户设置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9AD683-8E07-4DFE-AA5C-1F57D8446E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40" y="-64297"/>
            <a:ext cx="28932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0443" y="148654"/>
            <a:ext cx="2829897" cy="622314"/>
            <a:chOff x="822390" y="235742"/>
            <a:chExt cx="3773196" cy="829751"/>
          </a:xfrm>
        </p:grpSpPr>
        <p:sp>
          <p:nvSpPr>
            <p:cNvPr id="7" name="TextBox 76"/>
            <p:cNvSpPr txBox="1"/>
            <p:nvPr/>
          </p:nvSpPr>
          <p:spPr>
            <a:xfrm>
              <a:off x="822390" y="235742"/>
              <a:ext cx="1272143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搜索设置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2390" y="568947"/>
              <a:ext cx="3773196" cy="49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a text description here, rice husk spring and autumn advertising templates.</a:t>
              </a: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105582" y="197898"/>
            <a:ext cx="545662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50443" y="175152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5BB13764-5E7A-4BE8-AEC2-847455BAB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340" y="77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1403DB-6BF7-450B-87E0-8280BF511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052" y="0"/>
            <a:ext cx="28932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0443" y="148654"/>
            <a:ext cx="2829897" cy="622314"/>
            <a:chOff x="822390" y="235742"/>
            <a:chExt cx="3773196" cy="829751"/>
          </a:xfrm>
        </p:grpSpPr>
        <p:sp>
          <p:nvSpPr>
            <p:cNvPr id="7" name="TextBox 76"/>
            <p:cNvSpPr txBox="1"/>
            <p:nvPr/>
          </p:nvSpPr>
          <p:spPr>
            <a:xfrm>
              <a:off x="822390" y="235742"/>
              <a:ext cx="161411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BF87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浏览时设置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2390" y="568947"/>
              <a:ext cx="3773196" cy="49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a text description here, rice husk spring and autumn advertising templates.</a:t>
              </a: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105582" y="197898"/>
            <a:ext cx="545662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50443" y="175152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EFF343D-512D-48AE-8FED-1D9C65B97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0"/>
            <a:ext cx="2893219" cy="5143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B77411-5720-45A1-9DDA-9D92A08952D2}"/>
              </a:ext>
            </a:extLst>
          </p:cNvPr>
          <p:cNvSpPr/>
          <p:nvPr/>
        </p:nvSpPr>
        <p:spPr>
          <a:xfrm>
            <a:off x="245138" y="1205512"/>
            <a:ext cx="4493538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简略模式</a:t>
            </a:r>
            <a:endParaRPr lang="en-US" altLang="zh-CN" sz="2800" dirty="0"/>
          </a:p>
          <a:p>
            <a:r>
              <a:rPr lang="zh-CN" altLang="en-US" sz="2800" dirty="0"/>
              <a:t>所有信息均以简略模式显示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无图模式</a:t>
            </a:r>
            <a:endParaRPr lang="en-US" altLang="zh-CN" sz="2800" dirty="0"/>
          </a:p>
          <a:p>
            <a:r>
              <a:rPr lang="zh-CN" altLang="en-US" sz="2800" dirty="0"/>
              <a:t>所有图片均不加载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筛选模式</a:t>
            </a:r>
            <a:endParaRPr lang="en-US" altLang="zh-CN" sz="2800" dirty="0"/>
          </a:p>
          <a:p>
            <a:r>
              <a:rPr lang="zh-CN" altLang="en-US" sz="2800" dirty="0"/>
              <a:t>是否开始筛选模式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0443" y="148654"/>
            <a:ext cx="2829897" cy="622314"/>
            <a:chOff x="822390" y="235742"/>
            <a:chExt cx="3773196" cy="829751"/>
          </a:xfrm>
        </p:grpSpPr>
        <p:sp>
          <p:nvSpPr>
            <p:cNvPr id="7" name="TextBox 76"/>
            <p:cNvSpPr txBox="1"/>
            <p:nvPr/>
          </p:nvSpPr>
          <p:spPr>
            <a:xfrm>
              <a:off x="822390" y="235742"/>
              <a:ext cx="134053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Arial Unicode MS"/>
                  <a:ea typeface="Arial Unicode MS"/>
                  <a:cs typeface="Arial Unicode MS"/>
                </a:rPr>
                <a:t>高级设置</a:t>
              </a:r>
              <a:endParaRPr lang="en-US" altLang="zh-CN" sz="1600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22390" y="568947"/>
              <a:ext cx="3773196" cy="496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a text description here, rice husk spring and autumn advertising templates.</a:t>
              </a:r>
            </a:p>
          </p:txBody>
        </p:sp>
      </p:grpSp>
      <p:sp>
        <p:nvSpPr>
          <p:cNvPr id="34" name="TextBox 76"/>
          <p:cNvSpPr txBox="1"/>
          <p:nvPr/>
        </p:nvSpPr>
        <p:spPr>
          <a:xfrm>
            <a:off x="105582" y="197898"/>
            <a:ext cx="545662" cy="4847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700" dirty="0">
                <a:solidFill>
                  <a:srgbClr val="BF87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700" dirty="0">
              <a:solidFill>
                <a:srgbClr val="BF87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50443" y="175152"/>
            <a:ext cx="0" cy="530239"/>
          </a:xfrm>
          <a:prstGeom prst="line">
            <a:avLst/>
          </a:prstGeom>
          <a:ln w="28575">
            <a:solidFill>
              <a:srgbClr val="BF8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0B9A5DB-2BE9-4F59-A981-E928BAD164D9}"/>
              </a:ext>
            </a:extLst>
          </p:cNvPr>
          <p:cNvSpPr/>
          <p:nvPr/>
        </p:nvSpPr>
        <p:spPr>
          <a:xfrm>
            <a:off x="216567" y="1125200"/>
            <a:ext cx="8542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Arial Unicode MS"/>
                <a:ea typeface="Arial Unicode MS"/>
                <a:cs typeface="Arial Unicode MS"/>
              </a:rPr>
              <a:t>高级设置</a:t>
            </a:r>
            <a:endParaRPr lang="en-US" altLang="zh-CN" sz="2000" dirty="0">
              <a:solidFill>
                <a:srgbClr val="000000"/>
              </a:solidFill>
              <a:effectLst/>
              <a:latin typeface="Arial Unicode MS"/>
              <a:ea typeface="Arial Unicode MS"/>
              <a:cs typeface="Arial Unicode MS"/>
            </a:endParaRPr>
          </a:p>
          <a:p>
            <a:pPr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分为两大类</a:t>
            </a:r>
            <a:endParaRPr lang="zh-CN" altLang="zh-CN" sz="2000" dirty="0">
              <a:solidFill>
                <a:srgbClr val="000000"/>
              </a:solidFill>
              <a:effectLst/>
              <a:latin typeface="Arial Unicode MS"/>
              <a:ea typeface="Arial Unicode MS"/>
              <a:cs typeface="Arial Unicode M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3D88D4-AA44-4203-B15E-FECC83704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82" y="0"/>
            <a:ext cx="2893219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204</Words>
  <Application>Microsoft Office PowerPoint</Application>
  <PresentationFormat>全屏显示(16:9)</PresentationFormat>
  <Paragraphs>44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清新小树</dc:title>
  <dc:creator>第一PPT</dc:creator>
  <cp:keywords>www.1ppt.com</cp:keywords>
  <dc:description>www.1ppt.com</dc:description>
  <cp:lastModifiedBy>Hu Chaoshun</cp:lastModifiedBy>
  <cp:revision>39</cp:revision>
  <dcterms:created xsi:type="dcterms:W3CDTF">2017-03-23T05:26:00Z</dcterms:created>
  <dcterms:modified xsi:type="dcterms:W3CDTF">2018-12-10T02:08:34Z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