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789A-93D7-44B6-A459-F2B4C537EE23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4524-2F5B-4294-97D4-94B648F3B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1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789A-93D7-44B6-A459-F2B4C537EE23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4524-2F5B-4294-97D4-94B648F3B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8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789A-93D7-44B6-A459-F2B4C537EE23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4524-2F5B-4294-97D4-94B648F3B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66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789A-93D7-44B6-A459-F2B4C537EE23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4524-2F5B-4294-97D4-94B648F3B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6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789A-93D7-44B6-A459-F2B4C537EE23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4524-2F5B-4294-97D4-94B648F3B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3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789A-93D7-44B6-A459-F2B4C537EE23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4524-2F5B-4294-97D4-94B648F3B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9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789A-93D7-44B6-A459-F2B4C537EE23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4524-2F5B-4294-97D4-94B648F3B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2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789A-93D7-44B6-A459-F2B4C537EE23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4524-2F5B-4294-97D4-94B648F3B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57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789A-93D7-44B6-A459-F2B4C537EE23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4524-2F5B-4294-97D4-94B648F3B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01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789A-93D7-44B6-A459-F2B4C537EE23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4524-2F5B-4294-97D4-94B648F3B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8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789A-93D7-44B6-A459-F2B4C537EE23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4524-2F5B-4294-97D4-94B648F3B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7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789A-93D7-44B6-A459-F2B4C537EE23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4524-2F5B-4294-97D4-94B648F3B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6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Facefood</a:t>
            </a:r>
            <a:r>
              <a:rPr lang="en-US" altLang="zh-CN" dirty="0" smtClean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UI</a:t>
            </a:r>
            <a:r>
              <a:rPr lang="zh-CN" altLang="en-US" dirty="0" smtClean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设计</a:t>
            </a:r>
            <a:endParaRPr lang="zh-CN" altLang="en-US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9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图标</a:t>
            </a:r>
            <a:endParaRPr lang="zh-CN" altLang="en-US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37" y="1690688"/>
            <a:ext cx="3133725" cy="2857500"/>
          </a:xfrm>
        </p:spPr>
      </p:pic>
    </p:spTree>
    <p:extLst>
      <p:ext uri="{BB962C8B-B14F-4D97-AF65-F5344CB8AC3E}">
        <p14:creationId xmlns:p14="http://schemas.microsoft.com/office/powerpoint/2010/main" val="31628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001" y="1734959"/>
            <a:ext cx="1739986" cy="3093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036" y="1734503"/>
            <a:ext cx="1764632" cy="3137123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主页</a:t>
            </a:r>
            <a:endParaRPr lang="zh-CN" altLang="en-US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16" y="1734503"/>
            <a:ext cx="1740242" cy="309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9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主页操作流程</a:t>
            </a:r>
            <a:endParaRPr lang="zh-CN" altLang="en-US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319" y="1943395"/>
            <a:ext cx="4635843" cy="41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1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方正卡通简体</vt:lpstr>
      <vt:lpstr>宋体</vt:lpstr>
      <vt:lpstr>Arial</vt:lpstr>
      <vt:lpstr>Calibri</vt:lpstr>
      <vt:lpstr>Calibri Light</vt:lpstr>
      <vt:lpstr>Office 主题</vt:lpstr>
      <vt:lpstr>Facefood UI设计</vt:lpstr>
      <vt:lpstr>图标</vt:lpstr>
      <vt:lpstr>主页</vt:lpstr>
      <vt:lpstr>主页操作流程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Facefood UI设计</dc:title>
  <dc:creator>周 凯</dc:creator>
  <cp:lastModifiedBy>周 凯</cp:lastModifiedBy>
  <cp:revision>3</cp:revision>
  <dcterms:created xsi:type="dcterms:W3CDTF">2018-12-02T13:35:18Z</dcterms:created>
  <dcterms:modified xsi:type="dcterms:W3CDTF">2018-12-02T15:12:00Z</dcterms:modified>
</cp:coreProperties>
</file>