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76" r:id="rId6"/>
    <p:sldId id="281" r:id="rId7"/>
    <p:sldId id="260" r:id="rId8"/>
    <p:sldId id="306" r:id="rId9"/>
    <p:sldId id="305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28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A598"/>
    <a:srgbClr val="FEBB01"/>
    <a:srgbClr val="FFFA00"/>
    <a:srgbClr val="FEA108"/>
    <a:srgbClr val="E63F0A"/>
    <a:srgbClr val="D70010"/>
    <a:srgbClr val="E69B19"/>
    <a:srgbClr val="78C6E2"/>
    <a:srgbClr val="57B8DB"/>
    <a:srgbClr val="CCE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95" autoAdjust="0"/>
    <p:restoredTop sz="91050" autoAdjust="0"/>
  </p:normalViewPr>
  <p:slideViewPr>
    <p:cSldViewPr snapToGrid="0">
      <p:cViewPr varScale="1">
        <p:scale>
          <a:sx n="82" d="100"/>
          <a:sy n="82" d="100"/>
        </p:scale>
        <p:origin x="1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A9A77-0CE4-4E25-84E3-55E754075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1A85F-987C-4966-9EA5-739D5AF144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1A85F-987C-4966-9EA5-739D5AF144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1A85F-987C-4966-9EA5-739D5AF144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1A85F-987C-4966-9EA5-739D5AF144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1A85F-987C-4966-9EA5-739D5AF144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1A85F-987C-4966-9EA5-739D5AF144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1A85F-987C-4966-9EA5-739D5AF144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1A85F-987C-4966-9EA5-739D5AF144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1A85F-987C-4966-9EA5-739D5AF144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1A85F-987C-4966-9EA5-739D5AF144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3007A-8649-4D4A-A6E9-369F994A98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1A85F-987C-4966-9EA5-739D5AF144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3007A-8649-4D4A-A6E9-369F994A98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1A85F-987C-4966-9EA5-739D5AF144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1A85F-987C-4966-9EA5-739D5AF144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1A85F-987C-4966-9EA5-739D5AF144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5677-1990-4DEF-94A6-269AB3DAB6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C3AE-BC06-43B9-998E-CC8415D264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5677-1990-4DEF-94A6-269AB3DAB6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C3AE-BC06-43B9-998E-CC8415D264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5677-1990-4DEF-94A6-269AB3DAB6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C3AE-BC06-43B9-998E-CC8415D264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F583-B15F-4DFA-97DE-44AABB4101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412E-F511-4BB9-9259-40276D9A50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5677-1990-4DEF-94A6-269AB3DAB6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C3AE-BC06-43B9-998E-CC8415D264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5677-1990-4DEF-94A6-269AB3DAB6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C3AE-BC06-43B9-998E-CC8415D264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5677-1990-4DEF-94A6-269AB3DAB6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C3AE-BC06-43B9-998E-CC8415D264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5677-1990-4DEF-94A6-269AB3DAB6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C3AE-BC06-43B9-998E-CC8415D264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5677-1990-4DEF-94A6-269AB3DAB6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6C3AE-BC06-43B9-998E-CC8415D264D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84535" y="3578311"/>
            <a:ext cx="4754880" cy="64516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锐字云字库超粗黑体1.0" panose="02010604000000000000" pitchFamily="2" charset="-122"/>
                <a:ea typeface="锐字云字库超粗黑体1.0" panose="02010604000000000000" pitchFamily="2" charset="-122"/>
              </a:rPr>
              <a:t>移动应用开发项目汇报</a:t>
            </a:r>
            <a:endParaRPr lang="zh-CN" altLang="en-US" sz="3600" dirty="0">
              <a:solidFill>
                <a:schemeClr val="bg1"/>
              </a:solidFill>
              <a:latin typeface="锐字云字库超粗黑体1.0" panose="02010604000000000000" pitchFamily="2" charset="-122"/>
              <a:ea typeface="锐字云字库超粗黑体1.0" panose="02010604000000000000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236374" y="4379523"/>
            <a:ext cx="5344022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759400" y="832273"/>
            <a:ext cx="5435600" cy="3169285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20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2018</a:t>
            </a:r>
            <a:endParaRPr lang="zh-CN" altLang="en-US" sz="200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23555" y="4591858"/>
            <a:ext cx="1783080" cy="64516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锐字云字库超粗黑体1.0" panose="02010604000000000000" pitchFamily="2" charset="-122"/>
                <a:ea typeface="锐字云字库超粗黑体1.0" panose="02010604000000000000" pitchFamily="2" charset="-122"/>
              </a:rPr>
              <a:t>汇报人：</a:t>
            </a:r>
            <a:r>
              <a:rPr lang="zh-CN" altLang="en-US" dirty="0" err="1" smtClean="0">
                <a:solidFill>
                  <a:schemeClr val="bg1"/>
                </a:solidFill>
                <a:latin typeface="锐字云字库超粗黑体1.0" panose="02010604000000000000" pitchFamily="2" charset="-122"/>
                <a:ea typeface="锐字云字库超粗黑体1.0" panose="02010604000000000000" pitchFamily="2" charset="-122"/>
              </a:rPr>
              <a:t>刘上坤</a:t>
            </a:r>
            <a:endParaRPr lang="zh-CN" altLang="en-US" dirty="0" err="1" smtClean="0">
              <a:solidFill>
                <a:schemeClr val="bg1"/>
              </a:solidFill>
              <a:latin typeface="锐字云字库超粗黑体1.0" panose="02010604000000000000" pitchFamily="2" charset="-122"/>
              <a:ea typeface="锐字云字库超粗黑体1.0" panose="02010604000000000000" pitchFamily="2" charset="-122"/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  <a:latin typeface="锐字云字库超粗黑体1.0" panose="02010604000000000000" pitchFamily="2" charset="-122"/>
                <a:ea typeface="锐字云字库超粗黑体1.0" panose="02010604000000000000" pitchFamily="2" charset="-122"/>
              </a:rPr>
              <a:t>	</a:t>
            </a:r>
            <a:r>
              <a:rPr lang="zh-CN" altLang="en-US" dirty="0" err="1" smtClean="0">
                <a:solidFill>
                  <a:schemeClr val="bg1"/>
                </a:solidFill>
                <a:latin typeface="锐字云字库超粗黑体1.0" panose="02010604000000000000" pitchFamily="2" charset="-122"/>
                <a:ea typeface="锐字云字库超粗黑体1.0" panose="02010604000000000000" pitchFamily="2" charset="-122"/>
              </a:rPr>
              <a:t>徐逸彬</a:t>
            </a:r>
            <a:endParaRPr lang="zh-CN" altLang="en-US" dirty="0" err="1" smtClean="0">
              <a:solidFill>
                <a:schemeClr val="bg1"/>
              </a:solidFill>
              <a:latin typeface="锐字云字库超粗黑体1.0" panose="02010604000000000000" pitchFamily="2" charset="-122"/>
              <a:ea typeface="锐字云字库超粗黑体1.0" panose="02010604000000000000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6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65" tmFilter="0, 0; 0.125,0.2665; 0.25,0.4; 0.375,0.465; 0.5,0.5;  0.625,0.535; 0.75,0.6; 0.875,0.7335; 1,1">
                                          <p:stCondLst>
                                            <p:cond delay="36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83" tmFilter="0, 0; 0.125,0.2665; 0.25,0.4; 0.375,0.465; 0.5,0.5;  0.625,0.535; 0.75,0.6; 0.875,0.7335; 1,1">
                                          <p:stCondLst>
                                            <p:cond delay="7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" tmFilter="0, 0; 0.125,0.2665; 0.25,0.4; 0.375,0.465; 0.5,0.5;  0.625,0.535; 0.75,0.6; 0.875,0.7335; 1,1">
                                          <p:stCondLst>
                                            <p:cond delay="91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4">
                                          <p:stCondLst>
                                            <p:cond delay="35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91" decel="50000">
                                          <p:stCondLst>
                                            <p:cond delay="37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4">
                                          <p:stCondLst>
                                            <p:cond delay="72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91" decel="50000">
                                          <p:stCondLst>
                                            <p:cond delay="73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4">
                                          <p:stCondLst>
                                            <p:cond delay="90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91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4">
                                          <p:stCondLst>
                                            <p:cond delay="99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91" decel="50000">
                                          <p:stCondLst>
                                            <p:cond delay="100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8" grpId="0" bldLvl="0" animBg="1"/>
      <p:bldP spid="9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8975" y="167204"/>
            <a:ext cx="28454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ViewPager</a:t>
            </a:r>
            <a:r>
              <a:rPr lang="zh-CN" altLang="en-US" sz="32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实现</a:t>
            </a:r>
            <a:endParaRPr lang="zh-CN" altLang="en-US" sz="32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7780" y="101257"/>
            <a:ext cx="866605" cy="778226"/>
            <a:chOff x="283980" y="301282"/>
            <a:chExt cx="866605" cy="778226"/>
          </a:xfrm>
        </p:grpSpPr>
        <p:grpSp>
          <p:nvGrpSpPr>
            <p:cNvPr id="6" name="组合 5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8" name="任意多边形 7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434993" y="367229"/>
              <a:ext cx="675640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2FA598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6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0" y="1008380"/>
            <a:ext cx="6089015" cy="32689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465" y="2670175"/>
            <a:ext cx="7018655" cy="4008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1201692" y="1857833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658286" y="2087870"/>
            <a:ext cx="2828456" cy="2719993"/>
            <a:chOff x="4706287" y="1267811"/>
            <a:chExt cx="2828456" cy="2719993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288881" y="1267811"/>
              <a:ext cx="1699504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 smtClean="0">
                  <a:solidFill>
                    <a:srgbClr val="2FA598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138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79480" y="3195033"/>
              <a:ext cx="15492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2FA598"/>
                  </a:solidFill>
                  <a:latin typeface="Segoe UI Semilight" panose="020B0402040204020203" pitchFamily="34" charset="0"/>
                  <a:ea typeface="Kozuka Gothic Pro L" panose="020B0200000000000000" pitchFamily="34" charset="-128"/>
                  <a:cs typeface="Segoe UI Semilight" panose="020B0402040204020203" pitchFamily="34" charset="0"/>
                </a:rPr>
                <a:t>Part One</a:t>
              </a:r>
              <a:endParaRPr lang="zh-CN" altLang="en-US" sz="2800" b="1" dirty="0">
                <a:solidFill>
                  <a:srgbClr val="2FA598"/>
                </a:solidFill>
                <a:latin typeface="Segoe UI Semilight" panose="020B0402040204020203" pitchFamily="34" charset="0"/>
                <a:ea typeface="Kozuka Gothic Pro L" panose="020B0200000000000000" pitchFamily="34" charset="-128"/>
                <a:cs typeface="Segoe UI Semilight" panose="020B0402040204020203" pitchFamily="34" charset="0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445751" y="3008553"/>
            <a:ext cx="2937510" cy="645160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软件测试综合</a:t>
            </a:r>
            <a:endParaRPr lang="zh-CN" altLang="en-US" sz="36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74101" y="1551529"/>
            <a:ext cx="0" cy="41220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21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8975" y="167204"/>
            <a:ext cx="18161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用户意见</a:t>
            </a:r>
            <a:endParaRPr lang="zh-CN" altLang="en-US" sz="32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8029" y="501753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dirty="0">
              <a:solidFill>
                <a:schemeClr val="bg1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7780" y="101257"/>
            <a:ext cx="866605" cy="778226"/>
            <a:chOff x="283980" y="301282"/>
            <a:chExt cx="866605" cy="778226"/>
          </a:xfrm>
        </p:grpSpPr>
        <p:grpSp>
          <p:nvGrpSpPr>
            <p:cNvPr id="6" name="组合 5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8" name="任意多边形 7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434993" y="367229"/>
              <a:ext cx="675640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2FA598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6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889940" y="1515620"/>
            <a:ext cx="6222370" cy="3826758"/>
            <a:chOff x="5889940" y="1515620"/>
            <a:chExt cx="6222370" cy="3826758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9940" y="1515620"/>
              <a:ext cx="6222370" cy="3826758"/>
            </a:xfrm>
            <a:prstGeom prst="rect">
              <a:avLst/>
            </a:prstGeom>
            <a:effectLst>
              <a:outerShdw blurRad="431800" dist="203200" dir="2700000" algn="tl" rotWithShape="0">
                <a:prstClr val="black">
                  <a:alpha val="27000"/>
                </a:prstClr>
              </a:outerShdw>
            </a:effectLst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4" t="3428" r="2103" b="16171"/>
            <a:stretch>
              <a:fillRect/>
            </a:stretch>
          </p:blipFill>
          <p:spPr>
            <a:xfrm>
              <a:off x="7019925" y="2019301"/>
              <a:ext cx="3971925" cy="2457450"/>
            </a:xfrm>
            <a:prstGeom prst="rect">
              <a:avLst/>
            </a:prstGeom>
          </p:spPr>
        </p:pic>
      </p:grpSp>
      <p:grpSp>
        <p:nvGrpSpPr>
          <p:cNvPr id="44" name="组合 43"/>
          <p:cNvGrpSpPr/>
          <p:nvPr/>
        </p:nvGrpSpPr>
        <p:grpSpPr>
          <a:xfrm>
            <a:off x="1042310" y="1603950"/>
            <a:ext cx="900789" cy="1003088"/>
            <a:chOff x="1042310" y="1768480"/>
            <a:chExt cx="900789" cy="1003088"/>
          </a:xfrm>
        </p:grpSpPr>
        <p:sp>
          <p:nvSpPr>
            <p:cNvPr id="32" name="任意多边形 31"/>
            <p:cNvSpPr/>
            <p:nvPr/>
          </p:nvSpPr>
          <p:spPr>
            <a:xfrm rot="5400000">
              <a:off x="991161" y="1819629"/>
              <a:ext cx="1003088" cy="900789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Freeform 898"/>
            <p:cNvSpPr>
              <a:spLocks noEditPoints="1"/>
            </p:cNvSpPr>
            <p:nvPr/>
          </p:nvSpPr>
          <p:spPr bwMode="auto">
            <a:xfrm>
              <a:off x="1213305" y="2077935"/>
              <a:ext cx="558800" cy="384176"/>
            </a:xfrm>
            <a:custGeom>
              <a:avLst/>
              <a:gdLst>
                <a:gd name="T0" fmla="*/ 107 w 210"/>
                <a:gd name="T1" fmla="*/ 101 h 144"/>
                <a:gd name="T2" fmla="*/ 94 w 210"/>
                <a:gd name="T3" fmla="*/ 89 h 144"/>
                <a:gd name="T4" fmla="*/ 94 w 210"/>
                <a:gd name="T5" fmla="*/ 80 h 144"/>
                <a:gd name="T6" fmla="*/ 100 w 210"/>
                <a:gd name="T7" fmla="*/ 67 h 144"/>
                <a:gd name="T8" fmla="*/ 102 w 210"/>
                <a:gd name="T9" fmla="*/ 50 h 144"/>
                <a:gd name="T10" fmla="*/ 101 w 210"/>
                <a:gd name="T11" fmla="*/ 32 h 144"/>
                <a:gd name="T12" fmla="*/ 96 w 210"/>
                <a:gd name="T13" fmla="*/ 11 h 144"/>
                <a:gd name="T14" fmla="*/ 88 w 210"/>
                <a:gd name="T15" fmla="*/ 7 h 144"/>
                <a:gd name="T16" fmla="*/ 46 w 210"/>
                <a:gd name="T17" fmla="*/ 45 h 144"/>
                <a:gd name="T18" fmla="*/ 48 w 210"/>
                <a:gd name="T19" fmla="*/ 69 h 144"/>
                <a:gd name="T20" fmla="*/ 53 w 210"/>
                <a:gd name="T21" fmla="*/ 81 h 144"/>
                <a:gd name="T22" fmla="*/ 54 w 210"/>
                <a:gd name="T23" fmla="*/ 89 h 144"/>
                <a:gd name="T24" fmla="*/ 41 w 210"/>
                <a:gd name="T25" fmla="*/ 101 h 144"/>
                <a:gd name="T26" fmla="*/ 1 w 210"/>
                <a:gd name="T27" fmla="*/ 122 h 144"/>
                <a:gd name="T28" fmla="*/ 147 w 210"/>
                <a:gd name="T29" fmla="*/ 144 h 144"/>
                <a:gd name="T30" fmla="*/ 130 w 210"/>
                <a:gd name="T31" fmla="*/ 111 h 144"/>
                <a:gd name="T32" fmla="*/ 155 w 210"/>
                <a:gd name="T33" fmla="*/ 103 h 144"/>
                <a:gd name="T34" fmla="*/ 146 w 210"/>
                <a:gd name="T35" fmla="*/ 95 h 144"/>
                <a:gd name="T36" fmla="*/ 146 w 210"/>
                <a:gd name="T37" fmla="*/ 88 h 144"/>
                <a:gd name="T38" fmla="*/ 150 w 210"/>
                <a:gd name="T39" fmla="*/ 79 h 144"/>
                <a:gd name="T40" fmla="*/ 152 w 210"/>
                <a:gd name="T41" fmla="*/ 67 h 144"/>
                <a:gd name="T42" fmla="*/ 151 w 210"/>
                <a:gd name="T43" fmla="*/ 54 h 144"/>
                <a:gd name="T44" fmla="*/ 147 w 210"/>
                <a:gd name="T45" fmla="*/ 39 h 144"/>
                <a:gd name="T46" fmla="*/ 142 w 210"/>
                <a:gd name="T47" fmla="*/ 36 h 144"/>
                <a:gd name="T48" fmla="*/ 111 w 210"/>
                <a:gd name="T49" fmla="*/ 63 h 144"/>
                <a:gd name="T50" fmla="*/ 113 w 210"/>
                <a:gd name="T51" fmla="*/ 80 h 144"/>
                <a:gd name="T52" fmla="*/ 116 w 210"/>
                <a:gd name="T53" fmla="*/ 89 h 144"/>
                <a:gd name="T54" fmla="*/ 117 w 210"/>
                <a:gd name="T55" fmla="*/ 95 h 144"/>
                <a:gd name="T56" fmla="*/ 122 w 210"/>
                <a:gd name="T57" fmla="*/ 104 h 144"/>
                <a:gd name="T58" fmla="*/ 136 w 210"/>
                <a:gd name="T59" fmla="*/ 109 h 144"/>
                <a:gd name="T60" fmla="*/ 151 w 210"/>
                <a:gd name="T61" fmla="*/ 121 h 144"/>
                <a:gd name="T62" fmla="*/ 151 w 210"/>
                <a:gd name="T63" fmla="*/ 130 h 144"/>
                <a:gd name="T64" fmla="*/ 184 w 210"/>
                <a:gd name="T65" fmla="*/ 134 h 144"/>
                <a:gd name="T66" fmla="*/ 171 w 210"/>
                <a:gd name="T67" fmla="*/ 110 h 144"/>
                <a:gd name="T68" fmla="*/ 201 w 210"/>
                <a:gd name="T69" fmla="*/ 108 h 144"/>
                <a:gd name="T70" fmla="*/ 186 w 210"/>
                <a:gd name="T71" fmla="*/ 102 h 144"/>
                <a:gd name="T72" fmla="*/ 181 w 210"/>
                <a:gd name="T73" fmla="*/ 97 h 144"/>
                <a:gd name="T74" fmla="*/ 184 w 210"/>
                <a:gd name="T75" fmla="*/ 88 h 144"/>
                <a:gd name="T76" fmla="*/ 187 w 210"/>
                <a:gd name="T77" fmla="*/ 83 h 144"/>
                <a:gd name="T78" fmla="*/ 186 w 210"/>
                <a:gd name="T79" fmla="*/ 76 h 144"/>
                <a:gd name="T80" fmla="*/ 186 w 210"/>
                <a:gd name="T81" fmla="*/ 61 h 144"/>
                <a:gd name="T82" fmla="*/ 182 w 210"/>
                <a:gd name="T83" fmla="*/ 58 h 144"/>
                <a:gd name="T84" fmla="*/ 165 w 210"/>
                <a:gd name="T85" fmla="*/ 57 h 144"/>
                <a:gd name="T86" fmla="*/ 158 w 210"/>
                <a:gd name="T87" fmla="*/ 79 h 144"/>
                <a:gd name="T88" fmla="*/ 162 w 210"/>
                <a:gd name="T89" fmla="*/ 87 h 144"/>
                <a:gd name="T90" fmla="*/ 165 w 210"/>
                <a:gd name="T91" fmla="*/ 97 h 144"/>
                <a:gd name="T92" fmla="*/ 161 w 210"/>
                <a:gd name="T93" fmla="*/ 102 h 144"/>
                <a:gd name="T94" fmla="*/ 173 w 210"/>
                <a:gd name="T95" fmla="*/ 107 h 144"/>
                <a:gd name="T96" fmla="*/ 187 w 210"/>
                <a:gd name="T97" fmla="*/ 117 h 144"/>
                <a:gd name="T98" fmla="*/ 187 w 210"/>
                <a:gd name="T99" fmla="*/ 118 h 144"/>
                <a:gd name="T100" fmla="*/ 187 w 210"/>
                <a:gd name="T101" fmla="*/ 125 h 144"/>
                <a:gd name="T102" fmla="*/ 210 w 210"/>
                <a:gd name="T103" fmla="*/ 11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0" h="144">
                  <a:moveTo>
                    <a:pt x="130" y="111"/>
                  </a:moveTo>
                  <a:cubicBezTo>
                    <a:pt x="122" y="108"/>
                    <a:pt x="114" y="104"/>
                    <a:pt x="107" y="101"/>
                  </a:cubicBezTo>
                  <a:cubicBezTo>
                    <a:pt x="105" y="100"/>
                    <a:pt x="102" y="100"/>
                    <a:pt x="100" y="99"/>
                  </a:cubicBezTo>
                  <a:cubicBezTo>
                    <a:pt x="98" y="98"/>
                    <a:pt x="95" y="92"/>
                    <a:pt x="94" y="89"/>
                  </a:cubicBezTo>
                  <a:cubicBezTo>
                    <a:pt x="93" y="89"/>
                    <a:pt x="91" y="89"/>
                    <a:pt x="90" y="88"/>
                  </a:cubicBezTo>
                  <a:cubicBezTo>
                    <a:pt x="90" y="84"/>
                    <a:pt x="93" y="84"/>
                    <a:pt x="94" y="80"/>
                  </a:cubicBezTo>
                  <a:cubicBezTo>
                    <a:pt x="95" y="77"/>
                    <a:pt x="94" y="73"/>
                    <a:pt x="96" y="71"/>
                  </a:cubicBezTo>
                  <a:cubicBezTo>
                    <a:pt x="97" y="69"/>
                    <a:pt x="99" y="69"/>
                    <a:pt x="100" y="67"/>
                  </a:cubicBezTo>
                  <a:cubicBezTo>
                    <a:pt x="101" y="66"/>
                    <a:pt x="102" y="63"/>
                    <a:pt x="102" y="61"/>
                  </a:cubicBezTo>
                  <a:cubicBezTo>
                    <a:pt x="103" y="58"/>
                    <a:pt x="103" y="53"/>
                    <a:pt x="102" y="50"/>
                  </a:cubicBezTo>
                  <a:cubicBezTo>
                    <a:pt x="101" y="48"/>
                    <a:pt x="100" y="48"/>
                    <a:pt x="100" y="46"/>
                  </a:cubicBezTo>
                  <a:cubicBezTo>
                    <a:pt x="100" y="43"/>
                    <a:pt x="101" y="34"/>
                    <a:pt x="101" y="32"/>
                  </a:cubicBezTo>
                  <a:cubicBezTo>
                    <a:pt x="101" y="26"/>
                    <a:pt x="101" y="22"/>
                    <a:pt x="100" y="17"/>
                  </a:cubicBezTo>
                  <a:cubicBezTo>
                    <a:pt x="100" y="17"/>
                    <a:pt x="98" y="12"/>
                    <a:pt x="96" y="11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77" y="0"/>
                    <a:pt x="64" y="5"/>
                    <a:pt x="57" y="8"/>
                  </a:cubicBezTo>
                  <a:cubicBezTo>
                    <a:pt x="48" y="11"/>
                    <a:pt x="41" y="25"/>
                    <a:pt x="46" y="45"/>
                  </a:cubicBezTo>
                  <a:cubicBezTo>
                    <a:pt x="46" y="49"/>
                    <a:pt x="44" y="50"/>
                    <a:pt x="44" y="52"/>
                  </a:cubicBezTo>
                  <a:cubicBezTo>
                    <a:pt x="44" y="56"/>
                    <a:pt x="44" y="66"/>
                    <a:pt x="48" y="69"/>
                  </a:cubicBezTo>
                  <a:cubicBezTo>
                    <a:pt x="49" y="69"/>
                    <a:pt x="51" y="70"/>
                    <a:pt x="51" y="69"/>
                  </a:cubicBezTo>
                  <a:cubicBezTo>
                    <a:pt x="52" y="73"/>
                    <a:pt x="52" y="77"/>
                    <a:pt x="53" y="81"/>
                  </a:cubicBezTo>
                  <a:cubicBezTo>
                    <a:pt x="54" y="84"/>
                    <a:pt x="56" y="84"/>
                    <a:pt x="57" y="88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2" y="92"/>
                    <a:pt x="50" y="98"/>
                    <a:pt x="47" y="99"/>
                  </a:cubicBezTo>
                  <a:cubicBezTo>
                    <a:pt x="45" y="100"/>
                    <a:pt x="43" y="100"/>
                    <a:pt x="41" y="101"/>
                  </a:cubicBezTo>
                  <a:cubicBezTo>
                    <a:pt x="34" y="104"/>
                    <a:pt x="25" y="108"/>
                    <a:pt x="18" y="111"/>
                  </a:cubicBezTo>
                  <a:cubicBezTo>
                    <a:pt x="11" y="114"/>
                    <a:pt x="3" y="115"/>
                    <a:pt x="1" y="122"/>
                  </a:cubicBezTo>
                  <a:cubicBezTo>
                    <a:pt x="1" y="127"/>
                    <a:pt x="0" y="138"/>
                    <a:pt x="0" y="144"/>
                  </a:cubicBezTo>
                  <a:cubicBezTo>
                    <a:pt x="147" y="144"/>
                    <a:pt x="147" y="144"/>
                    <a:pt x="147" y="144"/>
                  </a:cubicBezTo>
                  <a:cubicBezTo>
                    <a:pt x="147" y="138"/>
                    <a:pt x="147" y="127"/>
                    <a:pt x="147" y="122"/>
                  </a:cubicBezTo>
                  <a:cubicBezTo>
                    <a:pt x="145" y="115"/>
                    <a:pt x="137" y="114"/>
                    <a:pt x="130" y="111"/>
                  </a:cubicBezTo>
                  <a:close/>
                  <a:moveTo>
                    <a:pt x="171" y="110"/>
                  </a:moveTo>
                  <a:cubicBezTo>
                    <a:pt x="166" y="108"/>
                    <a:pt x="160" y="105"/>
                    <a:pt x="155" y="103"/>
                  </a:cubicBezTo>
                  <a:cubicBezTo>
                    <a:pt x="153" y="103"/>
                    <a:pt x="152" y="102"/>
                    <a:pt x="150" y="102"/>
                  </a:cubicBezTo>
                  <a:cubicBezTo>
                    <a:pt x="149" y="101"/>
                    <a:pt x="147" y="97"/>
                    <a:pt x="146" y="95"/>
                  </a:cubicBezTo>
                  <a:cubicBezTo>
                    <a:pt x="145" y="94"/>
                    <a:pt x="144" y="94"/>
                    <a:pt x="143" y="94"/>
                  </a:cubicBezTo>
                  <a:cubicBezTo>
                    <a:pt x="143" y="91"/>
                    <a:pt x="145" y="91"/>
                    <a:pt x="146" y="88"/>
                  </a:cubicBezTo>
                  <a:cubicBezTo>
                    <a:pt x="147" y="86"/>
                    <a:pt x="146" y="84"/>
                    <a:pt x="147" y="82"/>
                  </a:cubicBezTo>
                  <a:cubicBezTo>
                    <a:pt x="148" y="80"/>
                    <a:pt x="150" y="80"/>
                    <a:pt x="150" y="79"/>
                  </a:cubicBezTo>
                  <a:cubicBezTo>
                    <a:pt x="151" y="78"/>
                    <a:pt x="152" y="76"/>
                    <a:pt x="152" y="75"/>
                  </a:cubicBezTo>
                  <a:cubicBezTo>
                    <a:pt x="152" y="72"/>
                    <a:pt x="153" y="69"/>
                    <a:pt x="152" y="67"/>
                  </a:cubicBezTo>
                  <a:cubicBezTo>
                    <a:pt x="151" y="65"/>
                    <a:pt x="150" y="65"/>
                    <a:pt x="150" y="64"/>
                  </a:cubicBezTo>
                  <a:cubicBezTo>
                    <a:pt x="150" y="62"/>
                    <a:pt x="151" y="55"/>
                    <a:pt x="151" y="54"/>
                  </a:cubicBezTo>
                  <a:cubicBezTo>
                    <a:pt x="151" y="50"/>
                    <a:pt x="151" y="47"/>
                    <a:pt x="150" y="43"/>
                  </a:cubicBezTo>
                  <a:cubicBezTo>
                    <a:pt x="150" y="43"/>
                    <a:pt x="149" y="40"/>
                    <a:pt x="147" y="39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2" y="36"/>
                    <a:pt x="142" y="36"/>
                    <a:pt x="142" y="36"/>
                  </a:cubicBezTo>
                  <a:cubicBezTo>
                    <a:pt x="133" y="31"/>
                    <a:pt x="124" y="35"/>
                    <a:pt x="120" y="37"/>
                  </a:cubicBezTo>
                  <a:cubicBezTo>
                    <a:pt x="113" y="39"/>
                    <a:pt x="108" y="49"/>
                    <a:pt x="111" y="63"/>
                  </a:cubicBezTo>
                  <a:cubicBezTo>
                    <a:pt x="112" y="66"/>
                    <a:pt x="110" y="67"/>
                    <a:pt x="110" y="68"/>
                  </a:cubicBezTo>
                  <a:cubicBezTo>
                    <a:pt x="110" y="71"/>
                    <a:pt x="111" y="78"/>
                    <a:pt x="113" y="80"/>
                  </a:cubicBezTo>
                  <a:cubicBezTo>
                    <a:pt x="114" y="80"/>
                    <a:pt x="116" y="81"/>
                    <a:pt x="116" y="81"/>
                  </a:cubicBezTo>
                  <a:cubicBezTo>
                    <a:pt x="116" y="84"/>
                    <a:pt x="116" y="86"/>
                    <a:pt x="116" y="89"/>
                  </a:cubicBezTo>
                  <a:cubicBezTo>
                    <a:pt x="117" y="91"/>
                    <a:pt x="119" y="91"/>
                    <a:pt x="119" y="94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116" y="96"/>
                    <a:pt x="115" y="99"/>
                    <a:pt x="114" y="100"/>
                  </a:cubicBezTo>
                  <a:cubicBezTo>
                    <a:pt x="117" y="101"/>
                    <a:pt x="119" y="103"/>
                    <a:pt x="122" y="104"/>
                  </a:cubicBezTo>
                  <a:cubicBezTo>
                    <a:pt x="125" y="105"/>
                    <a:pt x="128" y="106"/>
                    <a:pt x="131" y="108"/>
                  </a:cubicBezTo>
                  <a:cubicBezTo>
                    <a:pt x="133" y="108"/>
                    <a:pt x="134" y="109"/>
                    <a:pt x="136" y="109"/>
                  </a:cubicBezTo>
                  <a:cubicBezTo>
                    <a:pt x="141" y="111"/>
                    <a:pt x="148" y="114"/>
                    <a:pt x="150" y="121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1" y="122"/>
                    <a:pt x="151" y="122"/>
                    <a:pt x="151" y="122"/>
                  </a:cubicBezTo>
                  <a:cubicBezTo>
                    <a:pt x="151" y="124"/>
                    <a:pt x="151" y="127"/>
                    <a:pt x="151" y="130"/>
                  </a:cubicBezTo>
                  <a:cubicBezTo>
                    <a:pt x="151" y="131"/>
                    <a:pt x="151" y="133"/>
                    <a:pt x="151" y="134"/>
                  </a:cubicBezTo>
                  <a:cubicBezTo>
                    <a:pt x="184" y="134"/>
                    <a:pt x="184" y="134"/>
                    <a:pt x="184" y="134"/>
                  </a:cubicBezTo>
                  <a:cubicBezTo>
                    <a:pt x="184" y="130"/>
                    <a:pt x="184" y="121"/>
                    <a:pt x="184" y="118"/>
                  </a:cubicBezTo>
                  <a:cubicBezTo>
                    <a:pt x="182" y="113"/>
                    <a:pt x="176" y="112"/>
                    <a:pt x="171" y="110"/>
                  </a:cubicBezTo>
                  <a:close/>
                  <a:moveTo>
                    <a:pt x="210" y="113"/>
                  </a:moveTo>
                  <a:cubicBezTo>
                    <a:pt x="208" y="110"/>
                    <a:pt x="204" y="109"/>
                    <a:pt x="201" y="108"/>
                  </a:cubicBezTo>
                  <a:cubicBezTo>
                    <a:pt x="197" y="106"/>
                    <a:pt x="193" y="105"/>
                    <a:pt x="190" y="103"/>
                  </a:cubicBezTo>
                  <a:cubicBezTo>
                    <a:pt x="188" y="103"/>
                    <a:pt x="187" y="103"/>
                    <a:pt x="186" y="102"/>
                  </a:cubicBezTo>
                  <a:cubicBezTo>
                    <a:pt x="185" y="101"/>
                    <a:pt x="184" y="99"/>
                    <a:pt x="183" y="97"/>
                  </a:cubicBezTo>
                  <a:cubicBezTo>
                    <a:pt x="183" y="97"/>
                    <a:pt x="182" y="97"/>
                    <a:pt x="181" y="97"/>
                  </a:cubicBezTo>
                  <a:cubicBezTo>
                    <a:pt x="181" y="95"/>
                    <a:pt x="183" y="95"/>
                    <a:pt x="183" y="93"/>
                  </a:cubicBezTo>
                  <a:cubicBezTo>
                    <a:pt x="184" y="91"/>
                    <a:pt x="183" y="89"/>
                    <a:pt x="184" y="88"/>
                  </a:cubicBezTo>
                  <a:cubicBezTo>
                    <a:pt x="185" y="87"/>
                    <a:pt x="186" y="87"/>
                    <a:pt x="186" y="86"/>
                  </a:cubicBezTo>
                  <a:cubicBezTo>
                    <a:pt x="187" y="86"/>
                    <a:pt x="187" y="84"/>
                    <a:pt x="187" y="83"/>
                  </a:cubicBezTo>
                  <a:cubicBezTo>
                    <a:pt x="188" y="82"/>
                    <a:pt x="188" y="79"/>
                    <a:pt x="187" y="78"/>
                  </a:cubicBezTo>
                  <a:cubicBezTo>
                    <a:pt x="187" y="77"/>
                    <a:pt x="186" y="77"/>
                    <a:pt x="186" y="76"/>
                  </a:cubicBezTo>
                  <a:cubicBezTo>
                    <a:pt x="186" y="74"/>
                    <a:pt x="187" y="70"/>
                    <a:pt x="187" y="69"/>
                  </a:cubicBezTo>
                  <a:cubicBezTo>
                    <a:pt x="187" y="66"/>
                    <a:pt x="187" y="64"/>
                    <a:pt x="186" y="61"/>
                  </a:cubicBezTo>
                  <a:cubicBezTo>
                    <a:pt x="186" y="61"/>
                    <a:pt x="185" y="59"/>
                    <a:pt x="184" y="58"/>
                  </a:cubicBezTo>
                  <a:cubicBezTo>
                    <a:pt x="182" y="58"/>
                    <a:pt x="182" y="58"/>
                    <a:pt x="182" y="58"/>
                  </a:cubicBezTo>
                  <a:cubicBezTo>
                    <a:pt x="180" y="57"/>
                    <a:pt x="180" y="57"/>
                    <a:pt x="180" y="57"/>
                  </a:cubicBezTo>
                  <a:cubicBezTo>
                    <a:pt x="175" y="53"/>
                    <a:pt x="168" y="55"/>
                    <a:pt x="165" y="57"/>
                  </a:cubicBezTo>
                  <a:cubicBezTo>
                    <a:pt x="160" y="58"/>
                    <a:pt x="157" y="65"/>
                    <a:pt x="159" y="75"/>
                  </a:cubicBezTo>
                  <a:cubicBezTo>
                    <a:pt x="160" y="77"/>
                    <a:pt x="158" y="78"/>
                    <a:pt x="158" y="79"/>
                  </a:cubicBezTo>
                  <a:cubicBezTo>
                    <a:pt x="158" y="81"/>
                    <a:pt x="159" y="86"/>
                    <a:pt x="160" y="87"/>
                  </a:cubicBezTo>
                  <a:cubicBezTo>
                    <a:pt x="161" y="87"/>
                    <a:pt x="162" y="87"/>
                    <a:pt x="162" y="87"/>
                  </a:cubicBezTo>
                  <a:cubicBezTo>
                    <a:pt x="162" y="89"/>
                    <a:pt x="162" y="91"/>
                    <a:pt x="163" y="93"/>
                  </a:cubicBezTo>
                  <a:cubicBezTo>
                    <a:pt x="163" y="95"/>
                    <a:pt x="164" y="95"/>
                    <a:pt x="165" y="97"/>
                  </a:cubicBezTo>
                  <a:cubicBezTo>
                    <a:pt x="163" y="97"/>
                    <a:pt x="163" y="97"/>
                    <a:pt x="163" y="97"/>
                  </a:cubicBezTo>
                  <a:cubicBezTo>
                    <a:pt x="163" y="98"/>
                    <a:pt x="162" y="101"/>
                    <a:pt x="161" y="102"/>
                  </a:cubicBezTo>
                  <a:cubicBezTo>
                    <a:pt x="162" y="103"/>
                    <a:pt x="164" y="103"/>
                    <a:pt x="166" y="104"/>
                  </a:cubicBezTo>
                  <a:cubicBezTo>
                    <a:pt x="168" y="105"/>
                    <a:pt x="171" y="106"/>
                    <a:pt x="173" y="107"/>
                  </a:cubicBezTo>
                  <a:cubicBezTo>
                    <a:pt x="174" y="107"/>
                    <a:pt x="175" y="108"/>
                    <a:pt x="176" y="108"/>
                  </a:cubicBezTo>
                  <a:cubicBezTo>
                    <a:pt x="180" y="110"/>
                    <a:pt x="185" y="111"/>
                    <a:pt x="187" y="117"/>
                  </a:cubicBezTo>
                  <a:cubicBezTo>
                    <a:pt x="187" y="117"/>
                    <a:pt x="187" y="117"/>
                    <a:pt x="187" y="117"/>
                  </a:cubicBezTo>
                  <a:cubicBezTo>
                    <a:pt x="187" y="118"/>
                    <a:pt x="187" y="118"/>
                    <a:pt x="187" y="118"/>
                  </a:cubicBezTo>
                  <a:cubicBezTo>
                    <a:pt x="187" y="119"/>
                    <a:pt x="187" y="121"/>
                    <a:pt x="187" y="124"/>
                  </a:cubicBezTo>
                  <a:cubicBezTo>
                    <a:pt x="187" y="124"/>
                    <a:pt x="187" y="124"/>
                    <a:pt x="187" y="125"/>
                  </a:cubicBezTo>
                  <a:cubicBezTo>
                    <a:pt x="210" y="125"/>
                    <a:pt x="210" y="125"/>
                    <a:pt x="210" y="125"/>
                  </a:cubicBezTo>
                  <a:cubicBezTo>
                    <a:pt x="210" y="121"/>
                    <a:pt x="210" y="116"/>
                    <a:pt x="210" y="113"/>
                  </a:cubicBezTo>
                  <a:close/>
                </a:path>
              </a:pathLst>
            </a:custGeom>
            <a:solidFill>
              <a:srgbClr val="2FA5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042310" y="3143542"/>
            <a:ext cx="900789" cy="1003088"/>
            <a:chOff x="1042310" y="3321057"/>
            <a:chExt cx="900789" cy="1003088"/>
          </a:xfrm>
        </p:grpSpPr>
        <p:sp>
          <p:nvSpPr>
            <p:cNvPr id="33" name="任意多边形 32"/>
            <p:cNvSpPr/>
            <p:nvPr/>
          </p:nvSpPr>
          <p:spPr>
            <a:xfrm rot="5400000">
              <a:off x="991161" y="3372206"/>
              <a:ext cx="1003088" cy="900789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Freeform 804"/>
            <p:cNvSpPr/>
            <p:nvPr/>
          </p:nvSpPr>
          <p:spPr bwMode="auto">
            <a:xfrm>
              <a:off x="1240636" y="3584751"/>
              <a:ext cx="504138" cy="475698"/>
            </a:xfrm>
            <a:custGeom>
              <a:avLst/>
              <a:gdLst>
                <a:gd name="T0" fmla="*/ 164 w 165"/>
                <a:gd name="T1" fmla="*/ 131 h 156"/>
                <a:gd name="T2" fmla="*/ 145 w 165"/>
                <a:gd name="T3" fmla="*/ 119 h 156"/>
                <a:gd name="T4" fmla="*/ 119 w 165"/>
                <a:gd name="T5" fmla="*/ 108 h 156"/>
                <a:gd name="T6" fmla="*/ 112 w 165"/>
                <a:gd name="T7" fmla="*/ 106 h 156"/>
                <a:gd name="T8" fmla="*/ 105 w 165"/>
                <a:gd name="T9" fmla="*/ 94 h 156"/>
                <a:gd name="T10" fmla="*/ 101 w 165"/>
                <a:gd name="T11" fmla="*/ 94 h 156"/>
                <a:gd name="T12" fmla="*/ 105 w 165"/>
                <a:gd name="T13" fmla="*/ 85 h 156"/>
                <a:gd name="T14" fmla="*/ 107 w 165"/>
                <a:gd name="T15" fmla="*/ 74 h 156"/>
                <a:gd name="T16" fmla="*/ 112 w 165"/>
                <a:gd name="T17" fmla="*/ 70 h 156"/>
                <a:gd name="T18" fmla="*/ 114 w 165"/>
                <a:gd name="T19" fmla="*/ 63 h 156"/>
                <a:gd name="T20" fmla="*/ 114 w 165"/>
                <a:gd name="T21" fmla="*/ 51 h 156"/>
                <a:gd name="T22" fmla="*/ 112 w 165"/>
                <a:gd name="T23" fmla="*/ 46 h 156"/>
                <a:gd name="T24" fmla="*/ 113 w 165"/>
                <a:gd name="T25" fmla="*/ 30 h 156"/>
                <a:gd name="T26" fmla="*/ 111 w 165"/>
                <a:gd name="T27" fmla="*/ 19 h 156"/>
                <a:gd name="T28" fmla="*/ 107 w 165"/>
                <a:gd name="T29" fmla="*/ 12 h 156"/>
                <a:gd name="T30" fmla="*/ 102 w 165"/>
                <a:gd name="T31" fmla="*/ 11 h 156"/>
                <a:gd name="T32" fmla="*/ 99 w 165"/>
                <a:gd name="T33" fmla="*/ 8 h 156"/>
                <a:gd name="T34" fmla="*/ 64 w 165"/>
                <a:gd name="T35" fmla="*/ 9 h 156"/>
                <a:gd name="T36" fmla="*/ 51 w 165"/>
                <a:gd name="T37" fmla="*/ 46 h 156"/>
                <a:gd name="T38" fmla="*/ 49 w 165"/>
                <a:gd name="T39" fmla="*/ 53 h 156"/>
                <a:gd name="T40" fmla="*/ 54 w 165"/>
                <a:gd name="T41" fmla="*/ 72 h 156"/>
                <a:gd name="T42" fmla="*/ 58 w 165"/>
                <a:gd name="T43" fmla="*/ 73 h 156"/>
                <a:gd name="T44" fmla="*/ 59 w 165"/>
                <a:gd name="T45" fmla="*/ 86 h 156"/>
                <a:gd name="T46" fmla="*/ 63 w 165"/>
                <a:gd name="T47" fmla="*/ 94 h 156"/>
                <a:gd name="T48" fmla="*/ 60 w 165"/>
                <a:gd name="T49" fmla="*/ 94 h 156"/>
                <a:gd name="T50" fmla="*/ 53 w 165"/>
                <a:gd name="T51" fmla="*/ 106 h 156"/>
                <a:gd name="T52" fmla="*/ 46 w 165"/>
                <a:gd name="T53" fmla="*/ 108 h 156"/>
                <a:gd name="T54" fmla="*/ 20 w 165"/>
                <a:gd name="T55" fmla="*/ 119 h 156"/>
                <a:gd name="T56" fmla="*/ 1 w 165"/>
                <a:gd name="T57" fmla="*/ 131 h 156"/>
                <a:gd name="T58" fmla="*/ 0 w 165"/>
                <a:gd name="T59" fmla="*/ 156 h 156"/>
                <a:gd name="T60" fmla="*/ 72 w 165"/>
                <a:gd name="T61" fmla="*/ 156 h 156"/>
                <a:gd name="T62" fmla="*/ 78 w 165"/>
                <a:gd name="T63" fmla="*/ 120 h 156"/>
                <a:gd name="T64" fmla="*/ 73 w 165"/>
                <a:gd name="T65" fmla="*/ 111 h 156"/>
                <a:gd name="T66" fmla="*/ 83 w 165"/>
                <a:gd name="T67" fmla="*/ 106 h 156"/>
                <a:gd name="T68" fmla="*/ 92 w 165"/>
                <a:gd name="T69" fmla="*/ 111 h 156"/>
                <a:gd name="T70" fmla="*/ 87 w 165"/>
                <a:gd name="T71" fmla="*/ 120 h 156"/>
                <a:gd name="T72" fmla="*/ 96 w 165"/>
                <a:gd name="T73" fmla="*/ 156 h 156"/>
                <a:gd name="T74" fmla="*/ 164 w 165"/>
                <a:gd name="T75" fmla="*/ 156 h 156"/>
                <a:gd name="T76" fmla="*/ 164 w 165"/>
                <a:gd name="T77" fmla="*/ 13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" h="156">
                  <a:moveTo>
                    <a:pt x="164" y="131"/>
                  </a:moveTo>
                  <a:cubicBezTo>
                    <a:pt x="161" y="123"/>
                    <a:pt x="152" y="122"/>
                    <a:pt x="145" y="119"/>
                  </a:cubicBezTo>
                  <a:cubicBezTo>
                    <a:pt x="137" y="115"/>
                    <a:pt x="127" y="111"/>
                    <a:pt x="119" y="108"/>
                  </a:cubicBezTo>
                  <a:cubicBezTo>
                    <a:pt x="117" y="107"/>
                    <a:pt x="114" y="107"/>
                    <a:pt x="112" y="106"/>
                  </a:cubicBezTo>
                  <a:cubicBezTo>
                    <a:pt x="109" y="104"/>
                    <a:pt x="107" y="98"/>
                    <a:pt x="105" y="94"/>
                  </a:cubicBezTo>
                  <a:cubicBezTo>
                    <a:pt x="104" y="94"/>
                    <a:pt x="102" y="94"/>
                    <a:pt x="101" y="94"/>
                  </a:cubicBezTo>
                  <a:cubicBezTo>
                    <a:pt x="101" y="89"/>
                    <a:pt x="104" y="89"/>
                    <a:pt x="105" y="85"/>
                  </a:cubicBezTo>
                  <a:cubicBezTo>
                    <a:pt x="106" y="81"/>
                    <a:pt x="105" y="77"/>
                    <a:pt x="107" y="74"/>
                  </a:cubicBezTo>
                  <a:cubicBezTo>
                    <a:pt x="108" y="72"/>
                    <a:pt x="111" y="72"/>
                    <a:pt x="112" y="70"/>
                  </a:cubicBezTo>
                  <a:cubicBezTo>
                    <a:pt x="113" y="68"/>
                    <a:pt x="114" y="65"/>
                    <a:pt x="114" y="63"/>
                  </a:cubicBezTo>
                  <a:cubicBezTo>
                    <a:pt x="115" y="60"/>
                    <a:pt x="116" y="55"/>
                    <a:pt x="114" y="51"/>
                  </a:cubicBezTo>
                  <a:cubicBezTo>
                    <a:pt x="113" y="49"/>
                    <a:pt x="112" y="49"/>
                    <a:pt x="112" y="46"/>
                  </a:cubicBezTo>
                  <a:cubicBezTo>
                    <a:pt x="111" y="43"/>
                    <a:pt x="113" y="33"/>
                    <a:pt x="113" y="30"/>
                  </a:cubicBezTo>
                  <a:cubicBezTo>
                    <a:pt x="113" y="25"/>
                    <a:pt x="113" y="24"/>
                    <a:pt x="111" y="19"/>
                  </a:cubicBezTo>
                  <a:cubicBezTo>
                    <a:pt x="111" y="19"/>
                    <a:pt x="110" y="14"/>
                    <a:pt x="107" y="12"/>
                  </a:cubicBezTo>
                  <a:cubicBezTo>
                    <a:pt x="102" y="11"/>
                    <a:pt x="102" y="11"/>
                    <a:pt x="102" y="11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86" y="0"/>
                    <a:pt x="71" y="6"/>
                    <a:pt x="64" y="9"/>
                  </a:cubicBezTo>
                  <a:cubicBezTo>
                    <a:pt x="53" y="12"/>
                    <a:pt x="46" y="23"/>
                    <a:pt x="51" y="46"/>
                  </a:cubicBezTo>
                  <a:cubicBezTo>
                    <a:pt x="52" y="49"/>
                    <a:pt x="49" y="51"/>
                    <a:pt x="49" y="53"/>
                  </a:cubicBezTo>
                  <a:cubicBezTo>
                    <a:pt x="50" y="58"/>
                    <a:pt x="50" y="69"/>
                    <a:pt x="54" y="72"/>
                  </a:cubicBezTo>
                  <a:cubicBezTo>
                    <a:pt x="54" y="72"/>
                    <a:pt x="58" y="73"/>
                    <a:pt x="58" y="73"/>
                  </a:cubicBezTo>
                  <a:cubicBezTo>
                    <a:pt x="58" y="77"/>
                    <a:pt x="58" y="82"/>
                    <a:pt x="59" y="86"/>
                  </a:cubicBezTo>
                  <a:cubicBezTo>
                    <a:pt x="60" y="89"/>
                    <a:pt x="63" y="89"/>
                    <a:pt x="63" y="94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58" y="98"/>
                    <a:pt x="56" y="104"/>
                    <a:pt x="53" y="106"/>
                  </a:cubicBezTo>
                  <a:cubicBezTo>
                    <a:pt x="51" y="107"/>
                    <a:pt x="48" y="107"/>
                    <a:pt x="46" y="108"/>
                  </a:cubicBezTo>
                  <a:cubicBezTo>
                    <a:pt x="38" y="111"/>
                    <a:pt x="28" y="115"/>
                    <a:pt x="20" y="119"/>
                  </a:cubicBezTo>
                  <a:cubicBezTo>
                    <a:pt x="13" y="122"/>
                    <a:pt x="4" y="123"/>
                    <a:pt x="1" y="131"/>
                  </a:cubicBezTo>
                  <a:cubicBezTo>
                    <a:pt x="1" y="136"/>
                    <a:pt x="0" y="149"/>
                    <a:pt x="0" y="156"/>
                  </a:cubicBezTo>
                  <a:cubicBezTo>
                    <a:pt x="72" y="156"/>
                    <a:pt x="72" y="156"/>
                    <a:pt x="72" y="156"/>
                  </a:cubicBezTo>
                  <a:cubicBezTo>
                    <a:pt x="78" y="120"/>
                    <a:pt x="78" y="120"/>
                    <a:pt x="78" y="120"/>
                  </a:cubicBezTo>
                  <a:cubicBezTo>
                    <a:pt x="73" y="111"/>
                    <a:pt x="73" y="111"/>
                    <a:pt x="73" y="111"/>
                  </a:cubicBezTo>
                  <a:cubicBezTo>
                    <a:pt x="83" y="106"/>
                    <a:pt x="83" y="106"/>
                    <a:pt x="83" y="106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87" y="120"/>
                    <a:pt x="87" y="120"/>
                    <a:pt x="87" y="120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164" y="156"/>
                    <a:pt x="164" y="156"/>
                    <a:pt x="164" y="156"/>
                  </a:cubicBezTo>
                  <a:cubicBezTo>
                    <a:pt x="165" y="149"/>
                    <a:pt x="164" y="136"/>
                    <a:pt x="164" y="131"/>
                  </a:cubicBezTo>
                  <a:close/>
                </a:path>
              </a:pathLst>
            </a:custGeom>
            <a:solidFill>
              <a:srgbClr val="2FA5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042310" y="4683134"/>
            <a:ext cx="900789" cy="1003088"/>
            <a:chOff x="1042310" y="4873634"/>
            <a:chExt cx="900789" cy="1003088"/>
          </a:xfrm>
        </p:grpSpPr>
        <p:sp>
          <p:nvSpPr>
            <p:cNvPr id="34" name="任意多边形 33"/>
            <p:cNvSpPr/>
            <p:nvPr/>
          </p:nvSpPr>
          <p:spPr>
            <a:xfrm rot="5400000">
              <a:off x="991161" y="4924783"/>
              <a:ext cx="1003088" cy="900789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204210" y="5140129"/>
              <a:ext cx="576990" cy="470096"/>
              <a:chOff x="8323263" y="-182563"/>
              <a:chExt cx="754063" cy="614364"/>
            </a:xfrm>
            <a:solidFill>
              <a:srgbClr val="2FA598"/>
            </a:solidFill>
          </p:grpSpPr>
          <p:sp>
            <p:nvSpPr>
              <p:cNvPr id="38" name="Freeform 786"/>
              <p:cNvSpPr>
                <a:spLocks noEditPoints="1"/>
              </p:cNvSpPr>
              <p:nvPr/>
            </p:nvSpPr>
            <p:spPr bwMode="auto">
              <a:xfrm>
                <a:off x="8650288" y="255588"/>
                <a:ext cx="427038" cy="168275"/>
              </a:xfrm>
              <a:custGeom>
                <a:avLst/>
                <a:gdLst>
                  <a:gd name="T0" fmla="*/ 105 w 114"/>
                  <a:gd name="T1" fmla="*/ 4 h 45"/>
                  <a:gd name="T2" fmla="*/ 85 w 114"/>
                  <a:gd name="T3" fmla="*/ 4 h 45"/>
                  <a:gd name="T4" fmla="*/ 69 w 114"/>
                  <a:gd name="T5" fmla="*/ 11 h 45"/>
                  <a:gd name="T6" fmla="*/ 64 w 114"/>
                  <a:gd name="T7" fmla="*/ 12 h 45"/>
                  <a:gd name="T8" fmla="*/ 69 w 114"/>
                  <a:gd name="T9" fmla="*/ 20 h 45"/>
                  <a:gd name="T10" fmla="*/ 65 w 114"/>
                  <a:gd name="T11" fmla="*/ 27 h 45"/>
                  <a:gd name="T12" fmla="*/ 58 w 114"/>
                  <a:gd name="T13" fmla="*/ 8 h 45"/>
                  <a:gd name="T14" fmla="*/ 63 w 114"/>
                  <a:gd name="T15" fmla="*/ 15 h 45"/>
                  <a:gd name="T16" fmla="*/ 58 w 114"/>
                  <a:gd name="T17" fmla="*/ 16 h 45"/>
                  <a:gd name="T18" fmla="*/ 63 w 114"/>
                  <a:gd name="T19" fmla="*/ 24 h 45"/>
                  <a:gd name="T20" fmla="*/ 58 w 114"/>
                  <a:gd name="T21" fmla="*/ 30 h 45"/>
                  <a:gd name="T22" fmla="*/ 52 w 114"/>
                  <a:gd name="T23" fmla="*/ 12 h 45"/>
                  <a:gd name="T24" fmla="*/ 56 w 114"/>
                  <a:gd name="T25" fmla="*/ 19 h 45"/>
                  <a:gd name="T26" fmla="*/ 52 w 114"/>
                  <a:gd name="T27" fmla="*/ 20 h 45"/>
                  <a:gd name="T28" fmla="*/ 56 w 114"/>
                  <a:gd name="T29" fmla="*/ 28 h 45"/>
                  <a:gd name="T30" fmla="*/ 46 w 114"/>
                  <a:gd name="T31" fmla="*/ 11 h 45"/>
                  <a:gd name="T32" fmla="*/ 45 w 114"/>
                  <a:gd name="T33" fmla="*/ 16 h 45"/>
                  <a:gd name="T34" fmla="*/ 50 w 114"/>
                  <a:gd name="T35" fmla="*/ 23 h 45"/>
                  <a:gd name="T36" fmla="*/ 45 w 114"/>
                  <a:gd name="T37" fmla="*/ 24 h 45"/>
                  <a:gd name="T38" fmla="*/ 17 w 114"/>
                  <a:gd name="T39" fmla="*/ 30 h 45"/>
                  <a:gd name="T40" fmla="*/ 23 w 114"/>
                  <a:gd name="T41" fmla="*/ 24 h 45"/>
                  <a:gd name="T42" fmla="*/ 24 w 114"/>
                  <a:gd name="T43" fmla="*/ 19 h 45"/>
                  <a:gd name="T44" fmla="*/ 21 w 114"/>
                  <a:gd name="T45" fmla="*/ 12 h 45"/>
                  <a:gd name="T46" fmla="*/ 25 w 114"/>
                  <a:gd name="T47" fmla="*/ 11 h 45"/>
                  <a:gd name="T48" fmla="*/ 25 w 114"/>
                  <a:gd name="T49" fmla="*/ 26 h 45"/>
                  <a:gd name="T50" fmla="*/ 30 w 114"/>
                  <a:gd name="T51" fmla="*/ 20 h 45"/>
                  <a:gd name="T52" fmla="*/ 31 w 114"/>
                  <a:gd name="T53" fmla="*/ 15 h 45"/>
                  <a:gd name="T54" fmla="*/ 28 w 114"/>
                  <a:gd name="T55" fmla="*/ 8 h 45"/>
                  <a:gd name="T56" fmla="*/ 36 w 114"/>
                  <a:gd name="T57" fmla="*/ 30 h 45"/>
                  <a:gd name="T58" fmla="*/ 32 w 114"/>
                  <a:gd name="T59" fmla="*/ 22 h 45"/>
                  <a:gd name="T60" fmla="*/ 37 w 114"/>
                  <a:gd name="T61" fmla="*/ 16 h 45"/>
                  <a:gd name="T62" fmla="*/ 38 w 114"/>
                  <a:gd name="T63" fmla="*/ 11 h 45"/>
                  <a:gd name="T64" fmla="*/ 38 w 114"/>
                  <a:gd name="T65" fmla="*/ 28 h 45"/>
                  <a:gd name="T66" fmla="*/ 43 w 114"/>
                  <a:gd name="T67" fmla="*/ 26 h 45"/>
                  <a:gd name="T68" fmla="*/ 39 w 114"/>
                  <a:gd name="T69" fmla="*/ 19 h 45"/>
                  <a:gd name="T70" fmla="*/ 44 w 114"/>
                  <a:gd name="T71" fmla="*/ 12 h 45"/>
                  <a:gd name="T72" fmla="*/ 71 w 114"/>
                  <a:gd name="T73" fmla="*/ 43 h 45"/>
                  <a:gd name="T74" fmla="*/ 71 w 114"/>
                  <a:gd name="T75" fmla="*/ 33 h 45"/>
                  <a:gd name="T76" fmla="*/ 76 w 114"/>
                  <a:gd name="T77" fmla="*/ 27 h 45"/>
                  <a:gd name="T78" fmla="*/ 71 w 114"/>
                  <a:gd name="T79" fmla="*/ 20 h 45"/>
                  <a:gd name="T80" fmla="*/ 76 w 114"/>
                  <a:gd name="T81" fmla="*/ 19 h 45"/>
                  <a:gd name="T82" fmla="*/ 71 w 114"/>
                  <a:gd name="T83" fmla="*/ 11 h 45"/>
                  <a:gd name="T84" fmla="*/ 71 w 114"/>
                  <a:gd name="T85" fmla="*/ 3 h 45"/>
                  <a:gd name="T86" fmla="*/ 79 w 114"/>
                  <a:gd name="T87" fmla="*/ 31 h 45"/>
                  <a:gd name="T88" fmla="*/ 83 w 114"/>
                  <a:gd name="T89" fmla="*/ 24 h 45"/>
                  <a:gd name="T90" fmla="*/ 82 w 114"/>
                  <a:gd name="T91" fmla="*/ 19 h 45"/>
                  <a:gd name="T92" fmla="*/ 77 w 114"/>
                  <a:gd name="T93" fmla="*/ 12 h 45"/>
                  <a:gd name="T94" fmla="*/ 81 w 114"/>
                  <a:gd name="T95" fmla="*/ 11 h 45"/>
                  <a:gd name="T96" fmla="*/ 85 w 114"/>
                  <a:gd name="T97" fmla="*/ 27 h 45"/>
                  <a:gd name="T98" fmla="*/ 89 w 114"/>
                  <a:gd name="T99" fmla="*/ 20 h 45"/>
                  <a:gd name="T100" fmla="*/ 88 w 114"/>
                  <a:gd name="T101" fmla="*/ 15 h 45"/>
                  <a:gd name="T102" fmla="*/ 83 w 114"/>
                  <a:gd name="T103" fmla="*/ 8 h 45"/>
                  <a:gd name="T104" fmla="*/ 97 w 114"/>
                  <a:gd name="T105" fmla="*/ 31 h 45"/>
                  <a:gd name="T106" fmla="*/ 91 w 114"/>
                  <a:gd name="T107" fmla="*/ 23 h 45"/>
                  <a:gd name="T108" fmla="*/ 95 w 114"/>
                  <a:gd name="T109" fmla="*/ 16 h 45"/>
                  <a:gd name="T110" fmla="*/ 94 w 114"/>
                  <a:gd name="T111" fmla="*/ 11 h 45"/>
                  <a:gd name="T112" fmla="*/ 89 w 114"/>
                  <a:gd name="T113" fmla="*/ 5 h 45"/>
                  <a:gd name="T114" fmla="*/ 101 w 114"/>
                  <a:gd name="T115" fmla="*/ 4 h 45"/>
                  <a:gd name="T116" fmla="*/ 101 w 114"/>
                  <a:gd name="T117" fmla="*/ 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4" h="45">
                    <a:moveTo>
                      <a:pt x="16" y="0"/>
                    </a:moveTo>
                    <a:cubicBezTo>
                      <a:pt x="13" y="0"/>
                      <a:pt x="11" y="2"/>
                      <a:pt x="10" y="4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3"/>
                      <a:pt x="3" y="45"/>
                      <a:pt x="6" y="45"/>
                    </a:cubicBezTo>
                    <a:cubicBezTo>
                      <a:pt x="108" y="45"/>
                      <a:pt x="108" y="45"/>
                      <a:pt x="108" y="45"/>
                    </a:cubicBezTo>
                    <a:cubicBezTo>
                      <a:pt x="112" y="45"/>
                      <a:pt x="114" y="43"/>
                      <a:pt x="113" y="41"/>
                    </a:cubicBezTo>
                    <a:cubicBezTo>
                      <a:pt x="105" y="4"/>
                      <a:pt x="105" y="4"/>
                      <a:pt x="105" y="4"/>
                    </a:cubicBezTo>
                    <a:cubicBezTo>
                      <a:pt x="104" y="2"/>
                      <a:pt x="101" y="0"/>
                      <a:pt x="99" y="0"/>
                    </a:cubicBezTo>
                    <a:lnTo>
                      <a:pt x="16" y="0"/>
                    </a:lnTo>
                    <a:close/>
                    <a:moveTo>
                      <a:pt x="79" y="3"/>
                    </a:moveTo>
                    <a:cubicBezTo>
                      <a:pt x="79" y="3"/>
                      <a:pt x="79" y="2"/>
                      <a:pt x="80" y="2"/>
                    </a:cubicBezTo>
                    <a:cubicBezTo>
                      <a:pt x="83" y="2"/>
                      <a:pt x="83" y="2"/>
                      <a:pt x="83" y="2"/>
                    </a:cubicBezTo>
                    <a:cubicBezTo>
                      <a:pt x="84" y="2"/>
                      <a:pt x="84" y="3"/>
                      <a:pt x="85" y="3"/>
                    </a:cubicBezTo>
                    <a:cubicBezTo>
                      <a:pt x="85" y="4"/>
                      <a:pt x="85" y="4"/>
                      <a:pt x="85" y="4"/>
                    </a:cubicBezTo>
                    <a:cubicBezTo>
                      <a:pt x="85" y="5"/>
                      <a:pt x="84" y="5"/>
                      <a:pt x="83" y="5"/>
                    </a:cubicBezTo>
                    <a:cubicBezTo>
                      <a:pt x="81" y="5"/>
                      <a:pt x="81" y="5"/>
                      <a:pt x="81" y="5"/>
                    </a:cubicBezTo>
                    <a:cubicBezTo>
                      <a:pt x="80" y="5"/>
                      <a:pt x="79" y="5"/>
                      <a:pt x="79" y="4"/>
                    </a:cubicBezTo>
                    <a:lnTo>
                      <a:pt x="79" y="3"/>
                    </a:lnTo>
                    <a:close/>
                    <a:moveTo>
                      <a:pt x="64" y="8"/>
                    </a:moveTo>
                    <a:cubicBezTo>
                      <a:pt x="69" y="8"/>
                      <a:pt x="69" y="8"/>
                      <a:pt x="69" y="8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4" y="11"/>
                      <a:pt x="64" y="11"/>
                      <a:pt x="64" y="11"/>
                    </a:cubicBezTo>
                    <a:lnTo>
                      <a:pt x="64" y="8"/>
                    </a:lnTo>
                    <a:close/>
                    <a:moveTo>
                      <a:pt x="64" y="12"/>
                    </a:moveTo>
                    <a:cubicBezTo>
                      <a:pt x="69" y="12"/>
                      <a:pt x="69" y="12"/>
                      <a:pt x="69" y="12"/>
                    </a:cubicBezTo>
                    <a:cubicBezTo>
                      <a:pt x="69" y="15"/>
                      <a:pt x="69" y="15"/>
                      <a:pt x="69" y="15"/>
                    </a:cubicBezTo>
                    <a:cubicBezTo>
                      <a:pt x="65" y="15"/>
                      <a:pt x="65" y="15"/>
                      <a:pt x="65" y="15"/>
                    </a:cubicBezTo>
                    <a:lnTo>
                      <a:pt x="64" y="12"/>
                    </a:lnTo>
                    <a:close/>
                    <a:moveTo>
                      <a:pt x="65" y="16"/>
                    </a:moveTo>
                    <a:cubicBezTo>
                      <a:pt x="69" y="16"/>
                      <a:pt x="69" y="16"/>
                      <a:pt x="69" y="16"/>
                    </a:cubicBezTo>
                    <a:cubicBezTo>
                      <a:pt x="69" y="19"/>
                      <a:pt x="69" y="19"/>
                      <a:pt x="69" y="19"/>
                    </a:cubicBezTo>
                    <a:cubicBezTo>
                      <a:pt x="65" y="19"/>
                      <a:pt x="65" y="19"/>
                      <a:pt x="65" y="19"/>
                    </a:cubicBezTo>
                    <a:lnTo>
                      <a:pt x="65" y="16"/>
                    </a:lnTo>
                    <a:close/>
                    <a:moveTo>
                      <a:pt x="65" y="20"/>
                    </a:moveTo>
                    <a:cubicBezTo>
                      <a:pt x="69" y="20"/>
                      <a:pt x="69" y="20"/>
                      <a:pt x="69" y="20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65" y="23"/>
                      <a:pt x="65" y="23"/>
                      <a:pt x="65" y="23"/>
                    </a:cubicBezTo>
                    <a:lnTo>
                      <a:pt x="65" y="20"/>
                    </a:lnTo>
                    <a:close/>
                    <a:moveTo>
                      <a:pt x="65" y="24"/>
                    </a:moveTo>
                    <a:cubicBezTo>
                      <a:pt x="70" y="24"/>
                      <a:pt x="70" y="24"/>
                      <a:pt x="70" y="24"/>
                    </a:cubicBezTo>
                    <a:cubicBezTo>
                      <a:pt x="70" y="27"/>
                      <a:pt x="70" y="27"/>
                      <a:pt x="70" y="27"/>
                    </a:cubicBezTo>
                    <a:cubicBezTo>
                      <a:pt x="65" y="27"/>
                      <a:pt x="65" y="27"/>
                      <a:pt x="65" y="27"/>
                    </a:cubicBezTo>
                    <a:lnTo>
                      <a:pt x="65" y="24"/>
                    </a:lnTo>
                    <a:close/>
                    <a:moveTo>
                      <a:pt x="65" y="28"/>
                    </a:moveTo>
                    <a:cubicBezTo>
                      <a:pt x="70" y="28"/>
                      <a:pt x="70" y="28"/>
                      <a:pt x="70" y="28"/>
                    </a:cubicBezTo>
                    <a:cubicBezTo>
                      <a:pt x="70" y="31"/>
                      <a:pt x="70" y="31"/>
                      <a:pt x="70" y="31"/>
                    </a:cubicBezTo>
                    <a:cubicBezTo>
                      <a:pt x="65" y="31"/>
                      <a:pt x="65" y="31"/>
                      <a:pt x="65" y="31"/>
                    </a:cubicBezTo>
                    <a:lnTo>
                      <a:pt x="65" y="28"/>
                    </a:lnTo>
                    <a:close/>
                    <a:moveTo>
                      <a:pt x="58" y="8"/>
                    </a:moveTo>
                    <a:cubicBezTo>
                      <a:pt x="63" y="8"/>
                      <a:pt x="63" y="8"/>
                      <a:pt x="63" y="8"/>
                    </a:cubicBezTo>
                    <a:cubicBezTo>
                      <a:pt x="63" y="11"/>
                      <a:pt x="63" y="11"/>
                      <a:pt x="63" y="11"/>
                    </a:cubicBezTo>
                    <a:cubicBezTo>
                      <a:pt x="58" y="11"/>
                      <a:pt x="58" y="11"/>
                      <a:pt x="58" y="11"/>
                    </a:cubicBezTo>
                    <a:lnTo>
                      <a:pt x="58" y="8"/>
                    </a:lnTo>
                    <a:close/>
                    <a:moveTo>
                      <a:pt x="58" y="12"/>
                    </a:move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5"/>
                      <a:pt x="63" y="15"/>
                      <a:pt x="63" y="15"/>
                    </a:cubicBezTo>
                    <a:cubicBezTo>
                      <a:pt x="58" y="15"/>
                      <a:pt x="58" y="15"/>
                      <a:pt x="58" y="15"/>
                    </a:cubicBezTo>
                    <a:lnTo>
                      <a:pt x="58" y="12"/>
                    </a:lnTo>
                    <a:close/>
                    <a:moveTo>
                      <a:pt x="58" y="16"/>
                    </a:moveTo>
                    <a:cubicBezTo>
                      <a:pt x="63" y="16"/>
                      <a:pt x="63" y="16"/>
                      <a:pt x="63" y="16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58" y="19"/>
                      <a:pt x="58" y="19"/>
                      <a:pt x="58" y="19"/>
                    </a:cubicBezTo>
                    <a:lnTo>
                      <a:pt x="58" y="16"/>
                    </a:lnTo>
                    <a:close/>
                    <a:moveTo>
                      <a:pt x="58" y="20"/>
                    </a:moveTo>
                    <a:cubicBezTo>
                      <a:pt x="63" y="20"/>
                      <a:pt x="63" y="20"/>
                      <a:pt x="63" y="20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58" y="23"/>
                      <a:pt x="58" y="23"/>
                      <a:pt x="58" y="23"/>
                    </a:cubicBezTo>
                    <a:lnTo>
                      <a:pt x="58" y="20"/>
                    </a:lnTo>
                    <a:close/>
                    <a:moveTo>
                      <a:pt x="58" y="24"/>
                    </a:move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7"/>
                      <a:pt x="63" y="27"/>
                      <a:pt x="63" y="27"/>
                    </a:cubicBezTo>
                    <a:cubicBezTo>
                      <a:pt x="58" y="27"/>
                      <a:pt x="58" y="27"/>
                      <a:pt x="58" y="27"/>
                    </a:cubicBezTo>
                    <a:lnTo>
                      <a:pt x="58" y="24"/>
                    </a:lnTo>
                    <a:close/>
                    <a:moveTo>
                      <a:pt x="58" y="28"/>
                    </a:move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31"/>
                      <a:pt x="63" y="31"/>
                      <a:pt x="63" y="31"/>
                    </a:cubicBezTo>
                    <a:cubicBezTo>
                      <a:pt x="58" y="30"/>
                      <a:pt x="58" y="30"/>
                      <a:pt x="58" y="30"/>
                    </a:cubicBezTo>
                    <a:lnTo>
                      <a:pt x="58" y="28"/>
                    </a:lnTo>
                    <a:close/>
                    <a:moveTo>
                      <a:pt x="52" y="8"/>
                    </a:moveTo>
                    <a:cubicBezTo>
                      <a:pt x="57" y="8"/>
                      <a:pt x="57" y="8"/>
                      <a:pt x="57" y="8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2" y="11"/>
                      <a:pt x="52" y="11"/>
                      <a:pt x="52" y="11"/>
                    </a:cubicBezTo>
                    <a:lnTo>
                      <a:pt x="52" y="8"/>
                    </a:lnTo>
                    <a:close/>
                    <a:moveTo>
                      <a:pt x="52" y="12"/>
                    </a:moveTo>
                    <a:cubicBezTo>
                      <a:pt x="56" y="12"/>
                      <a:pt x="56" y="12"/>
                      <a:pt x="56" y="12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2" y="15"/>
                      <a:pt x="52" y="15"/>
                      <a:pt x="52" y="15"/>
                    </a:cubicBezTo>
                    <a:lnTo>
                      <a:pt x="52" y="12"/>
                    </a:lnTo>
                    <a:close/>
                    <a:moveTo>
                      <a:pt x="52" y="16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2" y="19"/>
                      <a:pt x="52" y="19"/>
                      <a:pt x="52" y="19"/>
                    </a:cubicBezTo>
                    <a:lnTo>
                      <a:pt x="52" y="16"/>
                    </a:lnTo>
                    <a:close/>
                    <a:moveTo>
                      <a:pt x="52" y="20"/>
                    </a:move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2" y="23"/>
                      <a:pt x="52" y="23"/>
                      <a:pt x="52" y="23"/>
                    </a:cubicBezTo>
                    <a:lnTo>
                      <a:pt x="52" y="20"/>
                    </a:lnTo>
                    <a:close/>
                    <a:moveTo>
                      <a:pt x="52" y="24"/>
                    </a:moveTo>
                    <a:cubicBezTo>
                      <a:pt x="56" y="24"/>
                      <a:pt x="56" y="24"/>
                      <a:pt x="56" y="24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1" y="26"/>
                      <a:pt x="51" y="26"/>
                      <a:pt x="51" y="26"/>
                    </a:cubicBezTo>
                    <a:lnTo>
                      <a:pt x="52" y="24"/>
                    </a:lnTo>
                    <a:close/>
                    <a:moveTo>
                      <a:pt x="51" y="28"/>
                    </a:moveTo>
                    <a:cubicBezTo>
                      <a:pt x="56" y="28"/>
                      <a:pt x="56" y="28"/>
                      <a:pt x="56" y="28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1" y="30"/>
                      <a:pt x="51" y="30"/>
                      <a:pt x="51" y="30"/>
                    </a:cubicBezTo>
                    <a:lnTo>
                      <a:pt x="51" y="28"/>
                    </a:lnTo>
                    <a:close/>
                    <a:moveTo>
                      <a:pt x="46" y="8"/>
                    </a:moveTo>
                    <a:cubicBezTo>
                      <a:pt x="50" y="8"/>
                      <a:pt x="50" y="8"/>
                      <a:pt x="50" y="8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46" y="11"/>
                      <a:pt x="46" y="11"/>
                      <a:pt x="46" y="11"/>
                    </a:cubicBezTo>
                    <a:lnTo>
                      <a:pt x="46" y="8"/>
                    </a:lnTo>
                    <a:close/>
                    <a:moveTo>
                      <a:pt x="46" y="12"/>
                    </a:move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6" y="15"/>
                      <a:pt x="46" y="15"/>
                      <a:pt x="46" y="15"/>
                    </a:cubicBezTo>
                    <a:lnTo>
                      <a:pt x="46" y="12"/>
                    </a:lnTo>
                    <a:close/>
                    <a:moveTo>
                      <a:pt x="45" y="16"/>
                    </a:moveTo>
                    <a:cubicBezTo>
                      <a:pt x="50" y="16"/>
                      <a:pt x="50" y="16"/>
                      <a:pt x="50" y="16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5" y="19"/>
                      <a:pt x="45" y="19"/>
                      <a:pt x="45" y="19"/>
                    </a:cubicBezTo>
                    <a:lnTo>
                      <a:pt x="45" y="16"/>
                    </a:lnTo>
                    <a:close/>
                    <a:moveTo>
                      <a:pt x="45" y="20"/>
                    </a:moveTo>
                    <a:cubicBezTo>
                      <a:pt x="50" y="20"/>
                      <a:pt x="50" y="20"/>
                      <a:pt x="50" y="20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45" y="23"/>
                      <a:pt x="45" y="23"/>
                      <a:pt x="45" y="23"/>
                    </a:cubicBezTo>
                    <a:lnTo>
                      <a:pt x="45" y="20"/>
                    </a:lnTo>
                    <a:close/>
                    <a:moveTo>
                      <a:pt x="45" y="24"/>
                    </a:moveTo>
                    <a:cubicBezTo>
                      <a:pt x="50" y="24"/>
                      <a:pt x="50" y="24"/>
                      <a:pt x="50" y="24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45" y="26"/>
                      <a:pt x="45" y="26"/>
                      <a:pt x="45" y="26"/>
                    </a:cubicBezTo>
                    <a:lnTo>
                      <a:pt x="45" y="24"/>
                    </a:lnTo>
                    <a:close/>
                    <a:moveTo>
                      <a:pt x="45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4" y="30"/>
                      <a:pt x="44" y="30"/>
                      <a:pt x="44" y="30"/>
                    </a:cubicBezTo>
                    <a:lnTo>
                      <a:pt x="45" y="28"/>
                    </a:lnTo>
                    <a:close/>
                    <a:moveTo>
                      <a:pt x="22" y="30"/>
                    </a:moveTo>
                    <a:cubicBezTo>
                      <a:pt x="17" y="30"/>
                      <a:pt x="17" y="30"/>
                      <a:pt x="17" y="3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23" y="27"/>
                      <a:pt x="23" y="27"/>
                      <a:pt x="23" y="27"/>
                    </a:cubicBezTo>
                    <a:lnTo>
                      <a:pt x="22" y="30"/>
                    </a:lnTo>
                    <a:close/>
                    <a:moveTo>
                      <a:pt x="23" y="26"/>
                    </a:move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23" y="24"/>
                      <a:pt x="23" y="24"/>
                      <a:pt x="23" y="24"/>
                    </a:cubicBezTo>
                    <a:lnTo>
                      <a:pt x="23" y="26"/>
                    </a:lnTo>
                    <a:close/>
                    <a:moveTo>
                      <a:pt x="23" y="22"/>
                    </a:move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4" y="20"/>
                      <a:pt x="24" y="20"/>
                      <a:pt x="24" y="20"/>
                    </a:cubicBezTo>
                    <a:lnTo>
                      <a:pt x="23" y="22"/>
                    </a:lnTo>
                    <a:close/>
                    <a:moveTo>
                      <a:pt x="24" y="19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5" y="16"/>
                      <a:pt x="25" y="16"/>
                      <a:pt x="25" y="16"/>
                    </a:cubicBezTo>
                    <a:lnTo>
                      <a:pt x="24" y="19"/>
                    </a:lnTo>
                    <a:close/>
                    <a:moveTo>
                      <a:pt x="25" y="15"/>
                    </a:move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5" y="12"/>
                      <a:pt x="25" y="12"/>
                      <a:pt x="25" y="12"/>
                    </a:cubicBezTo>
                    <a:lnTo>
                      <a:pt x="25" y="15"/>
                    </a:lnTo>
                    <a:close/>
                    <a:moveTo>
                      <a:pt x="25" y="11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6" y="8"/>
                      <a:pt x="26" y="8"/>
                      <a:pt x="26" y="8"/>
                    </a:cubicBezTo>
                    <a:lnTo>
                      <a:pt x="25" y="11"/>
                    </a:lnTo>
                    <a:close/>
                    <a:moveTo>
                      <a:pt x="29" y="30"/>
                    </a:moveTo>
                    <a:cubicBezTo>
                      <a:pt x="24" y="30"/>
                      <a:pt x="24" y="30"/>
                      <a:pt x="24" y="30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9" y="28"/>
                      <a:pt x="29" y="28"/>
                      <a:pt x="29" y="28"/>
                    </a:cubicBezTo>
                    <a:lnTo>
                      <a:pt x="29" y="30"/>
                    </a:lnTo>
                    <a:close/>
                    <a:moveTo>
                      <a:pt x="29" y="26"/>
                    </a:move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30" y="24"/>
                      <a:pt x="30" y="24"/>
                      <a:pt x="30" y="24"/>
                    </a:cubicBezTo>
                    <a:lnTo>
                      <a:pt x="29" y="26"/>
                    </a:lnTo>
                    <a:close/>
                    <a:moveTo>
                      <a:pt x="30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30" y="20"/>
                      <a:pt x="30" y="20"/>
                      <a:pt x="30" y="20"/>
                    </a:cubicBezTo>
                    <a:lnTo>
                      <a:pt x="30" y="22"/>
                    </a:lnTo>
                    <a:close/>
                    <a:moveTo>
                      <a:pt x="31" y="19"/>
                    </a:move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31" y="16"/>
                      <a:pt x="31" y="16"/>
                      <a:pt x="31" y="16"/>
                    </a:cubicBezTo>
                    <a:lnTo>
                      <a:pt x="31" y="19"/>
                    </a:lnTo>
                    <a:close/>
                    <a:moveTo>
                      <a:pt x="31" y="15"/>
                    </a:moveTo>
                    <a:cubicBezTo>
                      <a:pt x="26" y="15"/>
                      <a:pt x="26" y="15"/>
                      <a:pt x="26" y="15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31" y="12"/>
                      <a:pt x="31" y="12"/>
                      <a:pt x="31" y="12"/>
                    </a:cubicBezTo>
                    <a:lnTo>
                      <a:pt x="31" y="15"/>
                    </a:lnTo>
                    <a:close/>
                    <a:moveTo>
                      <a:pt x="32" y="11"/>
                    </a:moveTo>
                    <a:cubicBezTo>
                      <a:pt x="27" y="11"/>
                      <a:pt x="27" y="11"/>
                      <a:pt x="27" y="11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2" y="8"/>
                      <a:pt x="32" y="8"/>
                      <a:pt x="32" y="8"/>
                    </a:cubicBezTo>
                    <a:lnTo>
                      <a:pt x="32" y="11"/>
                    </a:lnTo>
                    <a:close/>
                    <a:moveTo>
                      <a:pt x="36" y="30"/>
                    </a:move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6" y="28"/>
                      <a:pt x="36" y="28"/>
                      <a:pt x="36" y="28"/>
                    </a:cubicBezTo>
                    <a:lnTo>
                      <a:pt x="36" y="30"/>
                    </a:lnTo>
                    <a:close/>
                    <a:moveTo>
                      <a:pt x="36" y="26"/>
                    </a:moveTo>
                    <a:cubicBezTo>
                      <a:pt x="31" y="26"/>
                      <a:pt x="31" y="26"/>
                      <a:pt x="31" y="26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36" y="24"/>
                      <a:pt x="36" y="24"/>
                      <a:pt x="36" y="24"/>
                    </a:cubicBezTo>
                    <a:lnTo>
                      <a:pt x="36" y="26"/>
                    </a:lnTo>
                    <a:close/>
                    <a:moveTo>
                      <a:pt x="37" y="22"/>
                    </a:move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7" y="20"/>
                      <a:pt x="37" y="20"/>
                      <a:pt x="37" y="20"/>
                    </a:cubicBezTo>
                    <a:lnTo>
                      <a:pt x="37" y="22"/>
                    </a:lnTo>
                    <a:close/>
                    <a:moveTo>
                      <a:pt x="37" y="19"/>
                    </a:moveTo>
                    <a:cubicBezTo>
                      <a:pt x="32" y="19"/>
                      <a:pt x="32" y="19"/>
                      <a:pt x="32" y="19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7" y="16"/>
                      <a:pt x="37" y="16"/>
                      <a:pt x="37" y="16"/>
                    </a:cubicBezTo>
                    <a:lnTo>
                      <a:pt x="37" y="19"/>
                    </a:lnTo>
                    <a:close/>
                    <a:moveTo>
                      <a:pt x="37" y="15"/>
                    </a:move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8" y="12"/>
                      <a:pt x="38" y="12"/>
                      <a:pt x="38" y="12"/>
                    </a:cubicBezTo>
                    <a:lnTo>
                      <a:pt x="37" y="15"/>
                    </a:lnTo>
                    <a:close/>
                    <a:moveTo>
                      <a:pt x="38" y="11"/>
                    </a:moveTo>
                    <a:cubicBezTo>
                      <a:pt x="33" y="11"/>
                      <a:pt x="33" y="11"/>
                      <a:pt x="33" y="11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8" y="8"/>
                      <a:pt x="38" y="8"/>
                      <a:pt x="38" y="8"/>
                    </a:cubicBezTo>
                    <a:lnTo>
                      <a:pt x="38" y="11"/>
                    </a:lnTo>
                    <a:close/>
                    <a:moveTo>
                      <a:pt x="43" y="30"/>
                    </a:move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43" y="28"/>
                      <a:pt x="43" y="28"/>
                      <a:pt x="43" y="28"/>
                    </a:cubicBezTo>
                    <a:lnTo>
                      <a:pt x="43" y="30"/>
                    </a:lnTo>
                    <a:close/>
                    <a:moveTo>
                      <a:pt x="43" y="26"/>
                    </a:move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43" y="24"/>
                      <a:pt x="43" y="24"/>
                      <a:pt x="43" y="24"/>
                    </a:cubicBezTo>
                    <a:lnTo>
                      <a:pt x="43" y="26"/>
                    </a:lnTo>
                    <a:close/>
                    <a:moveTo>
                      <a:pt x="43" y="23"/>
                    </a:moveTo>
                    <a:cubicBezTo>
                      <a:pt x="38" y="22"/>
                      <a:pt x="38" y="22"/>
                      <a:pt x="38" y="22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43" y="20"/>
                      <a:pt x="43" y="20"/>
                      <a:pt x="43" y="20"/>
                    </a:cubicBezTo>
                    <a:lnTo>
                      <a:pt x="43" y="23"/>
                    </a:lnTo>
                    <a:close/>
                    <a:moveTo>
                      <a:pt x="43" y="19"/>
                    </a:moveTo>
                    <a:cubicBezTo>
                      <a:pt x="39" y="19"/>
                      <a:pt x="39" y="19"/>
                      <a:pt x="39" y="19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4" y="16"/>
                      <a:pt x="44" y="16"/>
                      <a:pt x="44" y="16"/>
                    </a:cubicBezTo>
                    <a:lnTo>
                      <a:pt x="43" y="19"/>
                    </a:lnTo>
                    <a:close/>
                    <a:moveTo>
                      <a:pt x="44" y="15"/>
                    </a:move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44" y="12"/>
                      <a:pt x="44" y="12"/>
                      <a:pt x="44" y="12"/>
                    </a:cubicBezTo>
                    <a:lnTo>
                      <a:pt x="44" y="15"/>
                    </a:lnTo>
                    <a:close/>
                    <a:moveTo>
                      <a:pt x="44" y="11"/>
                    </a:moveTo>
                    <a:cubicBezTo>
                      <a:pt x="40" y="11"/>
                      <a:pt x="40" y="11"/>
                      <a:pt x="40" y="11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4" y="8"/>
                      <a:pt x="44" y="8"/>
                      <a:pt x="44" y="8"/>
                    </a:cubicBezTo>
                    <a:lnTo>
                      <a:pt x="44" y="11"/>
                    </a:lnTo>
                    <a:close/>
                    <a:moveTo>
                      <a:pt x="71" y="43"/>
                    </a:moveTo>
                    <a:cubicBezTo>
                      <a:pt x="71" y="44"/>
                      <a:pt x="71" y="44"/>
                      <a:pt x="70" y="44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4" y="44"/>
                      <a:pt x="43" y="44"/>
                      <a:pt x="43" y="43"/>
                    </a:cubicBezTo>
                    <a:cubicBezTo>
                      <a:pt x="44" y="33"/>
                      <a:pt x="44" y="33"/>
                      <a:pt x="44" y="33"/>
                    </a:cubicBezTo>
                    <a:cubicBezTo>
                      <a:pt x="44" y="32"/>
                      <a:pt x="44" y="32"/>
                      <a:pt x="45" y="32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70" y="32"/>
                      <a:pt x="71" y="32"/>
                      <a:pt x="71" y="33"/>
                    </a:cubicBezTo>
                    <a:lnTo>
                      <a:pt x="71" y="43"/>
                    </a:lnTo>
                    <a:close/>
                    <a:moveTo>
                      <a:pt x="77" y="31"/>
                    </a:moveTo>
                    <a:cubicBezTo>
                      <a:pt x="72" y="31"/>
                      <a:pt x="72" y="31"/>
                      <a:pt x="72" y="31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7" y="28"/>
                      <a:pt x="77" y="28"/>
                      <a:pt x="77" y="28"/>
                    </a:cubicBezTo>
                    <a:lnTo>
                      <a:pt x="77" y="31"/>
                    </a:lnTo>
                    <a:close/>
                    <a:moveTo>
                      <a:pt x="76" y="27"/>
                    </a:moveTo>
                    <a:cubicBezTo>
                      <a:pt x="72" y="27"/>
                      <a:pt x="72" y="27"/>
                      <a:pt x="72" y="27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6" y="24"/>
                      <a:pt x="76" y="24"/>
                      <a:pt x="76" y="24"/>
                    </a:cubicBezTo>
                    <a:lnTo>
                      <a:pt x="76" y="27"/>
                    </a:lnTo>
                    <a:close/>
                    <a:moveTo>
                      <a:pt x="76" y="23"/>
                    </a:move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6" y="20"/>
                      <a:pt x="76" y="20"/>
                      <a:pt x="76" y="20"/>
                    </a:cubicBezTo>
                    <a:lnTo>
                      <a:pt x="76" y="23"/>
                    </a:lnTo>
                    <a:close/>
                    <a:moveTo>
                      <a:pt x="76" y="19"/>
                    </a:moveTo>
                    <a:cubicBezTo>
                      <a:pt x="71" y="19"/>
                      <a:pt x="71" y="19"/>
                      <a:pt x="71" y="19"/>
                    </a:cubicBezTo>
                    <a:cubicBezTo>
                      <a:pt x="71" y="16"/>
                      <a:pt x="71" y="16"/>
                      <a:pt x="71" y="16"/>
                    </a:cubicBezTo>
                    <a:cubicBezTo>
                      <a:pt x="76" y="16"/>
                      <a:pt x="76" y="16"/>
                      <a:pt x="76" y="16"/>
                    </a:cubicBezTo>
                    <a:lnTo>
                      <a:pt x="76" y="19"/>
                    </a:lnTo>
                    <a:close/>
                    <a:moveTo>
                      <a:pt x="75" y="15"/>
                    </a:moveTo>
                    <a:cubicBezTo>
                      <a:pt x="71" y="15"/>
                      <a:pt x="71" y="15"/>
                      <a:pt x="71" y="15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75" y="12"/>
                      <a:pt x="75" y="12"/>
                      <a:pt x="75" y="12"/>
                    </a:cubicBezTo>
                    <a:lnTo>
                      <a:pt x="75" y="15"/>
                    </a:lnTo>
                    <a:close/>
                    <a:moveTo>
                      <a:pt x="75" y="11"/>
                    </a:moveTo>
                    <a:cubicBezTo>
                      <a:pt x="71" y="11"/>
                      <a:pt x="71" y="11"/>
                      <a:pt x="71" y="11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75" y="8"/>
                      <a:pt x="75" y="8"/>
                      <a:pt x="75" y="8"/>
                    </a:cubicBezTo>
                    <a:lnTo>
                      <a:pt x="75" y="11"/>
                    </a:lnTo>
                    <a:close/>
                    <a:moveTo>
                      <a:pt x="75" y="5"/>
                    </a:moveTo>
                    <a:cubicBezTo>
                      <a:pt x="72" y="5"/>
                      <a:pt x="72" y="5"/>
                      <a:pt x="72" y="5"/>
                    </a:cubicBezTo>
                    <a:cubicBezTo>
                      <a:pt x="72" y="5"/>
                      <a:pt x="71" y="5"/>
                      <a:pt x="71" y="4"/>
                    </a:cubicBezTo>
                    <a:cubicBezTo>
                      <a:pt x="71" y="3"/>
                      <a:pt x="71" y="3"/>
                      <a:pt x="71" y="3"/>
                    </a:cubicBezTo>
                    <a:cubicBezTo>
                      <a:pt x="71" y="3"/>
                      <a:pt x="71" y="2"/>
                      <a:pt x="72" y="2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76" y="2"/>
                      <a:pt x="76" y="3"/>
                      <a:pt x="76" y="3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5"/>
                      <a:pt x="76" y="5"/>
                      <a:pt x="75" y="5"/>
                    </a:cubicBezTo>
                    <a:close/>
                    <a:moveTo>
                      <a:pt x="84" y="31"/>
                    </a:moveTo>
                    <a:cubicBezTo>
                      <a:pt x="79" y="31"/>
                      <a:pt x="79" y="31"/>
                      <a:pt x="79" y="31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83" y="28"/>
                      <a:pt x="83" y="28"/>
                      <a:pt x="83" y="28"/>
                    </a:cubicBezTo>
                    <a:lnTo>
                      <a:pt x="84" y="31"/>
                    </a:lnTo>
                    <a:close/>
                    <a:moveTo>
                      <a:pt x="83" y="27"/>
                    </a:move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83" y="24"/>
                      <a:pt x="83" y="24"/>
                      <a:pt x="83" y="24"/>
                    </a:cubicBezTo>
                    <a:lnTo>
                      <a:pt x="83" y="27"/>
                    </a:lnTo>
                    <a:close/>
                    <a:moveTo>
                      <a:pt x="83" y="23"/>
                    </a:moveTo>
                    <a:cubicBezTo>
                      <a:pt x="78" y="23"/>
                      <a:pt x="78" y="23"/>
                      <a:pt x="78" y="23"/>
                    </a:cubicBezTo>
                    <a:cubicBezTo>
                      <a:pt x="78" y="20"/>
                      <a:pt x="78" y="20"/>
                      <a:pt x="78" y="20"/>
                    </a:cubicBezTo>
                    <a:cubicBezTo>
                      <a:pt x="82" y="20"/>
                      <a:pt x="82" y="20"/>
                      <a:pt x="82" y="20"/>
                    </a:cubicBezTo>
                    <a:lnTo>
                      <a:pt x="83" y="23"/>
                    </a:lnTo>
                    <a:close/>
                    <a:moveTo>
                      <a:pt x="82" y="19"/>
                    </a:moveTo>
                    <a:cubicBezTo>
                      <a:pt x="78" y="19"/>
                      <a:pt x="78" y="19"/>
                      <a:pt x="78" y="19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82" y="16"/>
                      <a:pt x="82" y="16"/>
                      <a:pt x="82" y="16"/>
                    </a:cubicBezTo>
                    <a:lnTo>
                      <a:pt x="82" y="19"/>
                    </a:lnTo>
                    <a:close/>
                    <a:moveTo>
                      <a:pt x="82" y="15"/>
                    </a:move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2"/>
                      <a:pt x="77" y="12"/>
                      <a:pt x="77" y="12"/>
                    </a:cubicBezTo>
                    <a:cubicBezTo>
                      <a:pt x="81" y="12"/>
                      <a:pt x="81" y="12"/>
                      <a:pt x="81" y="12"/>
                    </a:cubicBezTo>
                    <a:lnTo>
                      <a:pt x="82" y="15"/>
                    </a:lnTo>
                    <a:close/>
                    <a:moveTo>
                      <a:pt x="81" y="11"/>
                    </a:moveTo>
                    <a:cubicBezTo>
                      <a:pt x="77" y="11"/>
                      <a:pt x="77" y="11"/>
                      <a:pt x="77" y="11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81" y="8"/>
                      <a:pt x="81" y="8"/>
                      <a:pt x="81" y="8"/>
                    </a:cubicBezTo>
                    <a:lnTo>
                      <a:pt x="81" y="11"/>
                    </a:lnTo>
                    <a:close/>
                    <a:moveTo>
                      <a:pt x="90" y="31"/>
                    </a:moveTo>
                    <a:cubicBezTo>
                      <a:pt x="85" y="31"/>
                      <a:pt x="85" y="31"/>
                      <a:pt x="85" y="31"/>
                    </a:cubicBezTo>
                    <a:cubicBezTo>
                      <a:pt x="85" y="28"/>
                      <a:pt x="85" y="28"/>
                      <a:pt x="85" y="28"/>
                    </a:cubicBezTo>
                    <a:cubicBezTo>
                      <a:pt x="90" y="28"/>
                      <a:pt x="90" y="28"/>
                      <a:pt x="90" y="28"/>
                    </a:cubicBezTo>
                    <a:lnTo>
                      <a:pt x="90" y="31"/>
                    </a:lnTo>
                    <a:close/>
                    <a:moveTo>
                      <a:pt x="90" y="27"/>
                    </a:moveTo>
                    <a:cubicBezTo>
                      <a:pt x="85" y="27"/>
                      <a:pt x="85" y="27"/>
                      <a:pt x="85" y="27"/>
                    </a:cubicBezTo>
                    <a:cubicBezTo>
                      <a:pt x="85" y="24"/>
                      <a:pt x="85" y="24"/>
                      <a:pt x="85" y="24"/>
                    </a:cubicBezTo>
                    <a:cubicBezTo>
                      <a:pt x="89" y="24"/>
                      <a:pt x="89" y="24"/>
                      <a:pt x="89" y="24"/>
                    </a:cubicBezTo>
                    <a:lnTo>
                      <a:pt x="90" y="27"/>
                    </a:lnTo>
                    <a:close/>
                    <a:moveTo>
                      <a:pt x="89" y="23"/>
                    </a:moveTo>
                    <a:cubicBezTo>
                      <a:pt x="84" y="23"/>
                      <a:pt x="84" y="23"/>
                      <a:pt x="84" y="23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89" y="20"/>
                      <a:pt x="89" y="20"/>
                      <a:pt x="89" y="20"/>
                    </a:cubicBezTo>
                    <a:lnTo>
                      <a:pt x="89" y="23"/>
                    </a:lnTo>
                    <a:close/>
                    <a:moveTo>
                      <a:pt x="89" y="19"/>
                    </a:move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8" y="16"/>
                      <a:pt x="88" y="16"/>
                      <a:pt x="88" y="16"/>
                    </a:cubicBezTo>
                    <a:lnTo>
                      <a:pt x="89" y="19"/>
                    </a:lnTo>
                    <a:close/>
                    <a:moveTo>
                      <a:pt x="88" y="15"/>
                    </a:moveTo>
                    <a:cubicBezTo>
                      <a:pt x="84" y="15"/>
                      <a:pt x="84" y="15"/>
                      <a:pt x="84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8" y="12"/>
                      <a:pt x="88" y="12"/>
                      <a:pt x="88" y="12"/>
                    </a:cubicBezTo>
                    <a:lnTo>
                      <a:pt x="88" y="15"/>
                    </a:lnTo>
                    <a:close/>
                    <a:moveTo>
                      <a:pt x="88" y="11"/>
                    </a:move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8"/>
                      <a:pt x="83" y="8"/>
                      <a:pt x="83" y="8"/>
                    </a:cubicBezTo>
                    <a:cubicBezTo>
                      <a:pt x="87" y="8"/>
                      <a:pt x="87" y="8"/>
                      <a:pt x="87" y="8"/>
                    </a:cubicBezTo>
                    <a:lnTo>
                      <a:pt x="88" y="11"/>
                    </a:lnTo>
                    <a:close/>
                    <a:moveTo>
                      <a:pt x="97" y="31"/>
                    </a:moveTo>
                    <a:cubicBezTo>
                      <a:pt x="92" y="31"/>
                      <a:pt x="92" y="31"/>
                      <a:pt x="92" y="31"/>
                    </a:cubicBezTo>
                    <a:cubicBezTo>
                      <a:pt x="92" y="28"/>
                      <a:pt x="92" y="28"/>
                      <a:pt x="92" y="28"/>
                    </a:cubicBezTo>
                    <a:cubicBezTo>
                      <a:pt x="97" y="28"/>
                      <a:pt x="97" y="28"/>
                      <a:pt x="97" y="28"/>
                    </a:cubicBezTo>
                    <a:lnTo>
                      <a:pt x="97" y="31"/>
                    </a:lnTo>
                    <a:close/>
                    <a:moveTo>
                      <a:pt x="97" y="27"/>
                    </a:moveTo>
                    <a:cubicBezTo>
                      <a:pt x="92" y="27"/>
                      <a:pt x="92" y="27"/>
                      <a:pt x="92" y="27"/>
                    </a:cubicBezTo>
                    <a:cubicBezTo>
                      <a:pt x="91" y="24"/>
                      <a:pt x="91" y="24"/>
                      <a:pt x="91" y="24"/>
                    </a:cubicBezTo>
                    <a:cubicBezTo>
                      <a:pt x="96" y="24"/>
                      <a:pt x="96" y="24"/>
                      <a:pt x="96" y="24"/>
                    </a:cubicBezTo>
                    <a:lnTo>
                      <a:pt x="97" y="27"/>
                    </a:lnTo>
                    <a:close/>
                    <a:moveTo>
                      <a:pt x="96" y="23"/>
                    </a:moveTo>
                    <a:cubicBezTo>
                      <a:pt x="91" y="23"/>
                      <a:pt x="91" y="23"/>
                      <a:pt x="91" y="23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5" y="20"/>
                      <a:pt x="95" y="20"/>
                      <a:pt x="95" y="20"/>
                    </a:cubicBezTo>
                    <a:lnTo>
                      <a:pt x="96" y="23"/>
                    </a:lnTo>
                    <a:close/>
                    <a:moveTo>
                      <a:pt x="95" y="19"/>
                    </a:move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6"/>
                      <a:pt x="90" y="16"/>
                      <a:pt x="90" y="16"/>
                    </a:cubicBezTo>
                    <a:cubicBezTo>
                      <a:pt x="95" y="16"/>
                      <a:pt x="95" y="16"/>
                      <a:pt x="95" y="16"/>
                    </a:cubicBezTo>
                    <a:lnTo>
                      <a:pt x="95" y="19"/>
                    </a:lnTo>
                    <a:close/>
                    <a:moveTo>
                      <a:pt x="94" y="15"/>
                    </a:moveTo>
                    <a:cubicBezTo>
                      <a:pt x="90" y="15"/>
                      <a:pt x="90" y="15"/>
                      <a:pt x="90" y="15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4" y="12"/>
                      <a:pt x="94" y="12"/>
                      <a:pt x="94" y="12"/>
                    </a:cubicBezTo>
                    <a:lnTo>
                      <a:pt x="94" y="15"/>
                    </a:lnTo>
                    <a:close/>
                    <a:moveTo>
                      <a:pt x="94" y="11"/>
                    </a:moveTo>
                    <a:cubicBezTo>
                      <a:pt x="89" y="11"/>
                      <a:pt x="89" y="11"/>
                      <a:pt x="89" y="11"/>
                    </a:cubicBezTo>
                    <a:cubicBezTo>
                      <a:pt x="89" y="8"/>
                      <a:pt x="89" y="8"/>
                      <a:pt x="89" y="8"/>
                    </a:cubicBezTo>
                    <a:cubicBezTo>
                      <a:pt x="93" y="8"/>
                      <a:pt x="93" y="8"/>
                      <a:pt x="93" y="8"/>
                    </a:cubicBezTo>
                    <a:lnTo>
                      <a:pt x="94" y="11"/>
                    </a:lnTo>
                    <a:close/>
                    <a:moveTo>
                      <a:pt x="93" y="4"/>
                    </a:moveTo>
                    <a:cubicBezTo>
                      <a:pt x="93" y="5"/>
                      <a:pt x="92" y="5"/>
                      <a:pt x="91" y="5"/>
                    </a:cubicBezTo>
                    <a:cubicBezTo>
                      <a:pt x="89" y="5"/>
                      <a:pt x="89" y="5"/>
                      <a:pt x="89" y="5"/>
                    </a:cubicBezTo>
                    <a:cubicBezTo>
                      <a:pt x="88" y="5"/>
                      <a:pt x="87" y="5"/>
                      <a:pt x="87" y="4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7" y="3"/>
                      <a:pt x="87" y="2"/>
                      <a:pt x="88" y="2"/>
                    </a:cubicBezTo>
                    <a:cubicBezTo>
                      <a:pt x="91" y="2"/>
                      <a:pt x="91" y="2"/>
                      <a:pt x="91" y="2"/>
                    </a:cubicBezTo>
                    <a:cubicBezTo>
                      <a:pt x="92" y="2"/>
                      <a:pt x="92" y="3"/>
                      <a:pt x="92" y="3"/>
                    </a:cubicBezTo>
                    <a:lnTo>
                      <a:pt x="93" y="4"/>
                    </a:lnTo>
                    <a:close/>
                    <a:moveTo>
                      <a:pt x="101" y="4"/>
                    </a:moveTo>
                    <a:cubicBezTo>
                      <a:pt x="101" y="5"/>
                      <a:pt x="100" y="5"/>
                      <a:pt x="100" y="5"/>
                    </a:cubicBezTo>
                    <a:cubicBezTo>
                      <a:pt x="97" y="5"/>
                      <a:pt x="97" y="5"/>
                      <a:pt x="97" y="5"/>
                    </a:cubicBezTo>
                    <a:cubicBezTo>
                      <a:pt x="96" y="5"/>
                      <a:pt x="95" y="5"/>
                      <a:pt x="95" y="4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5" y="3"/>
                      <a:pt x="95" y="2"/>
                      <a:pt x="96" y="2"/>
                    </a:cubicBezTo>
                    <a:cubicBezTo>
                      <a:pt x="99" y="2"/>
                      <a:pt x="99" y="2"/>
                      <a:pt x="99" y="2"/>
                    </a:cubicBezTo>
                    <a:cubicBezTo>
                      <a:pt x="100" y="2"/>
                      <a:pt x="100" y="3"/>
                      <a:pt x="101" y="3"/>
                    </a:cubicBezTo>
                    <a:lnTo>
                      <a:pt x="10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787"/>
              <p:cNvSpPr>
                <a:spLocks noEditPoints="1"/>
              </p:cNvSpPr>
              <p:nvPr/>
            </p:nvSpPr>
            <p:spPr bwMode="auto">
              <a:xfrm>
                <a:off x="8694738" y="4763"/>
                <a:ext cx="341313" cy="242888"/>
              </a:xfrm>
              <a:custGeom>
                <a:avLst/>
                <a:gdLst>
                  <a:gd name="T0" fmla="*/ 89 w 91"/>
                  <a:gd name="T1" fmla="*/ 0 h 65"/>
                  <a:gd name="T2" fmla="*/ 2 w 91"/>
                  <a:gd name="T3" fmla="*/ 0 h 65"/>
                  <a:gd name="T4" fmla="*/ 0 w 91"/>
                  <a:gd name="T5" fmla="*/ 2 h 65"/>
                  <a:gd name="T6" fmla="*/ 0 w 91"/>
                  <a:gd name="T7" fmla="*/ 63 h 65"/>
                  <a:gd name="T8" fmla="*/ 2 w 91"/>
                  <a:gd name="T9" fmla="*/ 65 h 65"/>
                  <a:gd name="T10" fmla="*/ 89 w 91"/>
                  <a:gd name="T11" fmla="*/ 65 h 65"/>
                  <a:gd name="T12" fmla="*/ 91 w 91"/>
                  <a:gd name="T13" fmla="*/ 63 h 65"/>
                  <a:gd name="T14" fmla="*/ 91 w 91"/>
                  <a:gd name="T15" fmla="*/ 2 h 65"/>
                  <a:gd name="T16" fmla="*/ 89 w 91"/>
                  <a:gd name="T17" fmla="*/ 0 h 65"/>
                  <a:gd name="T18" fmla="*/ 87 w 91"/>
                  <a:gd name="T19" fmla="*/ 59 h 65"/>
                  <a:gd name="T20" fmla="*/ 85 w 91"/>
                  <a:gd name="T21" fmla="*/ 61 h 65"/>
                  <a:gd name="T22" fmla="*/ 6 w 91"/>
                  <a:gd name="T23" fmla="*/ 61 h 65"/>
                  <a:gd name="T24" fmla="*/ 4 w 91"/>
                  <a:gd name="T25" fmla="*/ 59 h 65"/>
                  <a:gd name="T26" fmla="*/ 4 w 91"/>
                  <a:gd name="T27" fmla="*/ 6 h 65"/>
                  <a:gd name="T28" fmla="*/ 6 w 91"/>
                  <a:gd name="T29" fmla="*/ 4 h 65"/>
                  <a:gd name="T30" fmla="*/ 85 w 91"/>
                  <a:gd name="T31" fmla="*/ 4 h 65"/>
                  <a:gd name="T32" fmla="*/ 87 w 91"/>
                  <a:gd name="T33" fmla="*/ 6 h 65"/>
                  <a:gd name="T34" fmla="*/ 87 w 91"/>
                  <a:gd name="T35" fmla="*/ 59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65">
                    <a:moveTo>
                      <a:pt x="89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4"/>
                      <a:pt x="1" y="65"/>
                      <a:pt x="2" y="65"/>
                    </a:cubicBezTo>
                    <a:cubicBezTo>
                      <a:pt x="89" y="65"/>
                      <a:pt x="89" y="65"/>
                      <a:pt x="89" y="65"/>
                    </a:cubicBezTo>
                    <a:cubicBezTo>
                      <a:pt x="90" y="65"/>
                      <a:pt x="91" y="64"/>
                      <a:pt x="91" y="63"/>
                    </a:cubicBezTo>
                    <a:cubicBezTo>
                      <a:pt x="91" y="2"/>
                      <a:pt x="91" y="2"/>
                      <a:pt x="91" y="2"/>
                    </a:cubicBezTo>
                    <a:cubicBezTo>
                      <a:pt x="91" y="1"/>
                      <a:pt x="90" y="0"/>
                      <a:pt x="89" y="0"/>
                    </a:cubicBezTo>
                    <a:close/>
                    <a:moveTo>
                      <a:pt x="87" y="59"/>
                    </a:moveTo>
                    <a:cubicBezTo>
                      <a:pt x="87" y="60"/>
                      <a:pt x="86" y="61"/>
                      <a:pt x="85" y="61"/>
                    </a:cubicBezTo>
                    <a:cubicBezTo>
                      <a:pt x="6" y="61"/>
                      <a:pt x="6" y="61"/>
                      <a:pt x="6" y="61"/>
                    </a:cubicBezTo>
                    <a:cubicBezTo>
                      <a:pt x="5" y="61"/>
                      <a:pt x="4" y="60"/>
                      <a:pt x="4" y="59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85" y="4"/>
                      <a:pt x="85" y="4"/>
                      <a:pt x="85" y="4"/>
                    </a:cubicBezTo>
                    <a:cubicBezTo>
                      <a:pt x="86" y="4"/>
                      <a:pt x="87" y="5"/>
                      <a:pt x="87" y="6"/>
                    </a:cubicBezTo>
                    <a:lnTo>
                      <a:pt x="87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788"/>
              <p:cNvSpPr/>
              <p:nvPr/>
            </p:nvSpPr>
            <p:spPr bwMode="auto">
              <a:xfrm>
                <a:off x="8661400" y="423863"/>
                <a:ext cx="401638" cy="7938"/>
              </a:xfrm>
              <a:custGeom>
                <a:avLst/>
                <a:gdLst>
                  <a:gd name="T0" fmla="*/ 107 w 107"/>
                  <a:gd name="T1" fmla="*/ 2 h 2"/>
                  <a:gd name="T2" fmla="*/ 106 w 107"/>
                  <a:gd name="T3" fmla="*/ 2 h 2"/>
                  <a:gd name="T4" fmla="*/ 2 w 107"/>
                  <a:gd name="T5" fmla="*/ 2 h 2"/>
                  <a:gd name="T6" fmla="*/ 0 w 107"/>
                  <a:gd name="T7" fmla="*/ 2 h 2"/>
                  <a:gd name="T8" fmla="*/ 0 w 107"/>
                  <a:gd name="T9" fmla="*/ 1 h 2"/>
                  <a:gd name="T10" fmla="*/ 2 w 107"/>
                  <a:gd name="T11" fmla="*/ 0 h 2"/>
                  <a:gd name="T12" fmla="*/ 106 w 107"/>
                  <a:gd name="T13" fmla="*/ 0 h 2"/>
                  <a:gd name="T14" fmla="*/ 107 w 107"/>
                  <a:gd name="T15" fmla="*/ 1 h 2"/>
                  <a:gd name="T16" fmla="*/ 107 w 107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2">
                    <a:moveTo>
                      <a:pt x="107" y="2"/>
                    </a:moveTo>
                    <a:cubicBezTo>
                      <a:pt x="107" y="2"/>
                      <a:pt x="107" y="2"/>
                      <a:pt x="106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7" y="0"/>
                      <a:pt x="107" y="1"/>
                      <a:pt x="107" y="1"/>
                    </a:cubicBezTo>
                    <a:lnTo>
                      <a:pt x="107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789"/>
              <p:cNvSpPr/>
              <p:nvPr/>
            </p:nvSpPr>
            <p:spPr bwMode="auto">
              <a:xfrm>
                <a:off x="8724900" y="30163"/>
                <a:ext cx="134938" cy="120650"/>
              </a:xfrm>
              <a:custGeom>
                <a:avLst/>
                <a:gdLst>
                  <a:gd name="T0" fmla="*/ 0 w 36"/>
                  <a:gd name="T1" fmla="*/ 32 h 32"/>
                  <a:gd name="T2" fmla="*/ 0 w 36"/>
                  <a:gd name="T3" fmla="*/ 1 h 32"/>
                  <a:gd name="T4" fmla="*/ 36 w 36"/>
                  <a:gd name="T5" fmla="*/ 2 h 32"/>
                  <a:gd name="T6" fmla="*/ 3 w 36"/>
                  <a:gd name="T7" fmla="*/ 5 h 32"/>
                  <a:gd name="T8" fmla="*/ 0 w 36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0" y="32"/>
                    </a:moveTo>
                    <a:cubicBezTo>
                      <a:pt x="0" y="32"/>
                      <a:pt x="0" y="3"/>
                      <a:pt x="0" y="1"/>
                    </a:cubicBezTo>
                    <a:cubicBezTo>
                      <a:pt x="1" y="0"/>
                      <a:pt x="36" y="2"/>
                      <a:pt x="36" y="2"/>
                    </a:cubicBezTo>
                    <a:cubicBezTo>
                      <a:pt x="36" y="2"/>
                      <a:pt x="4" y="3"/>
                      <a:pt x="3" y="5"/>
                    </a:cubicBezTo>
                    <a:cubicBezTo>
                      <a:pt x="2" y="7"/>
                      <a:pt x="0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790"/>
              <p:cNvSpPr/>
              <p:nvPr/>
            </p:nvSpPr>
            <p:spPr bwMode="auto">
              <a:xfrm>
                <a:off x="8870950" y="101600"/>
                <a:ext cx="139700" cy="120650"/>
              </a:xfrm>
              <a:custGeom>
                <a:avLst/>
                <a:gdLst>
                  <a:gd name="T0" fmla="*/ 37 w 37"/>
                  <a:gd name="T1" fmla="*/ 0 h 32"/>
                  <a:gd name="T2" fmla="*/ 36 w 37"/>
                  <a:gd name="T3" fmla="*/ 30 h 32"/>
                  <a:gd name="T4" fmla="*/ 0 w 37"/>
                  <a:gd name="T5" fmla="*/ 30 h 32"/>
                  <a:gd name="T6" fmla="*/ 33 w 37"/>
                  <a:gd name="T7" fmla="*/ 27 h 32"/>
                  <a:gd name="T8" fmla="*/ 37 w 37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2">
                    <a:moveTo>
                      <a:pt x="37" y="0"/>
                    </a:moveTo>
                    <a:cubicBezTo>
                      <a:pt x="37" y="0"/>
                      <a:pt x="37" y="29"/>
                      <a:pt x="36" y="30"/>
                    </a:cubicBezTo>
                    <a:cubicBezTo>
                      <a:pt x="36" y="32"/>
                      <a:pt x="0" y="30"/>
                      <a:pt x="0" y="30"/>
                    </a:cubicBezTo>
                    <a:cubicBezTo>
                      <a:pt x="0" y="30"/>
                      <a:pt x="32" y="29"/>
                      <a:pt x="33" y="27"/>
                    </a:cubicBezTo>
                    <a:cubicBezTo>
                      <a:pt x="34" y="25"/>
                      <a:pt x="37" y="0"/>
                      <a:pt x="3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791"/>
              <p:cNvSpPr>
                <a:spLocks noEditPoints="1"/>
              </p:cNvSpPr>
              <p:nvPr/>
            </p:nvSpPr>
            <p:spPr bwMode="auto">
              <a:xfrm>
                <a:off x="8323263" y="-182563"/>
                <a:ext cx="577850" cy="606425"/>
              </a:xfrm>
              <a:custGeom>
                <a:avLst/>
                <a:gdLst>
                  <a:gd name="T0" fmla="*/ 84 w 154"/>
                  <a:gd name="T1" fmla="*/ 137 h 162"/>
                  <a:gd name="T2" fmla="*/ 84 w 154"/>
                  <a:gd name="T3" fmla="*/ 130 h 162"/>
                  <a:gd name="T4" fmla="*/ 93 w 154"/>
                  <a:gd name="T5" fmla="*/ 102 h 162"/>
                  <a:gd name="T6" fmla="*/ 93 w 154"/>
                  <a:gd name="T7" fmla="*/ 84 h 162"/>
                  <a:gd name="T8" fmla="*/ 84 w 154"/>
                  <a:gd name="T9" fmla="*/ 61 h 162"/>
                  <a:gd name="T10" fmla="*/ 84 w 154"/>
                  <a:gd name="T11" fmla="*/ 54 h 162"/>
                  <a:gd name="T12" fmla="*/ 104 w 154"/>
                  <a:gd name="T13" fmla="*/ 38 h 162"/>
                  <a:gd name="T14" fmla="*/ 108 w 154"/>
                  <a:gd name="T15" fmla="*/ 30 h 162"/>
                  <a:gd name="T16" fmla="*/ 134 w 154"/>
                  <a:gd name="T17" fmla="*/ 45 h 162"/>
                  <a:gd name="T18" fmla="*/ 134 w 154"/>
                  <a:gd name="T19" fmla="*/ 28 h 162"/>
                  <a:gd name="T20" fmla="*/ 154 w 154"/>
                  <a:gd name="T21" fmla="*/ 45 h 162"/>
                  <a:gd name="T22" fmla="*/ 137 w 154"/>
                  <a:gd name="T23" fmla="*/ 22 h 162"/>
                  <a:gd name="T24" fmla="*/ 30 w 154"/>
                  <a:gd name="T25" fmla="*/ 18 h 162"/>
                  <a:gd name="T26" fmla="*/ 9 w 154"/>
                  <a:gd name="T27" fmla="*/ 43 h 162"/>
                  <a:gd name="T28" fmla="*/ 12 w 154"/>
                  <a:gd name="T29" fmla="*/ 125 h 162"/>
                  <a:gd name="T30" fmla="*/ 81 w 154"/>
                  <a:gd name="T31" fmla="*/ 162 h 162"/>
                  <a:gd name="T32" fmla="*/ 124 w 154"/>
                  <a:gd name="T33" fmla="*/ 20 h 162"/>
                  <a:gd name="T34" fmla="*/ 125 w 154"/>
                  <a:gd name="T35" fmla="*/ 20 h 162"/>
                  <a:gd name="T36" fmla="*/ 98 w 154"/>
                  <a:gd name="T37" fmla="*/ 10 h 162"/>
                  <a:gd name="T38" fmla="*/ 91 w 154"/>
                  <a:gd name="T39" fmla="*/ 11 h 162"/>
                  <a:gd name="T40" fmla="*/ 84 w 154"/>
                  <a:gd name="T41" fmla="*/ 6 h 162"/>
                  <a:gd name="T42" fmla="*/ 48 w 154"/>
                  <a:gd name="T43" fmla="*/ 22 h 162"/>
                  <a:gd name="T44" fmla="*/ 48 w 154"/>
                  <a:gd name="T45" fmla="*/ 104 h 162"/>
                  <a:gd name="T46" fmla="*/ 47 w 154"/>
                  <a:gd name="T47" fmla="*/ 84 h 162"/>
                  <a:gd name="T48" fmla="*/ 36 w 154"/>
                  <a:gd name="T49" fmla="*/ 55 h 162"/>
                  <a:gd name="T50" fmla="*/ 29 w 154"/>
                  <a:gd name="T51" fmla="*/ 78 h 162"/>
                  <a:gd name="T52" fmla="*/ 54 w 154"/>
                  <a:gd name="T53" fmla="*/ 132 h 162"/>
                  <a:gd name="T54" fmla="*/ 38 w 154"/>
                  <a:gd name="T55" fmla="*/ 113 h 162"/>
                  <a:gd name="T56" fmla="*/ 44 w 154"/>
                  <a:gd name="T57" fmla="*/ 28 h 162"/>
                  <a:gd name="T58" fmla="*/ 49 w 154"/>
                  <a:gd name="T59" fmla="*/ 52 h 162"/>
                  <a:gd name="T60" fmla="*/ 37 w 154"/>
                  <a:gd name="T61" fmla="*/ 20 h 162"/>
                  <a:gd name="T62" fmla="*/ 31 w 154"/>
                  <a:gd name="T63" fmla="*/ 25 h 162"/>
                  <a:gd name="T64" fmla="*/ 28 w 154"/>
                  <a:gd name="T65" fmla="*/ 46 h 162"/>
                  <a:gd name="T66" fmla="*/ 28 w 154"/>
                  <a:gd name="T67" fmla="*/ 28 h 162"/>
                  <a:gd name="T68" fmla="*/ 22 w 154"/>
                  <a:gd name="T69" fmla="*/ 78 h 162"/>
                  <a:gd name="T70" fmla="*/ 6 w 154"/>
                  <a:gd name="T71" fmla="*/ 84 h 162"/>
                  <a:gd name="T72" fmla="*/ 25 w 154"/>
                  <a:gd name="T73" fmla="*/ 111 h 162"/>
                  <a:gd name="T74" fmla="*/ 28 w 154"/>
                  <a:gd name="T75" fmla="*/ 134 h 162"/>
                  <a:gd name="T76" fmla="*/ 37 w 154"/>
                  <a:gd name="T77" fmla="*/ 135 h 162"/>
                  <a:gd name="T78" fmla="*/ 37 w 154"/>
                  <a:gd name="T79" fmla="*/ 142 h 162"/>
                  <a:gd name="T80" fmla="*/ 48 w 154"/>
                  <a:gd name="T81" fmla="*/ 149 h 162"/>
                  <a:gd name="T82" fmla="*/ 56 w 154"/>
                  <a:gd name="T83" fmla="*/ 138 h 162"/>
                  <a:gd name="T84" fmla="*/ 78 w 154"/>
                  <a:gd name="T85" fmla="*/ 156 h 162"/>
                  <a:gd name="T86" fmla="*/ 78 w 154"/>
                  <a:gd name="T87" fmla="*/ 137 h 162"/>
                  <a:gd name="T88" fmla="*/ 61 w 154"/>
                  <a:gd name="T89" fmla="*/ 131 h 162"/>
                  <a:gd name="T90" fmla="*/ 78 w 154"/>
                  <a:gd name="T91" fmla="*/ 108 h 162"/>
                  <a:gd name="T92" fmla="*/ 54 w 154"/>
                  <a:gd name="T93" fmla="*/ 103 h 162"/>
                  <a:gd name="T94" fmla="*/ 78 w 154"/>
                  <a:gd name="T95" fmla="*/ 101 h 162"/>
                  <a:gd name="T96" fmla="*/ 54 w 154"/>
                  <a:gd name="T97" fmla="*/ 59 h 162"/>
                  <a:gd name="T98" fmla="*/ 78 w 154"/>
                  <a:gd name="T99" fmla="*/ 54 h 162"/>
                  <a:gd name="T100" fmla="*/ 78 w 154"/>
                  <a:gd name="T101" fmla="*/ 32 h 162"/>
                  <a:gd name="T102" fmla="*/ 71 w 154"/>
                  <a:gd name="T103" fmla="*/ 11 h 162"/>
                  <a:gd name="T104" fmla="*/ 63 w 154"/>
                  <a:gd name="T105" fmla="*/ 25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4" h="162">
                    <a:moveTo>
                      <a:pt x="81" y="162"/>
                    </a:moveTo>
                    <a:cubicBezTo>
                      <a:pt x="84" y="150"/>
                      <a:pt x="84" y="150"/>
                      <a:pt x="84" y="150"/>
                    </a:cubicBezTo>
                    <a:cubicBezTo>
                      <a:pt x="84" y="137"/>
                      <a:pt x="84" y="137"/>
                      <a:pt x="84" y="137"/>
                    </a:cubicBezTo>
                    <a:cubicBezTo>
                      <a:pt x="85" y="137"/>
                      <a:pt x="86" y="137"/>
                      <a:pt x="87" y="137"/>
                    </a:cubicBezTo>
                    <a:cubicBezTo>
                      <a:pt x="89" y="130"/>
                      <a:pt x="89" y="130"/>
                      <a:pt x="89" y="130"/>
                    </a:cubicBezTo>
                    <a:cubicBezTo>
                      <a:pt x="87" y="130"/>
                      <a:pt x="86" y="130"/>
                      <a:pt x="84" y="130"/>
                    </a:cubicBezTo>
                    <a:cubicBezTo>
                      <a:pt x="84" y="108"/>
                      <a:pt x="84" y="108"/>
                      <a:pt x="84" y="108"/>
                    </a:cubicBezTo>
                    <a:cubicBezTo>
                      <a:pt x="87" y="108"/>
                      <a:pt x="90" y="108"/>
                      <a:pt x="93" y="108"/>
                    </a:cubicBezTo>
                    <a:cubicBezTo>
                      <a:pt x="93" y="102"/>
                      <a:pt x="93" y="102"/>
                      <a:pt x="93" y="102"/>
                    </a:cubicBezTo>
                    <a:cubicBezTo>
                      <a:pt x="90" y="102"/>
                      <a:pt x="87" y="101"/>
                      <a:pt x="84" y="101"/>
                    </a:cubicBezTo>
                    <a:cubicBezTo>
                      <a:pt x="84" y="84"/>
                      <a:pt x="84" y="84"/>
                      <a:pt x="84" y="84"/>
                    </a:cubicBezTo>
                    <a:cubicBezTo>
                      <a:pt x="93" y="84"/>
                      <a:pt x="93" y="84"/>
                      <a:pt x="93" y="84"/>
                    </a:cubicBezTo>
                    <a:cubicBezTo>
                      <a:pt x="93" y="78"/>
                      <a:pt x="93" y="78"/>
                      <a:pt x="93" y="78"/>
                    </a:cubicBezTo>
                    <a:cubicBezTo>
                      <a:pt x="84" y="78"/>
                      <a:pt x="84" y="78"/>
                      <a:pt x="84" y="78"/>
                    </a:cubicBezTo>
                    <a:cubicBezTo>
                      <a:pt x="84" y="61"/>
                      <a:pt x="84" y="61"/>
                      <a:pt x="84" y="61"/>
                    </a:cubicBezTo>
                    <a:cubicBezTo>
                      <a:pt x="87" y="60"/>
                      <a:pt x="90" y="60"/>
                      <a:pt x="93" y="60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0" y="54"/>
                      <a:pt x="87" y="54"/>
                      <a:pt x="84" y="54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90" y="32"/>
                      <a:pt x="96" y="31"/>
                      <a:pt x="101" y="31"/>
                    </a:cubicBezTo>
                    <a:cubicBezTo>
                      <a:pt x="102" y="33"/>
                      <a:pt x="103" y="35"/>
                      <a:pt x="104" y="38"/>
                    </a:cubicBezTo>
                    <a:cubicBezTo>
                      <a:pt x="104" y="40"/>
                      <a:pt x="105" y="42"/>
                      <a:pt x="105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1" y="39"/>
                      <a:pt x="109" y="34"/>
                      <a:pt x="108" y="30"/>
                    </a:cubicBezTo>
                    <a:cubicBezTo>
                      <a:pt x="111" y="29"/>
                      <a:pt x="115" y="29"/>
                      <a:pt x="118" y="28"/>
                    </a:cubicBezTo>
                    <a:cubicBezTo>
                      <a:pt x="122" y="33"/>
                      <a:pt x="125" y="39"/>
                      <a:pt x="127" y="45"/>
                    </a:cubicBezTo>
                    <a:cubicBezTo>
                      <a:pt x="134" y="45"/>
                      <a:pt x="134" y="45"/>
                      <a:pt x="134" y="45"/>
                    </a:cubicBezTo>
                    <a:cubicBezTo>
                      <a:pt x="131" y="38"/>
                      <a:pt x="128" y="32"/>
                      <a:pt x="125" y="26"/>
                    </a:cubicBezTo>
                    <a:cubicBezTo>
                      <a:pt x="127" y="26"/>
                      <a:pt x="129" y="25"/>
                      <a:pt x="131" y="25"/>
                    </a:cubicBezTo>
                    <a:cubicBezTo>
                      <a:pt x="132" y="26"/>
                      <a:pt x="133" y="27"/>
                      <a:pt x="134" y="28"/>
                    </a:cubicBezTo>
                    <a:cubicBezTo>
                      <a:pt x="138" y="32"/>
                      <a:pt x="142" y="36"/>
                      <a:pt x="145" y="41"/>
                    </a:cubicBezTo>
                    <a:cubicBezTo>
                      <a:pt x="142" y="42"/>
                      <a:pt x="140" y="44"/>
                      <a:pt x="137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4"/>
                      <a:pt x="153" y="43"/>
                      <a:pt x="153" y="43"/>
                    </a:cubicBezTo>
                    <a:cubicBezTo>
                      <a:pt x="152" y="41"/>
                      <a:pt x="151" y="39"/>
                      <a:pt x="150" y="37"/>
                    </a:cubicBezTo>
                    <a:cubicBezTo>
                      <a:pt x="146" y="32"/>
                      <a:pt x="142" y="27"/>
                      <a:pt x="137" y="22"/>
                    </a:cubicBezTo>
                    <a:cubicBezTo>
                      <a:pt x="136" y="21"/>
                      <a:pt x="134" y="19"/>
                      <a:pt x="132" y="18"/>
                    </a:cubicBezTo>
                    <a:cubicBezTo>
                      <a:pt x="118" y="6"/>
                      <a:pt x="100" y="0"/>
                      <a:pt x="81" y="0"/>
                    </a:cubicBezTo>
                    <a:cubicBezTo>
                      <a:pt x="62" y="0"/>
                      <a:pt x="44" y="6"/>
                      <a:pt x="30" y="18"/>
                    </a:cubicBezTo>
                    <a:cubicBezTo>
                      <a:pt x="28" y="19"/>
                      <a:pt x="26" y="21"/>
                      <a:pt x="25" y="22"/>
                    </a:cubicBezTo>
                    <a:cubicBezTo>
                      <a:pt x="20" y="27"/>
                      <a:pt x="16" y="32"/>
                      <a:pt x="12" y="37"/>
                    </a:cubicBezTo>
                    <a:cubicBezTo>
                      <a:pt x="11" y="39"/>
                      <a:pt x="10" y="41"/>
                      <a:pt x="9" y="43"/>
                    </a:cubicBezTo>
                    <a:cubicBezTo>
                      <a:pt x="3" y="54"/>
                      <a:pt x="0" y="67"/>
                      <a:pt x="0" y="81"/>
                    </a:cubicBezTo>
                    <a:cubicBezTo>
                      <a:pt x="0" y="95"/>
                      <a:pt x="3" y="108"/>
                      <a:pt x="9" y="119"/>
                    </a:cubicBezTo>
                    <a:cubicBezTo>
                      <a:pt x="10" y="121"/>
                      <a:pt x="11" y="123"/>
                      <a:pt x="12" y="125"/>
                    </a:cubicBezTo>
                    <a:cubicBezTo>
                      <a:pt x="16" y="130"/>
                      <a:pt x="20" y="135"/>
                      <a:pt x="25" y="140"/>
                    </a:cubicBezTo>
                    <a:cubicBezTo>
                      <a:pt x="26" y="141"/>
                      <a:pt x="28" y="143"/>
                      <a:pt x="30" y="144"/>
                    </a:cubicBezTo>
                    <a:cubicBezTo>
                      <a:pt x="44" y="156"/>
                      <a:pt x="62" y="162"/>
                      <a:pt x="81" y="162"/>
                    </a:cubicBezTo>
                    <a:cubicBezTo>
                      <a:pt x="81" y="162"/>
                      <a:pt x="81" y="162"/>
                      <a:pt x="81" y="162"/>
                    </a:cubicBezTo>
                    <a:close/>
                    <a:moveTo>
                      <a:pt x="125" y="20"/>
                    </a:moveTo>
                    <a:cubicBezTo>
                      <a:pt x="125" y="20"/>
                      <a:pt x="124" y="20"/>
                      <a:pt x="124" y="20"/>
                    </a:cubicBezTo>
                    <a:cubicBezTo>
                      <a:pt x="123" y="21"/>
                      <a:pt x="122" y="21"/>
                      <a:pt x="121" y="21"/>
                    </a:cubicBezTo>
                    <a:cubicBezTo>
                      <a:pt x="119" y="18"/>
                      <a:pt x="116" y="16"/>
                      <a:pt x="114" y="13"/>
                    </a:cubicBezTo>
                    <a:cubicBezTo>
                      <a:pt x="118" y="15"/>
                      <a:pt x="121" y="17"/>
                      <a:pt x="125" y="20"/>
                    </a:cubicBezTo>
                    <a:close/>
                    <a:moveTo>
                      <a:pt x="114" y="22"/>
                    </a:moveTo>
                    <a:cubicBezTo>
                      <a:pt x="111" y="23"/>
                      <a:pt x="108" y="23"/>
                      <a:pt x="106" y="24"/>
                    </a:cubicBezTo>
                    <a:cubicBezTo>
                      <a:pt x="103" y="18"/>
                      <a:pt x="101" y="14"/>
                      <a:pt x="98" y="10"/>
                    </a:cubicBezTo>
                    <a:cubicBezTo>
                      <a:pt x="104" y="13"/>
                      <a:pt x="109" y="17"/>
                      <a:pt x="114" y="22"/>
                    </a:cubicBezTo>
                    <a:close/>
                    <a:moveTo>
                      <a:pt x="84" y="6"/>
                    </a:moveTo>
                    <a:cubicBezTo>
                      <a:pt x="86" y="7"/>
                      <a:pt x="89" y="9"/>
                      <a:pt x="91" y="11"/>
                    </a:cubicBezTo>
                    <a:cubicBezTo>
                      <a:pt x="94" y="14"/>
                      <a:pt x="97" y="19"/>
                      <a:pt x="99" y="25"/>
                    </a:cubicBezTo>
                    <a:cubicBezTo>
                      <a:pt x="94" y="25"/>
                      <a:pt x="89" y="25"/>
                      <a:pt x="84" y="25"/>
                    </a:cubicBezTo>
                    <a:lnTo>
                      <a:pt x="84" y="6"/>
                    </a:lnTo>
                    <a:close/>
                    <a:moveTo>
                      <a:pt x="64" y="10"/>
                    </a:moveTo>
                    <a:cubicBezTo>
                      <a:pt x="61" y="14"/>
                      <a:pt x="59" y="18"/>
                      <a:pt x="56" y="24"/>
                    </a:cubicBezTo>
                    <a:cubicBezTo>
                      <a:pt x="54" y="23"/>
                      <a:pt x="51" y="23"/>
                      <a:pt x="48" y="22"/>
                    </a:cubicBezTo>
                    <a:cubicBezTo>
                      <a:pt x="53" y="17"/>
                      <a:pt x="58" y="13"/>
                      <a:pt x="64" y="10"/>
                    </a:cubicBezTo>
                    <a:close/>
                    <a:moveTo>
                      <a:pt x="47" y="84"/>
                    </a:moveTo>
                    <a:cubicBezTo>
                      <a:pt x="47" y="91"/>
                      <a:pt x="48" y="98"/>
                      <a:pt x="48" y="104"/>
                    </a:cubicBezTo>
                    <a:cubicBezTo>
                      <a:pt x="42" y="105"/>
                      <a:pt x="37" y="107"/>
                      <a:pt x="32" y="108"/>
                    </a:cubicBezTo>
                    <a:cubicBezTo>
                      <a:pt x="30" y="101"/>
                      <a:pt x="29" y="92"/>
                      <a:pt x="29" y="84"/>
                    </a:cubicBezTo>
                    <a:lnTo>
                      <a:pt x="47" y="84"/>
                    </a:lnTo>
                    <a:close/>
                    <a:moveTo>
                      <a:pt x="29" y="78"/>
                    </a:moveTo>
                    <a:cubicBezTo>
                      <a:pt x="29" y="69"/>
                      <a:pt x="30" y="61"/>
                      <a:pt x="32" y="54"/>
                    </a:cubicBezTo>
                    <a:cubicBezTo>
                      <a:pt x="33" y="54"/>
                      <a:pt x="35" y="55"/>
                      <a:pt x="36" y="55"/>
                    </a:cubicBezTo>
                    <a:cubicBezTo>
                      <a:pt x="40" y="56"/>
                      <a:pt x="44" y="57"/>
                      <a:pt x="48" y="58"/>
                    </a:cubicBezTo>
                    <a:cubicBezTo>
                      <a:pt x="48" y="64"/>
                      <a:pt x="47" y="71"/>
                      <a:pt x="47" y="78"/>
                    </a:cubicBezTo>
                    <a:lnTo>
                      <a:pt x="29" y="78"/>
                    </a:lnTo>
                    <a:close/>
                    <a:moveTo>
                      <a:pt x="38" y="113"/>
                    </a:moveTo>
                    <a:cubicBezTo>
                      <a:pt x="42" y="112"/>
                      <a:pt x="45" y="111"/>
                      <a:pt x="49" y="110"/>
                    </a:cubicBezTo>
                    <a:cubicBezTo>
                      <a:pt x="50" y="118"/>
                      <a:pt x="52" y="126"/>
                      <a:pt x="54" y="132"/>
                    </a:cubicBezTo>
                    <a:cubicBezTo>
                      <a:pt x="51" y="133"/>
                      <a:pt x="47" y="133"/>
                      <a:pt x="44" y="134"/>
                    </a:cubicBezTo>
                    <a:cubicBezTo>
                      <a:pt x="40" y="128"/>
                      <a:pt x="36" y="121"/>
                      <a:pt x="34" y="114"/>
                    </a:cubicBezTo>
                    <a:cubicBezTo>
                      <a:pt x="35" y="114"/>
                      <a:pt x="37" y="113"/>
                      <a:pt x="38" y="113"/>
                    </a:cubicBezTo>
                    <a:close/>
                    <a:moveTo>
                      <a:pt x="49" y="52"/>
                    </a:moveTo>
                    <a:cubicBezTo>
                      <a:pt x="44" y="51"/>
                      <a:pt x="38" y="49"/>
                      <a:pt x="34" y="48"/>
                    </a:cubicBezTo>
                    <a:cubicBezTo>
                      <a:pt x="36" y="40"/>
                      <a:pt x="40" y="34"/>
                      <a:pt x="44" y="28"/>
                    </a:cubicBezTo>
                    <a:cubicBezTo>
                      <a:pt x="47" y="29"/>
                      <a:pt x="51" y="29"/>
                      <a:pt x="54" y="30"/>
                    </a:cubicBezTo>
                    <a:cubicBezTo>
                      <a:pt x="54" y="32"/>
                      <a:pt x="53" y="34"/>
                      <a:pt x="52" y="36"/>
                    </a:cubicBezTo>
                    <a:cubicBezTo>
                      <a:pt x="51" y="41"/>
                      <a:pt x="50" y="46"/>
                      <a:pt x="49" y="52"/>
                    </a:cubicBezTo>
                    <a:close/>
                    <a:moveTo>
                      <a:pt x="48" y="13"/>
                    </a:moveTo>
                    <a:cubicBezTo>
                      <a:pt x="46" y="16"/>
                      <a:pt x="43" y="18"/>
                      <a:pt x="41" y="21"/>
                    </a:cubicBezTo>
                    <a:cubicBezTo>
                      <a:pt x="40" y="21"/>
                      <a:pt x="38" y="20"/>
                      <a:pt x="37" y="20"/>
                    </a:cubicBezTo>
                    <a:cubicBezTo>
                      <a:pt x="41" y="17"/>
                      <a:pt x="44" y="15"/>
                      <a:pt x="48" y="13"/>
                    </a:cubicBezTo>
                    <a:close/>
                    <a:moveTo>
                      <a:pt x="28" y="28"/>
                    </a:moveTo>
                    <a:cubicBezTo>
                      <a:pt x="29" y="27"/>
                      <a:pt x="30" y="26"/>
                      <a:pt x="31" y="25"/>
                    </a:cubicBezTo>
                    <a:cubicBezTo>
                      <a:pt x="33" y="25"/>
                      <a:pt x="35" y="26"/>
                      <a:pt x="36" y="26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4" y="32"/>
                      <a:pt x="30" y="39"/>
                      <a:pt x="28" y="46"/>
                    </a:cubicBezTo>
                    <a:cubicBezTo>
                      <a:pt x="28" y="46"/>
                      <a:pt x="27" y="46"/>
                      <a:pt x="27" y="46"/>
                    </a:cubicBezTo>
                    <a:cubicBezTo>
                      <a:pt x="23" y="44"/>
                      <a:pt x="20" y="43"/>
                      <a:pt x="17" y="41"/>
                    </a:cubicBezTo>
                    <a:cubicBezTo>
                      <a:pt x="20" y="36"/>
                      <a:pt x="24" y="32"/>
                      <a:pt x="28" y="28"/>
                    </a:cubicBezTo>
                    <a:close/>
                    <a:moveTo>
                      <a:pt x="14" y="46"/>
                    </a:moveTo>
                    <a:cubicBezTo>
                      <a:pt x="18" y="48"/>
                      <a:pt x="22" y="50"/>
                      <a:pt x="26" y="52"/>
                    </a:cubicBezTo>
                    <a:cubicBezTo>
                      <a:pt x="24" y="60"/>
                      <a:pt x="23" y="69"/>
                      <a:pt x="22" y="78"/>
                    </a:cubicBezTo>
                    <a:cubicBezTo>
                      <a:pt x="6" y="78"/>
                      <a:pt x="6" y="78"/>
                      <a:pt x="6" y="78"/>
                    </a:cubicBezTo>
                    <a:cubicBezTo>
                      <a:pt x="6" y="67"/>
                      <a:pt x="9" y="56"/>
                      <a:pt x="14" y="46"/>
                    </a:cubicBezTo>
                    <a:close/>
                    <a:moveTo>
                      <a:pt x="6" y="84"/>
                    </a:moveTo>
                    <a:cubicBezTo>
                      <a:pt x="22" y="84"/>
                      <a:pt x="22" y="84"/>
                      <a:pt x="22" y="84"/>
                    </a:cubicBezTo>
                    <a:cubicBezTo>
                      <a:pt x="23" y="93"/>
                      <a:pt x="24" y="102"/>
                      <a:pt x="26" y="110"/>
                    </a:cubicBezTo>
                    <a:cubicBezTo>
                      <a:pt x="26" y="110"/>
                      <a:pt x="25" y="110"/>
                      <a:pt x="25" y="111"/>
                    </a:cubicBezTo>
                    <a:cubicBezTo>
                      <a:pt x="21" y="112"/>
                      <a:pt x="17" y="114"/>
                      <a:pt x="14" y="116"/>
                    </a:cubicBezTo>
                    <a:cubicBezTo>
                      <a:pt x="9" y="106"/>
                      <a:pt x="6" y="95"/>
                      <a:pt x="6" y="84"/>
                    </a:cubicBezTo>
                    <a:close/>
                    <a:moveTo>
                      <a:pt x="28" y="134"/>
                    </a:moveTo>
                    <a:cubicBezTo>
                      <a:pt x="24" y="130"/>
                      <a:pt x="20" y="126"/>
                      <a:pt x="17" y="121"/>
                    </a:cubicBezTo>
                    <a:cubicBezTo>
                      <a:pt x="20" y="119"/>
                      <a:pt x="24" y="118"/>
                      <a:pt x="28" y="116"/>
                    </a:cubicBezTo>
                    <a:cubicBezTo>
                      <a:pt x="30" y="123"/>
                      <a:pt x="34" y="130"/>
                      <a:pt x="37" y="135"/>
                    </a:cubicBezTo>
                    <a:cubicBezTo>
                      <a:pt x="35" y="136"/>
                      <a:pt x="33" y="137"/>
                      <a:pt x="31" y="137"/>
                    </a:cubicBezTo>
                    <a:cubicBezTo>
                      <a:pt x="30" y="136"/>
                      <a:pt x="29" y="135"/>
                      <a:pt x="28" y="134"/>
                    </a:cubicBezTo>
                    <a:close/>
                    <a:moveTo>
                      <a:pt x="37" y="142"/>
                    </a:moveTo>
                    <a:cubicBezTo>
                      <a:pt x="37" y="142"/>
                      <a:pt x="38" y="142"/>
                      <a:pt x="38" y="142"/>
                    </a:cubicBezTo>
                    <a:cubicBezTo>
                      <a:pt x="39" y="141"/>
                      <a:pt x="40" y="141"/>
                      <a:pt x="41" y="141"/>
                    </a:cubicBezTo>
                    <a:cubicBezTo>
                      <a:pt x="43" y="144"/>
                      <a:pt x="46" y="146"/>
                      <a:pt x="48" y="149"/>
                    </a:cubicBezTo>
                    <a:cubicBezTo>
                      <a:pt x="44" y="147"/>
                      <a:pt x="41" y="145"/>
                      <a:pt x="37" y="142"/>
                    </a:cubicBezTo>
                    <a:close/>
                    <a:moveTo>
                      <a:pt x="48" y="139"/>
                    </a:moveTo>
                    <a:cubicBezTo>
                      <a:pt x="51" y="139"/>
                      <a:pt x="54" y="138"/>
                      <a:pt x="56" y="138"/>
                    </a:cubicBezTo>
                    <a:cubicBezTo>
                      <a:pt x="59" y="144"/>
                      <a:pt x="61" y="148"/>
                      <a:pt x="64" y="152"/>
                    </a:cubicBezTo>
                    <a:cubicBezTo>
                      <a:pt x="58" y="149"/>
                      <a:pt x="53" y="145"/>
                      <a:pt x="48" y="139"/>
                    </a:cubicBezTo>
                    <a:close/>
                    <a:moveTo>
                      <a:pt x="78" y="156"/>
                    </a:moveTo>
                    <a:cubicBezTo>
                      <a:pt x="76" y="155"/>
                      <a:pt x="73" y="153"/>
                      <a:pt x="71" y="151"/>
                    </a:cubicBezTo>
                    <a:cubicBezTo>
                      <a:pt x="68" y="148"/>
                      <a:pt x="65" y="143"/>
                      <a:pt x="63" y="137"/>
                    </a:cubicBezTo>
                    <a:cubicBezTo>
                      <a:pt x="68" y="137"/>
                      <a:pt x="73" y="137"/>
                      <a:pt x="78" y="137"/>
                    </a:cubicBezTo>
                    <a:lnTo>
                      <a:pt x="78" y="156"/>
                    </a:lnTo>
                    <a:close/>
                    <a:moveTo>
                      <a:pt x="78" y="130"/>
                    </a:moveTo>
                    <a:cubicBezTo>
                      <a:pt x="72" y="130"/>
                      <a:pt x="66" y="131"/>
                      <a:pt x="61" y="131"/>
                    </a:cubicBezTo>
                    <a:cubicBezTo>
                      <a:pt x="60" y="129"/>
                      <a:pt x="59" y="127"/>
                      <a:pt x="58" y="124"/>
                    </a:cubicBezTo>
                    <a:cubicBezTo>
                      <a:pt x="57" y="119"/>
                      <a:pt x="56" y="114"/>
                      <a:pt x="55" y="109"/>
                    </a:cubicBezTo>
                    <a:cubicBezTo>
                      <a:pt x="62" y="108"/>
                      <a:pt x="70" y="108"/>
                      <a:pt x="78" y="108"/>
                    </a:cubicBezTo>
                    <a:lnTo>
                      <a:pt x="78" y="130"/>
                    </a:lnTo>
                    <a:close/>
                    <a:moveTo>
                      <a:pt x="78" y="101"/>
                    </a:moveTo>
                    <a:cubicBezTo>
                      <a:pt x="70" y="102"/>
                      <a:pt x="62" y="102"/>
                      <a:pt x="54" y="103"/>
                    </a:cubicBezTo>
                    <a:cubicBezTo>
                      <a:pt x="54" y="97"/>
                      <a:pt x="53" y="91"/>
                      <a:pt x="53" y="84"/>
                    </a:cubicBezTo>
                    <a:cubicBezTo>
                      <a:pt x="78" y="84"/>
                      <a:pt x="78" y="84"/>
                      <a:pt x="78" y="84"/>
                    </a:cubicBezTo>
                    <a:lnTo>
                      <a:pt x="78" y="101"/>
                    </a:lnTo>
                    <a:close/>
                    <a:moveTo>
                      <a:pt x="78" y="78"/>
                    </a:move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71"/>
                      <a:pt x="54" y="65"/>
                      <a:pt x="54" y="59"/>
                    </a:cubicBezTo>
                    <a:cubicBezTo>
                      <a:pt x="62" y="60"/>
                      <a:pt x="70" y="60"/>
                      <a:pt x="78" y="61"/>
                    </a:cubicBezTo>
                    <a:lnTo>
                      <a:pt x="78" y="78"/>
                    </a:lnTo>
                    <a:close/>
                    <a:moveTo>
                      <a:pt x="78" y="54"/>
                    </a:moveTo>
                    <a:cubicBezTo>
                      <a:pt x="70" y="54"/>
                      <a:pt x="62" y="54"/>
                      <a:pt x="55" y="53"/>
                    </a:cubicBezTo>
                    <a:cubicBezTo>
                      <a:pt x="57" y="44"/>
                      <a:pt x="58" y="37"/>
                      <a:pt x="61" y="31"/>
                    </a:cubicBezTo>
                    <a:cubicBezTo>
                      <a:pt x="66" y="31"/>
                      <a:pt x="72" y="32"/>
                      <a:pt x="78" y="32"/>
                    </a:cubicBezTo>
                    <a:lnTo>
                      <a:pt x="78" y="54"/>
                    </a:lnTo>
                    <a:close/>
                    <a:moveTo>
                      <a:pt x="63" y="25"/>
                    </a:moveTo>
                    <a:cubicBezTo>
                      <a:pt x="65" y="19"/>
                      <a:pt x="68" y="14"/>
                      <a:pt x="71" y="11"/>
                    </a:cubicBezTo>
                    <a:cubicBezTo>
                      <a:pt x="73" y="9"/>
                      <a:pt x="76" y="7"/>
                      <a:pt x="78" y="6"/>
                    </a:cubicBezTo>
                    <a:cubicBezTo>
                      <a:pt x="78" y="25"/>
                      <a:pt x="78" y="25"/>
                      <a:pt x="78" y="25"/>
                    </a:cubicBezTo>
                    <a:cubicBezTo>
                      <a:pt x="73" y="25"/>
                      <a:pt x="68" y="25"/>
                      <a:pt x="63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7" name="矩形 46"/>
          <p:cNvSpPr/>
          <p:nvPr/>
        </p:nvSpPr>
        <p:spPr>
          <a:xfrm>
            <a:off x="2104139" y="1499138"/>
            <a:ext cx="69342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优点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104139" y="1865849"/>
            <a:ext cx="3554423" cy="86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操作简单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校园里用的到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可以实现我想要的需求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104139" y="3038730"/>
            <a:ext cx="145923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功能不完善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104139" y="3405441"/>
            <a:ext cx="3554423" cy="607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功能有点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少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可以进行任务的分类再选择对应的任务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104139" y="4578322"/>
            <a:ext cx="69342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界面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104139" y="4945033"/>
            <a:ext cx="3554423" cy="349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界面比较简单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9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9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9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9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9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9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9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9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9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1201692" y="1857833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658286" y="2087870"/>
            <a:ext cx="2828456" cy="2719993"/>
            <a:chOff x="4706287" y="1267811"/>
            <a:chExt cx="2828456" cy="2719993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312327" y="1267811"/>
              <a:ext cx="1630575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 smtClean="0">
                  <a:solidFill>
                    <a:srgbClr val="2FA598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138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79480" y="3195033"/>
              <a:ext cx="15492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2FA598"/>
                  </a:solidFill>
                  <a:latin typeface="Segoe UI Semilight" panose="020B0402040204020203" pitchFamily="34" charset="0"/>
                  <a:ea typeface="Kozuka Gothic Pro L" panose="020B0200000000000000" pitchFamily="34" charset="-128"/>
                  <a:cs typeface="Segoe UI Semilight" panose="020B0402040204020203" pitchFamily="34" charset="0"/>
                </a:rPr>
                <a:t>Part One</a:t>
              </a:r>
              <a:endParaRPr lang="zh-CN" altLang="en-US" sz="2800" b="1" dirty="0">
                <a:solidFill>
                  <a:srgbClr val="2FA598"/>
                </a:solidFill>
                <a:latin typeface="Segoe UI Semilight" panose="020B0402040204020203" pitchFamily="34" charset="0"/>
                <a:ea typeface="Kozuka Gothic Pro L" panose="020B0200000000000000" pitchFamily="34" charset="-128"/>
                <a:cs typeface="Segoe UI Semilight" panose="020B0402040204020203" pitchFamily="34" charset="0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445751" y="3008553"/>
            <a:ext cx="3396615" cy="645160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总结和改进方向</a:t>
            </a:r>
            <a:endParaRPr lang="zh-CN" altLang="en-US" sz="36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74101" y="1551529"/>
            <a:ext cx="0" cy="41220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2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8975" y="167204"/>
            <a:ext cx="304101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总结和改进方向</a:t>
            </a:r>
            <a:endParaRPr lang="zh-CN" altLang="en-US" sz="32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7780" y="101257"/>
            <a:ext cx="866605" cy="778226"/>
            <a:chOff x="283980" y="301282"/>
            <a:chExt cx="866605" cy="778226"/>
          </a:xfrm>
        </p:grpSpPr>
        <p:grpSp>
          <p:nvGrpSpPr>
            <p:cNvPr id="6" name="组合 5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8" name="任意多边形 7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434993" y="367229"/>
              <a:ext cx="675640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2FA598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6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39401" y="1610539"/>
            <a:ext cx="891828" cy="993110"/>
            <a:chOff x="939401" y="1610539"/>
            <a:chExt cx="891828" cy="993110"/>
          </a:xfrm>
        </p:grpSpPr>
        <p:sp>
          <p:nvSpPr>
            <p:cNvPr id="12" name="任意多边形 11"/>
            <p:cNvSpPr/>
            <p:nvPr/>
          </p:nvSpPr>
          <p:spPr>
            <a:xfrm rot="5400000">
              <a:off x="888760" y="1661180"/>
              <a:ext cx="993110" cy="891828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Freeform 803"/>
            <p:cNvSpPr/>
            <p:nvPr/>
          </p:nvSpPr>
          <p:spPr bwMode="auto">
            <a:xfrm>
              <a:off x="1081852" y="1819019"/>
              <a:ext cx="605546" cy="576150"/>
            </a:xfrm>
            <a:custGeom>
              <a:avLst/>
              <a:gdLst>
                <a:gd name="T0" fmla="*/ 174 w 174"/>
                <a:gd name="T1" fmla="*/ 139 h 166"/>
                <a:gd name="T2" fmla="*/ 153 w 174"/>
                <a:gd name="T3" fmla="*/ 126 h 166"/>
                <a:gd name="T4" fmla="*/ 126 w 174"/>
                <a:gd name="T5" fmla="*/ 115 h 166"/>
                <a:gd name="T6" fmla="*/ 118 w 174"/>
                <a:gd name="T7" fmla="*/ 112 h 166"/>
                <a:gd name="T8" fmla="*/ 111 w 174"/>
                <a:gd name="T9" fmla="*/ 100 h 166"/>
                <a:gd name="T10" fmla="*/ 106 w 174"/>
                <a:gd name="T11" fmla="*/ 100 h 166"/>
                <a:gd name="T12" fmla="*/ 111 w 174"/>
                <a:gd name="T13" fmla="*/ 90 h 166"/>
                <a:gd name="T14" fmla="*/ 113 w 174"/>
                <a:gd name="T15" fmla="*/ 79 h 166"/>
                <a:gd name="T16" fmla="*/ 118 w 174"/>
                <a:gd name="T17" fmla="*/ 74 h 166"/>
                <a:gd name="T18" fmla="*/ 121 w 174"/>
                <a:gd name="T19" fmla="*/ 67 h 166"/>
                <a:gd name="T20" fmla="*/ 120 w 174"/>
                <a:gd name="T21" fmla="*/ 54 h 166"/>
                <a:gd name="T22" fmla="*/ 118 w 174"/>
                <a:gd name="T23" fmla="*/ 49 h 166"/>
                <a:gd name="T24" fmla="*/ 119 w 174"/>
                <a:gd name="T25" fmla="*/ 32 h 166"/>
                <a:gd name="T26" fmla="*/ 118 w 174"/>
                <a:gd name="T27" fmla="*/ 20 h 166"/>
                <a:gd name="T28" fmla="*/ 113 w 174"/>
                <a:gd name="T29" fmla="*/ 13 h 166"/>
                <a:gd name="T30" fmla="*/ 108 w 174"/>
                <a:gd name="T31" fmla="*/ 12 h 166"/>
                <a:gd name="T32" fmla="*/ 104 w 174"/>
                <a:gd name="T33" fmla="*/ 9 h 166"/>
                <a:gd name="T34" fmla="*/ 67 w 174"/>
                <a:gd name="T35" fmla="*/ 9 h 166"/>
                <a:gd name="T36" fmla="*/ 54 w 174"/>
                <a:gd name="T37" fmla="*/ 48 h 166"/>
                <a:gd name="T38" fmla="*/ 52 w 174"/>
                <a:gd name="T39" fmla="*/ 57 h 166"/>
                <a:gd name="T40" fmla="*/ 57 w 174"/>
                <a:gd name="T41" fmla="*/ 76 h 166"/>
                <a:gd name="T42" fmla="*/ 60 w 174"/>
                <a:gd name="T43" fmla="*/ 77 h 166"/>
                <a:gd name="T44" fmla="*/ 62 w 174"/>
                <a:gd name="T45" fmla="*/ 91 h 166"/>
                <a:gd name="T46" fmla="*/ 67 w 174"/>
                <a:gd name="T47" fmla="*/ 99 h 166"/>
                <a:gd name="T48" fmla="*/ 63 w 174"/>
                <a:gd name="T49" fmla="*/ 100 h 166"/>
                <a:gd name="T50" fmla="*/ 56 w 174"/>
                <a:gd name="T51" fmla="*/ 112 h 166"/>
                <a:gd name="T52" fmla="*/ 48 w 174"/>
                <a:gd name="T53" fmla="*/ 115 h 166"/>
                <a:gd name="T54" fmla="*/ 21 w 174"/>
                <a:gd name="T55" fmla="*/ 126 h 166"/>
                <a:gd name="T56" fmla="*/ 0 w 174"/>
                <a:gd name="T57" fmla="*/ 139 h 166"/>
                <a:gd name="T58" fmla="*/ 0 w 174"/>
                <a:gd name="T59" fmla="*/ 166 h 166"/>
                <a:gd name="T60" fmla="*/ 76 w 174"/>
                <a:gd name="T61" fmla="*/ 166 h 166"/>
                <a:gd name="T62" fmla="*/ 82 w 174"/>
                <a:gd name="T63" fmla="*/ 127 h 166"/>
                <a:gd name="T64" fmla="*/ 77 w 174"/>
                <a:gd name="T65" fmla="*/ 117 h 166"/>
                <a:gd name="T66" fmla="*/ 88 w 174"/>
                <a:gd name="T67" fmla="*/ 112 h 166"/>
                <a:gd name="T68" fmla="*/ 97 w 174"/>
                <a:gd name="T69" fmla="*/ 117 h 166"/>
                <a:gd name="T70" fmla="*/ 92 w 174"/>
                <a:gd name="T71" fmla="*/ 128 h 166"/>
                <a:gd name="T72" fmla="*/ 101 w 174"/>
                <a:gd name="T73" fmla="*/ 166 h 166"/>
                <a:gd name="T74" fmla="*/ 174 w 174"/>
                <a:gd name="T75" fmla="*/ 166 h 166"/>
                <a:gd name="T76" fmla="*/ 174 w 174"/>
                <a:gd name="T77" fmla="*/ 13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4" h="166">
                  <a:moveTo>
                    <a:pt x="174" y="139"/>
                  </a:moveTo>
                  <a:cubicBezTo>
                    <a:pt x="171" y="131"/>
                    <a:pt x="161" y="129"/>
                    <a:pt x="153" y="126"/>
                  </a:cubicBezTo>
                  <a:cubicBezTo>
                    <a:pt x="144" y="122"/>
                    <a:pt x="135" y="118"/>
                    <a:pt x="126" y="115"/>
                  </a:cubicBezTo>
                  <a:cubicBezTo>
                    <a:pt x="123" y="114"/>
                    <a:pt x="121" y="113"/>
                    <a:pt x="118" y="112"/>
                  </a:cubicBezTo>
                  <a:cubicBezTo>
                    <a:pt x="115" y="110"/>
                    <a:pt x="113" y="104"/>
                    <a:pt x="111" y="100"/>
                  </a:cubicBezTo>
                  <a:cubicBezTo>
                    <a:pt x="109" y="100"/>
                    <a:pt x="108" y="100"/>
                    <a:pt x="106" y="100"/>
                  </a:cubicBezTo>
                  <a:cubicBezTo>
                    <a:pt x="106" y="94"/>
                    <a:pt x="110" y="94"/>
                    <a:pt x="111" y="90"/>
                  </a:cubicBezTo>
                  <a:cubicBezTo>
                    <a:pt x="112" y="86"/>
                    <a:pt x="111" y="82"/>
                    <a:pt x="113" y="79"/>
                  </a:cubicBezTo>
                  <a:cubicBezTo>
                    <a:pt x="114" y="76"/>
                    <a:pt x="117" y="76"/>
                    <a:pt x="118" y="74"/>
                  </a:cubicBezTo>
                  <a:cubicBezTo>
                    <a:pt x="120" y="73"/>
                    <a:pt x="120" y="69"/>
                    <a:pt x="121" y="67"/>
                  </a:cubicBezTo>
                  <a:cubicBezTo>
                    <a:pt x="122" y="63"/>
                    <a:pt x="122" y="58"/>
                    <a:pt x="120" y="54"/>
                  </a:cubicBezTo>
                  <a:cubicBezTo>
                    <a:pt x="119" y="52"/>
                    <a:pt x="119" y="51"/>
                    <a:pt x="118" y="49"/>
                  </a:cubicBezTo>
                  <a:cubicBezTo>
                    <a:pt x="118" y="45"/>
                    <a:pt x="119" y="35"/>
                    <a:pt x="119" y="32"/>
                  </a:cubicBezTo>
                  <a:cubicBezTo>
                    <a:pt x="119" y="26"/>
                    <a:pt x="119" y="26"/>
                    <a:pt x="118" y="20"/>
                  </a:cubicBezTo>
                  <a:cubicBezTo>
                    <a:pt x="118" y="20"/>
                    <a:pt x="116" y="14"/>
                    <a:pt x="113" y="13"/>
                  </a:cubicBezTo>
                  <a:cubicBezTo>
                    <a:pt x="108" y="12"/>
                    <a:pt x="108" y="12"/>
                    <a:pt x="108" y="12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90" y="0"/>
                    <a:pt x="75" y="6"/>
                    <a:pt x="67" y="9"/>
                  </a:cubicBezTo>
                  <a:cubicBezTo>
                    <a:pt x="56" y="13"/>
                    <a:pt x="49" y="24"/>
                    <a:pt x="54" y="48"/>
                  </a:cubicBezTo>
                  <a:cubicBezTo>
                    <a:pt x="55" y="52"/>
                    <a:pt x="51" y="54"/>
                    <a:pt x="52" y="57"/>
                  </a:cubicBezTo>
                  <a:cubicBezTo>
                    <a:pt x="52" y="61"/>
                    <a:pt x="52" y="73"/>
                    <a:pt x="57" y="76"/>
                  </a:cubicBezTo>
                  <a:cubicBezTo>
                    <a:pt x="57" y="76"/>
                    <a:pt x="61" y="77"/>
                    <a:pt x="60" y="77"/>
                  </a:cubicBezTo>
                  <a:cubicBezTo>
                    <a:pt x="61" y="82"/>
                    <a:pt x="61" y="87"/>
                    <a:pt x="62" y="91"/>
                  </a:cubicBezTo>
                  <a:cubicBezTo>
                    <a:pt x="63" y="94"/>
                    <a:pt x="66" y="95"/>
                    <a:pt x="67" y="99"/>
                  </a:cubicBezTo>
                  <a:cubicBezTo>
                    <a:pt x="63" y="100"/>
                    <a:pt x="63" y="100"/>
                    <a:pt x="63" y="100"/>
                  </a:cubicBezTo>
                  <a:cubicBezTo>
                    <a:pt x="61" y="104"/>
                    <a:pt x="59" y="110"/>
                    <a:pt x="56" y="112"/>
                  </a:cubicBezTo>
                  <a:cubicBezTo>
                    <a:pt x="53" y="113"/>
                    <a:pt x="51" y="114"/>
                    <a:pt x="48" y="115"/>
                  </a:cubicBezTo>
                  <a:cubicBezTo>
                    <a:pt x="39" y="118"/>
                    <a:pt x="30" y="122"/>
                    <a:pt x="21" y="126"/>
                  </a:cubicBezTo>
                  <a:cubicBezTo>
                    <a:pt x="13" y="129"/>
                    <a:pt x="3" y="131"/>
                    <a:pt x="0" y="139"/>
                  </a:cubicBezTo>
                  <a:cubicBezTo>
                    <a:pt x="0" y="145"/>
                    <a:pt x="0" y="158"/>
                    <a:pt x="0" y="166"/>
                  </a:cubicBezTo>
                  <a:cubicBezTo>
                    <a:pt x="76" y="166"/>
                    <a:pt x="76" y="166"/>
                    <a:pt x="76" y="166"/>
                  </a:cubicBezTo>
                  <a:cubicBezTo>
                    <a:pt x="82" y="127"/>
                    <a:pt x="82" y="127"/>
                    <a:pt x="82" y="127"/>
                  </a:cubicBezTo>
                  <a:cubicBezTo>
                    <a:pt x="77" y="117"/>
                    <a:pt x="77" y="117"/>
                    <a:pt x="77" y="117"/>
                  </a:cubicBezTo>
                  <a:cubicBezTo>
                    <a:pt x="88" y="112"/>
                    <a:pt x="88" y="112"/>
                    <a:pt x="88" y="112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92" y="128"/>
                    <a:pt x="92" y="128"/>
                    <a:pt x="92" y="128"/>
                  </a:cubicBezTo>
                  <a:cubicBezTo>
                    <a:pt x="101" y="166"/>
                    <a:pt x="101" y="166"/>
                    <a:pt x="101" y="166"/>
                  </a:cubicBezTo>
                  <a:cubicBezTo>
                    <a:pt x="174" y="166"/>
                    <a:pt x="174" y="166"/>
                    <a:pt x="174" y="166"/>
                  </a:cubicBezTo>
                  <a:cubicBezTo>
                    <a:pt x="174" y="158"/>
                    <a:pt x="174" y="145"/>
                    <a:pt x="174" y="139"/>
                  </a:cubicBezTo>
                  <a:close/>
                </a:path>
              </a:pathLst>
            </a:custGeom>
            <a:solidFill>
              <a:srgbClr val="2FA5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958122" y="3053779"/>
            <a:ext cx="891828" cy="993110"/>
            <a:chOff x="958122" y="3053779"/>
            <a:chExt cx="891828" cy="993110"/>
          </a:xfrm>
        </p:grpSpPr>
        <p:sp>
          <p:nvSpPr>
            <p:cNvPr id="13" name="任意多边形 12"/>
            <p:cNvSpPr/>
            <p:nvPr/>
          </p:nvSpPr>
          <p:spPr>
            <a:xfrm rot="5400000">
              <a:off x="907481" y="3104420"/>
              <a:ext cx="993110" cy="891828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109504" y="3273386"/>
              <a:ext cx="589064" cy="553896"/>
              <a:chOff x="4235450" y="844550"/>
              <a:chExt cx="638175" cy="600076"/>
            </a:xfrm>
            <a:solidFill>
              <a:srgbClr val="2FA598"/>
            </a:solidFill>
          </p:grpSpPr>
          <p:sp>
            <p:nvSpPr>
              <p:cNvPr id="22" name="Freeform 801"/>
              <p:cNvSpPr>
                <a:spLocks noEditPoints="1"/>
              </p:cNvSpPr>
              <p:nvPr/>
            </p:nvSpPr>
            <p:spPr bwMode="auto">
              <a:xfrm>
                <a:off x="4235450" y="915988"/>
                <a:ext cx="525463" cy="528638"/>
              </a:xfrm>
              <a:custGeom>
                <a:avLst/>
                <a:gdLst>
                  <a:gd name="T0" fmla="*/ 0 w 140"/>
                  <a:gd name="T1" fmla="*/ 115 h 141"/>
                  <a:gd name="T2" fmla="*/ 25 w 140"/>
                  <a:gd name="T3" fmla="*/ 130 h 141"/>
                  <a:gd name="T4" fmla="*/ 10 w 140"/>
                  <a:gd name="T5" fmla="*/ 60 h 141"/>
                  <a:gd name="T6" fmla="*/ 0 w 140"/>
                  <a:gd name="T7" fmla="*/ 81 h 141"/>
                  <a:gd name="T8" fmla="*/ 10 w 140"/>
                  <a:gd name="T9" fmla="*/ 60 h 141"/>
                  <a:gd name="T10" fmla="*/ 10 w 140"/>
                  <a:gd name="T11" fmla="*/ 26 h 141"/>
                  <a:gd name="T12" fmla="*/ 25 w 140"/>
                  <a:gd name="T13" fmla="*/ 0 h 141"/>
                  <a:gd name="T14" fmla="*/ 10 w 140"/>
                  <a:gd name="T15" fmla="*/ 87 h 141"/>
                  <a:gd name="T16" fmla="*/ 0 w 140"/>
                  <a:gd name="T17" fmla="*/ 108 h 141"/>
                  <a:gd name="T18" fmla="*/ 10 w 140"/>
                  <a:gd name="T19" fmla="*/ 87 h 141"/>
                  <a:gd name="T20" fmla="*/ 0 w 140"/>
                  <a:gd name="T21" fmla="*/ 33 h 141"/>
                  <a:gd name="T22" fmla="*/ 10 w 140"/>
                  <a:gd name="T23" fmla="*/ 54 h 141"/>
                  <a:gd name="T24" fmla="*/ 140 w 140"/>
                  <a:gd name="T25" fmla="*/ 42 h 141"/>
                  <a:gd name="T26" fmla="*/ 140 w 140"/>
                  <a:gd name="T27" fmla="*/ 54 h 141"/>
                  <a:gd name="T28" fmla="*/ 107 w 140"/>
                  <a:gd name="T29" fmla="*/ 9 h 141"/>
                  <a:gd name="T30" fmla="*/ 87 w 140"/>
                  <a:gd name="T31" fmla="*/ 0 h 141"/>
                  <a:gd name="T32" fmla="*/ 105 w 140"/>
                  <a:gd name="T33" fmla="*/ 10 h 141"/>
                  <a:gd name="T34" fmla="*/ 32 w 140"/>
                  <a:gd name="T35" fmla="*/ 141 h 141"/>
                  <a:gd name="T36" fmla="*/ 53 w 140"/>
                  <a:gd name="T37" fmla="*/ 131 h 141"/>
                  <a:gd name="T38" fmla="*/ 32 w 140"/>
                  <a:gd name="T39" fmla="*/ 141 h 141"/>
                  <a:gd name="T40" fmla="*/ 140 w 140"/>
                  <a:gd name="T41" fmla="*/ 108 h 141"/>
                  <a:gd name="T42" fmla="*/ 130 w 140"/>
                  <a:gd name="T43" fmla="*/ 87 h 141"/>
                  <a:gd name="T44" fmla="*/ 115 w 140"/>
                  <a:gd name="T45" fmla="*/ 130 h 141"/>
                  <a:gd name="T46" fmla="*/ 140 w 140"/>
                  <a:gd name="T47" fmla="*/ 115 h 141"/>
                  <a:gd name="T48" fmla="*/ 115 w 140"/>
                  <a:gd name="T49" fmla="*/ 130 h 141"/>
                  <a:gd name="T50" fmla="*/ 130 w 140"/>
                  <a:gd name="T51" fmla="*/ 81 h 141"/>
                  <a:gd name="T52" fmla="*/ 140 w 140"/>
                  <a:gd name="T53" fmla="*/ 60 h 141"/>
                  <a:gd name="T54" fmla="*/ 32 w 140"/>
                  <a:gd name="T55" fmla="*/ 10 h 141"/>
                  <a:gd name="T56" fmla="*/ 53 w 140"/>
                  <a:gd name="T57" fmla="*/ 0 h 141"/>
                  <a:gd name="T58" fmla="*/ 32 w 140"/>
                  <a:gd name="T59" fmla="*/ 10 h 141"/>
                  <a:gd name="T60" fmla="*/ 80 w 140"/>
                  <a:gd name="T61" fmla="*/ 10 h 141"/>
                  <a:gd name="T62" fmla="*/ 60 w 140"/>
                  <a:gd name="T63" fmla="*/ 0 h 141"/>
                  <a:gd name="T64" fmla="*/ 60 w 140"/>
                  <a:gd name="T65" fmla="*/ 141 h 141"/>
                  <a:gd name="T66" fmla="*/ 80 w 140"/>
                  <a:gd name="T67" fmla="*/ 131 h 141"/>
                  <a:gd name="T68" fmla="*/ 60 w 140"/>
                  <a:gd name="T69" fmla="*/ 141 h 141"/>
                  <a:gd name="T70" fmla="*/ 107 w 140"/>
                  <a:gd name="T71" fmla="*/ 141 h 141"/>
                  <a:gd name="T72" fmla="*/ 87 w 140"/>
                  <a:gd name="T73" fmla="*/ 13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0" h="141">
                    <a:moveTo>
                      <a:pt x="10" y="115"/>
                    </a:moveTo>
                    <a:cubicBezTo>
                      <a:pt x="0" y="115"/>
                      <a:pt x="0" y="115"/>
                      <a:pt x="0" y="115"/>
                    </a:cubicBezTo>
                    <a:cubicBezTo>
                      <a:pt x="0" y="129"/>
                      <a:pt x="11" y="140"/>
                      <a:pt x="25" y="140"/>
                    </a:cubicBezTo>
                    <a:cubicBezTo>
                      <a:pt x="25" y="130"/>
                      <a:pt x="25" y="130"/>
                      <a:pt x="25" y="130"/>
                    </a:cubicBezTo>
                    <a:cubicBezTo>
                      <a:pt x="17" y="130"/>
                      <a:pt x="10" y="124"/>
                      <a:pt x="10" y="115"/>
                    </a:cubicBezTo>
                    <a:close/>
                    <a:moveTo>
                      <a:pt x="10" y="6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0" y="81"/>
                      <a:pt x="10" y="81"/>
                      <a:pt x="10" y="81"/>
                    </a:cubicBezTo>
                    <a:lnTo>
                      <a:pt x="10" y="60"/>
                    </a:lnTo>
                    <a:close/>
                    <a:moveTo>
                      <a:pt x="0" y="26"/>
                    </a:move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17"/>
                      <a:pt x="17" y="10"/>
                      <a:pt x="25" y="1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lose/>
                    <a:moveTo>
                      <a:pt x="10" y="87"/>
                    </a:moveTo>
                    <a:cubicBezTo>
                      <a:pt x="0" y="87"/>
                      <a:pt x="0" y="87"/>
                      <a:pt x="0" y="87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10" y="108"/>
                      <a:pt x="10" y="108"/>
                      <a:pt x="10" y="108"/>
                    </a:cubicBezTo>
                    <a:lnTo>
                      <a:pt x="10" y="87"/>
                    </a:lnTo>
                    <a:close/>
                    <a:moveTo>
                      <a:pt x="10" y="33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10" y="54"/>
                      <a:pt x="10" y="54"/>
                      <a:pt x="10" y="54"/>
                    </a:cubicBezTo>
                    <a:lnTo>
                      <a:pt x="10" y="33"/>
                    </a:lnTo>
                    <a:close/>
                    <a:moveTo>
                      <a:pt x="140" y="42"/>
                    </a:moveTo>
                    <a:cubicBezTo>
                      <a:pt x="137" y="46"/>
                      <a:pt x="135" y="50"/>
                      <a:pt x="132" y="54"/>
                    </a:cubicBezTo>
                    <a:cubicBezTo>
                      <a:pt x="140" y="54"/>
                      <a:pt x="140" y="54"/>
                      <a:pt x="140" y="54"/>
                    </a:cubicBezTo>
                    <a:lnTo>
                      <a:pt x="140" y="42"/>
                    </a:lnTo>
                    <a:close/>
                    <a:moveTo>
                      <a:pt x="107" y="9"/>
                    </a:moveTo>
                    <a:cubicBezTo>
                      <a:pt x="107" y="0"/>
                      <a:pt x="107" y="0"/>
                      <a:pt x="107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87" y="10"/>
                      <a:pt x="87" y="10"/>
                      <a:pt x="87" y="10"/>
                    </a:cubicBezTo>
                    <a:cubicBezTo>
                      <a:pt x="105" y="10"/>
                      <a:pt x="105" y="10"/>
                      <a:pt x="105" y="10"/>
                    </a:cubicBezTo>
                    <a:cubicBezTo>
                      <a:pt x="106" y="10"/>
                      <a:pt x="106" y="9"/>
                      <a:pt x="107" y="9"/>
                    </a:cubicBezTo>
                    <a:close/>
                    <a:moveTo>
                      <a:pt x="32" y="141"/>
                    </a:moveTo>
                    <a:cubicBezTo>
                      <a:pt x="53" y="141"/>
                      <a:pt x="53" y="141"/>
                      <a:pt x="53" y="141"/>
                    </a:cubicBezTo>
                    <a:cubicBezTo>
                      <a:pt x="53" y="131"/>
                      <a:pt x="53" y="131"/>
                      <a:pt x="53" y="131"/>
                    </a:cubicBezTo>
                    <a:cubicBezTo>
                      <a:pt x="32" y="131"/>
                      <a:pt x="32" y="131"/>
                      <a:pt x="32" y="131"/>
                    </a:cubicBezTo>
                    <a:lnTo>
                      <a:pt x="32" y="141"/>
                    </a:lnTo>
                    <a:close/>
                    <a:moveTo>
                      <a:pt x="130" y="108"/>
                    </a:moveTo>
                    <a:cubicBezTo>
                      <a:pt x="140" y="108"/>
                      <a:pt x="140" y="108"/>
                      <a:pt x="140" y="108"/>
                    </a:cubicBezTo>
                    <a:cubicBezTo>
                      <a:pt x="140" y="87"/>
                      <a:pt x="140" y="87"/>
                      <a:pt x="140" y="87"/>
                    </a:cubicBezTo>
                    <a:cubicBezTo>
                      <a:pt x="130" y="87"/>
                      <a:pt x="130" y="87"/>
                      <a:pt x="130" y="87"/>
                    </a:cubicBezTo>
                    <a:lnTo>
                      <a:pt x="130" y="108"/>
                    </a:lnTo>
                    <a:close/>
                    <a:moveTo>
                      <a:pt x="115" y="130"/>
                    </a:moveTo>
                    <a:cubicBezTo>
                      <a:pt x="115" y="140"/>
                      <a:pt x="115" y="140"/>
                      <a:pt x="115" y="140"/>
                    </a:cubicBezTo>
                    <a:cubicBezTo>
                      <a:pt x="129" y="140"/>
                      <a:pt x="140" y="129"/>
                      <a:pt x="140" y="115"/>
                    </a:cubicBezTo>
                    <a:cubicBezTo>
                      <a:pt x="130" y="115"/>
                      <a:pt x="130" y="115"/>
                      <a:pt x="130" y="115"/>
                    </a:cubicBezTo>
                    <a:cubicBezTo>
                      <a:pt x="130" y="124"/>
                      <a:pt x="123" y="130"/>
                      <a:pt x="115" y="130"/>
                    </a:cubicBezTo>
                    <a:close/>
                    <a:moveTo>
                      <a:pt x="130" y="60"/>
                    </a:moveTo>
                    <a:cubicBezTo>
                      <a:pt x="130" y="81"/>
                      <a:pt x="130" y="81"/>
                      <a:pt x="130" y="81"/>
                    </a:cubicBezTo>
                    <a:cubicBezTo>
                      <a:pt x="140" y="81"/>
                      <a:pt x="140" y="81"/>
                      <a:pt x="140" y="81"/>
                    </a:cubicBezTo>
                    <a:cubicBezTo>
                      <a:pt x="140" y="60"/>
                      <a:pt x="140" y="60"/>
                      <a:pt x="140" y="60"/>
                    </a:cubicBezTo>
                    <a:lnTo>
                      <a:pt x="130" y="60"/>
                    </a:lnTo>
                    <a:close/>
                    <a:moveTo>
                      <a:pt x="32" y="10"/>
                    </a:moveTo>
                    <a:cubicBezTo>
                      <a:pt x="53" y="10"/>
                      <a:pt x="53" y="10"/>
                      <a:pt x="53" y="1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32" y="0"/>
                      <a:pt x="32" y="0"/>
                      <a:pt x="32" y="0"/>
                    </a:cubicBezTo>
                    <a:lnTo>
                      <a:pt x="32" y="10"/>
                    </a:lnTo>
                    <a:close/>
                    <a:moveTo>
                      <a:pt x="60" y="10"/>
                    </a:move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60" y="0"/>
                      <a:pt x="60" y="0"/>
                      <a:pt x="60" y="0"/>
                    </a:cubicBezTo>
                    <a:lnTo>
                      <a:pt x="60" y="10"/>
                    </a:lnTo>
                    <a:close/>
                    <a:moveTo>
                      <a:pt x="60" y="141"/>
                    </a:moveTo>
                    <a:cubicBezTo>
                      <a:pt x="80" y="141"/>
                      <a:pt x="80" y="141"/>
                      <a:pt x="80" y="141"/>
                    </a:cubicBezTo>
                    <a:cubicBezTo>
                      <a:pt x="80" y="131"/>
                      <a:pt x="80" y="131"/>
                      <a:pt x="80" y="131"/>
                    </a:cubicBezTo>
                    <a:cubicBezTo>
                      <a:pt x="60" y="131"/>
                      <a:pt x="60" y="131"/>
                      <a:pt x="60" y="131"/>
                    </a:cubicBezTo>
                    <a:lnTo>
                      <a:pt x="60" y="141"/>
                    </a:lnTo>
                    <a:close/>
                    <a:moveTo>
                      <a:pt x="87" y="141"/>
                    </a:moveTo>
                    <a:cubicBezTo>
                      <a:pt x="107" y="141"/>
                      <a:pt x="107" y="141"/>
                      <a:pt x="107" y="141"/>
                    </a:cubicBezTo>
                    <a:cubicBezTo>
                      <a:pt x="107" y="131"/>
                      <a:pt x="107" y="131"/>
                      <a:pt x="107" y="131"/>
                    </a:cubicBezTo>
                    <a:cubicBezTo>
                      <a:pt x="87" y="131"/>
                      <a:pt x="87" y="131"/>
                      <a:pt x="87" y="131"/>
                    </a:cubicBezTo>
                    <a:lnTo>
                      <a:pt x="87" y="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802"/>
              <p:cNvSpPr/>
              <p:nvPr/>
            </p:nvSpPr>
            <p:spPr bwMode="auto">
              <a:xfrm>
                <a:off x="4295775" y="844550"/>
                <a:ext cx="577850" cy="498475"/>
              </a:xfrm>
              <a:custGeom>
                <a:avLst/>
                <a:gdLst>
                  <a:gd name="T0" fmla="*/ 150 w 154"/>
                  <a:gd name="T1" fmla="*/ 0 h 133"/>
                  <a:gd name="T2" fmla="*/ 54 w 154"/>
                  <a:gd name="T3" fmla="*/ 84 h 133"/>
                  <a:gd name="T4" fmla="*/ 17 w 154"/>
                  <a:gd name="T5" fmla="*/ 54 h 133"/>
                  <a:gd name="T6" fmla="*/ 0 w 154"/>
                  <a:gd name="T7" fmla="*/ 68 h 133"/>
                  <a:gd name="T8" fmla="*/ 65 w 154"/>
                  <a:gd name="T9" fmla="*/ 133 h 133"/>
                  <a:gd name="T10" fmla="*/ 154 w 154"/>
                  <a:gd name="T11" fmla="*/ 9 h 133"/>
                  <a:gd name="T12" fmla="*/ 150 w 154"/>
                  <a:gd name="T13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" h="133">
                    <a:moveTo>
                      <a:pt x="150" y="0"/>
                    </a:moveTo>
                    <a:cubicBezTo>
                      <a:pt x="104" y="29"/>
                      <a:pt x="69" y="65"/>
                      <a:pt x="54" y="8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65" y="133"/>
                      <a:pt x="65" y="133"/>
                      <a:pt x="65" y="133"/>
                    </a:cubicBezTo>
                    <a:cubicBezTo>
                      <a:pt x="76" y="105"/>
                      <a:pt x="111" y="49"/>
                      <a:pt x="154" y="9"/>
                    </a:cubicBezTo>
                    <a:lnTo>
                      <a:pt x="15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919857" y="4497019"/>
            <a:ext cx="891828" cy="993110"/>
            <a:chOff x="919857" y="4497019"/>
            <a:chExt cx="891828" cy="993110"/>
          </a:xfrm>
        </p:grpSpPr>
        <p:sp>
          <p:nvSpPr>
            <p:cNvPr id="14" name="任意多边形 13"/>
            <p:cNvSpPr/>
            <p:nvPr/>
          </p:nvSpPr>
          <p:spPr>
            <a:xfrm rot="5400000">
              <a:off x="869216" y="4547660"/>
              <a:ext cx="993110" cy="891828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Freeform 815"/>
            <p:cNvSpPr>
              <a:spLocks noEditPoints="1"/>
            </p:cNvSpPr>
            <p:nvPr/>
          </p:nvSpPr>
          <p:spPr bwMode="auto">
            <a:xfrm>
              <a:off x="1208412" y="4678455"/>
              <a:ext cx="352425" cy="630238"/>
            </a:xfrm>
            <a:custGeom>
              <a:avLst/>
              <a:gdLst>
                <a:gd name="T0" fmla="*/ 80 w 94"/>
                <a:gd name="T1" fmla="*/ 14 h 168"/>
                <a:gd name="T2" fmla="*/ 60 w 94"/>
                <a:gd name="T3" fmla="*/ 2 h 168"/>
                <a:gd name="T4" fmla="*/ 47 w 94"/>
                <a:gd name="T5" fmla="*/ 0 h 168"/>
                <a:gd name="T6" fmla="*/ 14 w 94"/>
                <a:gd name="T7" fmla="*/ 14 h 168"/>
                <a:gd name="T8" fmla="*/ 0 w 94"/>
                <a:gd name="T9" fmla="*/ 47 h 168"/>
                <a:gd name="T10" fmla="*/ 0 w 94"/>
                <a:gd name="T11" fmla="*/ 52 h 168"/>
                <a:gd name="T12" fmla="*/ 6 w 94"/>
                <a:gd name="T13" fmla="*/ 70 h 168"/>
                <a:gd name="T14" fmla="*/ 23 w 94"/>
                <a:gd name="T15" fmla="*/ 122 h 168"/>
                <a:gd name="T16" fmla="*/ 24 w 94"/>
                <a:gd name="T17" fmla="*/ 128 h 168"/>
                <a:gd name="T18" fmla="*/ 30 w 94"/>
                <a:gd name="T19" fmla="*/ 134 h 168"/>
                <a:gd name="T20" fmla="*/ 64 w 94"/>
                <a:gd name="T21" fmla="*/ 134 h 168"/>
                <a:gd name="T22" fmla="*/ 70 w 94"/>
                <a:gd name="T23" fmla="*/ 128 h 168"/>
                <a:gd name="T24" fmla="*/ 71 w 94"/>
                <a:gd name="T25" fmla="*/ 122 h 168"/>
                <a:gd name="T26" fmla="*/ 88 w 94"/>
                <a:gd name="T27" fmla="*/ 70 h 168"/>
                <a:gd name="T28" fmla="*/ 94 w 94"/>
                <a:gd name="T29" fmla="*/ 52 h 168"/>
                <a:gd name="T30" fmla="*/ 94 w 94"/>
                <a:gd name="T31" fmla="*/ 47 h 168"/>
                <a:gd name="T32" fmla="*/ 80 w 94"/>
                <a:gd name="T33" fmla="*/ 14 h 168"/>
                <a:gd name="T34" fmla="*/ 82 w 94"/>
                <a:gd name="T35" fmla="*/ 51 h 168"/>
                <a:gd name="T36" fmla="*/ 78 w 94"/>
                <a:gd name="T37" fmla="*/ 64 h 168"/>
                <a:gd name="T38" fmla="*/ 59 w 94"/>
                <a:gd name="T39" fmla="*/ 121 h 168"/>
                <a:gd name="T40" fmla="*/ 59 w 94"/>
                <a:gd name="T41" fmla="*/ 122 h 168"/>
                <a:gd name="T42" fmla="*/ 53 w 94"/>
                <a:gd name="T43" fmla="*/ 122 h 168"/>
                <a:gd name="T44" fmla="*/ 53 w 94"/>
                <a:gd name="T45" fmla="*/ 100 h 168"/>
                <a:gd name="T46" fmla="*/ 41 w 94"/>
                <a:gd name="T47" fmla="*/ 100 h 168"/>
                <a:gd name="T48" fmla="*/ 41 w 94"/>
                <a:gd name="T49" fmla="*/ 122 h 168"/>
                <a:gd name="T50" fmla="*/ 35 w 94"/>
                <a:gd name="T51" fmla="*/ 122 h 168"/>
                <a:gd name="T52" fmla="*/ 35 w 94"/>
                <a:gd name="T53" fmla="*/ 121 h 168"/>
                <a:gd name="T54" fmla="*/ 17 w 94"/>
                <a:gd name="T55" fmla="*/ 67 h 168"/>
                <a:gd name="T56" fmla="*/ 17 w 94"/>
                <a:gd name="T57" fmla="*/ 66 h 168"/>
                <a:gd name="T58" fmla="*/ 16 w 94"/>
                <a:gd name="T59" fmla="*/ 64 h 168"/>
                <a:gd name="T60" fmla="*/ 12 w 94"/>
                <a:gd name="T61" fmla="*/ 51 h 168"/>
                <a:gd name="T62" fmla="*/ 12 w 94"/>
                <a:gd name="T63" fmla="*/ 47 h 168"/>
                <a:gd name="T64" fmla="*/ 22 w 94"/>
                <a:gd name="T65" fmla="*/ 23 h 168"/>
                <a:gd name="T66" fmla="*/ 47 w 94"/>
                <a:gd name="T67" fmla="*/ 12 h 168"/>
                <a:gd name="T68" fmla="*/ 57 w 94"/>
                <a:gd name="T69" fmla="*/ 14 h 168"/>
                <a:gd name="T70" fmla="*/ 72 w 94"/>
                <a:gd name="T71" fmla="*/ 23 h 168"/>
                <a:gd name="T72" fmla="*/ 82 w 94"/>
                <a:gd name="T73" fmla="*/ 47 h 168"/>
                <a:gd name="T74" fmla="*/ 82 w 94"/>
                <a:gd name="T75" fmla="*/ 51 h 168"/>
                <a:gd name="T76" fmla="*/ 28 w 94"/>
                <a:gd name="T77" fmla="*/ 154 h 168"/>
                <a:gd name="T78" fmla="*/ 66 w 94"/>
                <a:gd name="T79" fmla="*/ 154 h 168"/>
                <a:gd name="T80" fmla="*/ 66 w 94"/>
                <a:gd name="T81" fmla="*/ 142 h 168"/>
                <a:gd name="T82" fmla="*/ 28 w 94"/>
                <a:gd name="T83" fmla="*/ 142 h 168"/>
                <a:gd name="T84" fmla="*/ 28 w 94"/>
                <a:gd name="T85" fmla="*/ 154 h 168"/>
                <a:gd name="T86" fmla="*/ 36 w 94"/>
                <a:gd name="T87" fmla="*/ 168 h 168"/>
                <a:gd name="T88" fmla="*/ 58 w 94"/>
                <a:gd name="T89" fmla="*/ 168 h 168"/>
                <a:gd name="T90" fmla="*/ 58 w 94"/>
                <a:gd name="T91" fmla="*/ 161 h 168"/>
                <a:gd name="T92" fmla="*/ 36 w 94"/>
                <a:gd name="T93" fmla="*/ 161 h 168"/>
                <a:gd name="T94" fmla="*/ 36 w 94"/>
                <a:gd name="T9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4" h="168">
                  <a:moveTo>
                    <a:pt x="80" y="14"/>
                  </a:moveTo>
                  <a:cubicBezTo>
                    <a:pt x="75" y="9"/>
                    <a:pt x="68" y="4"/>
                    <a:pt x="60" y="2"/>
                  </a:cubicBezTo>
                  <a:cubicBezTo>
                    <a:pt x="56" y="1"/>
                    <a:pt x="52" y="0"/>
                    <a:pt x="47" y="0"/>
                  </a:cubicBezTo>
                  <a:cubicBezTo>
                    <a:pt x="34" y="0"/>
                    <a:pt x="23" y="5"/>
                    <a:pt x="14" y="14"/>
                  </a:cubicBezTo>
                  <a:cubicBezTo>
                    <a:pt x="5" y="23"/>
                    <a:pt x="0" y="35"/>
                    <a:pt x="0" y="4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" y="58"/>
                    <a:pt x="3" y="64"/>
                    <a:pt x="6" y="70"/>
                  </a:cubicBezTo>
                  <a:cubicBezTo>
                    <a:pt x="6" y="70"/>
                    <a:pt x="23" y="102"/>
                    <a:pt x="23" y="122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5" y="132"/>
                    <a:pt x="27" y="134"/>
                    <a:pt x="30" y="134"/>
                  </a:cubicBezTo>
                  <a:cubicBezTo>
                    <a:pt x="64" y="134"/>
                    <a:pt x="64" y="134"/>
                    <a:pt x="64" y="134"/>
                  </a:cubicBezTo>
                  <a:cubicBezTo>
                    <a:pt x="67" y="134"/>
                    <a:pt x="69" y="132"/>
                    <a:pt x="70" y="128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71" y="102"/>
                    <a:pt x="88" y="70"/>
                    <a:pt x="88" y="70"/>
                  </a:cubicBezTo>
                  <a:cubicBezTo>
                    <a:pt x="91" y="64"/>
                    <a:pt x="93" y="58"/>
                    <a:pt x="94" y="52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5"/>
                    <a:pt x="89" y="23"/>
                    <a:pt x="80" y="14"/>
                  </a:cubicBezTo>
                  <a:close/>
                  <a:moveTo>
                    <a:pt x="82" y="51"/>
                  </a:moveTo>
                  <a:cubicBezTo>
                    <a:pt x="81" y="56"/>
                    <a:pt x="80" y="60"/>
                    <a:pt x="78" y="64"/>
                  </a:cubicBezTo>
                  <a:cubicBezTo>
                    <a:pt x="76" y="68"/>
                    <a:pt x="59" y="99"/>
                    <a:pt x="59" y="121"/>
                  </a:cubicBezTo>
                  <a:cubicBezTo>
                    <a:pt x="59" y="122"/>
                    <a:pt x="59" y="122"/>
                    <a:pt x="59" y="122"/>
                  </a:cubicBezTo>
                  <a:cubicBezTo>
                    <a:pt x="53" y="122"/>
                    <a:pt x="53" y="122"/>
                    <a:pt x="53" y="122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41" y="122"/>
                    <a:pt x="41" y="122"/>
                    <a:pt x="41" y="122"/>
                  </a:cubicBezTo>
                  <a:cubicBezTo>
                    <a:pt x="35" y="122"/>
                    <a:pt x="35" y="122"/>
                    <a:pt x="35" y="122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05"/>
                    <a:pt x="26" y="83"/>
                    <a:pt x="17" y="67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14" y="60"/>
                    <a:pt x="13" y="56"/>
                    <a:pt x="12" y="51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38"/>
                    <a:pt x="16" y="29"/>
                    <a:pt x="22" y="23"/>
                  </a:cubicBezTo>
                  <a:cubicBezTo>
                    <a:pt x="29" y="16"/>
                    <a:pt x="38" y="12"/>
                    <a:pt x="47" y="12"/>
                  </a:cubicBezTo>
                  <a:cubicBezTo>
                    <a:pt x="50" y="12"/>
                    <a:pt x="54" y="13"/>
                    <a:pt x="57" y="14"/>
                  </a:cubicBezTo>
                  <a:cubicBezTo>
                    <a:pt x="63" y="15"/>
                    <a:pt x="68" y="18"/>
                    <a:pt x="72" y="23"/>
                  </a:cubicBezTo>
                  <a:cubicBezTo>
                    <a:pt x="78" y="29"/>
                    <a:pt x="82" y="38"/>
                    <a:pt x="82" y="47"/>
                  </a:cubicBezTo>
                  <a:lnTo>
                    <a:pt x="82" y="51"/>
                  </a:lnTo>
                  <a:close/>
                  <a:moveTo>
                    <a:pt x="28" y="154"/>
                  </a:moveTo>
                  <a:cubicBezTo>
                    <a:pt x="66" y="154"/>
                    <a:pt x="66" y="154"/>
                    <a:pt x="66" y="154"/>
                  </a:cubicBezTo>
                  <a:cubicBezTo>
                    <a:pt x="66" y="142"/>
                    <a:pt x="66" y="142"/>
                    <a:pt x="66" y="142"/>
                  </a:cubicBezTo>
                  <a:cubicBezTo>
                    <a:pt x="28" y="142"/>
                    <a:pt x="28" y="142"/>
                    <a:pt x="28" y="142"/>
                  </a:cubicBezTo>
                  <a:lnTo>
                    <a:pt x="28" y="154"/>
                  </a:lnTo>
                  <a:close/>
                  <a:moveTo>
                    <a:pt x="36" y="168"/>
                  </a:moveTo>
                  <a:cubicBezTo>
                    <a:pt x="58" y="168"/>
                    <a:pt x="58" y="168"/>
                    <a:pt x="58" y="168"/>
                  </a:cubicBezTo>
                  <a:cubicBezTo>
                    <a:pt x="58" y="161"/>
                    <a:pt x="58" y="161"/>
                    <a:pt x="58" y="161"/>
                  </a:cubicBezTo>
                  <a:cubicBezTo>
                    <a:pt x="36" y="161"/>
                    <a:pt x="36" y="161"/>
                    <a:pt x="36" y="161"/>
                  </a:cubicBezTo>
                  <a:lnTo>
                    <a:pt x="36" y="168"/>
                  </a:lnTo>
                  <a:close/>
                </a:path>
              </a:pathLst>
            </a:custGeom>
            <a:solidFill>
              <a:srgbClr val="2FA5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0380316" y="1610539"/>
            <a:ext cx="891828" cy="993110"/>
            <a:chOff x="10380316" y="1610539"/>
            <a:chExt cx="891828" cy="993110"/>
          </a:xfrm>
        </p:grpSpPr>
        <p:sp>
          <p:nvSpPr>
            <p:cNvPr id="17" name="任意多边形 16"/>
            <p:cNvSpPr/>
            <p:nvPr/>
          </p:nvSpPr>
          <p:spPr>
            <a:xfrm rot="5400000">
              <a:off x="10329675" y="1661180"/>
              <a:ext cx="993110" cy="891828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0537993" y="1857004"/>
              <a:ext cx="613916" cy="500180"/>
              <a:chOff x="8323263" y="-182563"/>
              <a:chExt cx="754063" cy="614364"/>
            </a:xfrm>
            <a:solidFill>
              <a:srgbClr val="2FA598"/>
            </a:solidFill>
          </p:grpSpPr>
          <p:sp>
            <p:nvSpPr>
              <p:cNvPr id="26" name="Freeform 786"/>
              <p:cNvSpPr>
                <a:spLocks noEditPoints="1"/>
              </p:cNvSpPr>
              <p:nvPr/>
            </p:nvSpPr>
            <p:spPr bwMode="auto">
              <a:xfrm>
                <a:off x="8650288" y="255588"/>
                <a:ext cx="427038" cy="168275"/>
              </a:xfrm>
              <a:custGeom>
                <a:avLst/>
                <a:gdLst>
                  <a:gd name="T0" fmla="*/ 105 w 114"/>
                  <a:gd name="T1" fmla="*/ 4 h 45"/>
                  <a:gd name="T2" fmla="*/ 85 w 114"/>
                  <a:gd name="T3" fmla="*/ 4 h 45"/>
                  <a:gd name="T4" fmla="*/ 69 w 114"/>
                  <a:gd name="T5" fmla="*/ 11 h 45"/>
                  <a:gd name="T6" fmla="*/ 64 w 114"/>
                  <a:gd name="T7" fmla="*/ 12 h 45"/>
                  <a:gd name="T8" fmla="*/ 69 w 114"/>
                  <a:gd name="T9" fmla="*/ 20 h 45"/>
                  <a:gd name="T10" fmla="*/ 65 w 114"/>
                  <a:gd name="T11" fmla="*/ 27 h 45"/>
                  <a:gd name="T12" fmla="*/ 58 w 114"/>
                  <a:gd name="T13" fmla="*/ 8 h 45"/>
                  <a:gd name="T14" fmla="*/ 63 w 114"/>
                  <a:gd name="T15" fmla="*/ 15 h 45"/>
                  <a:gd name="T16" fmla="*/ 58 w 114"/>
                  <a:gd name="T17" fmla="*/ 16 h 45"/>
                  <a:gd name="T18" fmla="*/ 63 w 114"/>
                  <a:gd name="T19" fmla="*/ 24 h 45"/>
                  <a:gd name="T20" fmla="*/ 58 w 114"/>
                  <a:gd name="T21" fmla="*/ 30 h 45"/>
                  <a:gd name="T22" fmla="*/ 52 w 114"/>
                  <a:gd name="T23" fmla="*/ 12 h 45"/>
                  <a:gd name="T24" fmla="*/ 56 w 114"/>
                  <a:gd name="T25" fmla="*/ 19 h 45"/>
                  <a:gd name="T26" fmla="*/ 52 w 114"/>
                  <a:gd name="T27" fmla="*/ 20 h 45"/>
                  <a:gd name="T28" fmla="*/ 56 w 114"/>
                  <a:gd name="T29" fmla="*/ 28 h 45"/>
                  <a:gd name="T30" fmla="*/ 46 w 114"/>
                  <a:gd name="T31" fmla="*/ 11 h 45"/>
                  <a:gd name="T32" fmla="*/ 45 w 114"/>
                  <a:gd name="T33" fmla="*/ 16 h 45"/>
                  <a:gd name="T34" fmla="*/ 50 w 114"/>
                  <a:gd name="T35" fmla="*/ 23 h 45"/>
                  <a:gd name="T36" fmla="*/ 45 w 114"/>
                  <a:gd name="T37" fmla="*/ 24 h 45"/>
                  <a:gd name="T38" fmla="*/ 17 w 114"/>
                  <a:gd name="T39" fmla="*/ 30 h 45"/>
                  <a:gd name="T40" fmla="*/ 23 w 114"/>
                  <a:gd name="T41" fmla="*/ 24 h 45"/>
                  <a:gd name="T42" fmla="*/ 24 w 114"/>
                  <a:gd name="T43" fmla="*/ 19 h 45"/>
                  <a:gd name="T44" fmla="*/ 21 w 114"/>
                  <a:gd name="T45" fmla="*/ 12 h 45"/>
                  <a:gd name="T46" fmla="*/ 25 w 114"/>
                  <a:gd name="T47" fmla="*/ 11 h 45"/>
                  <a:gd name="T48" fmla="*/ 25 w 114"/>
                  <a:gd name="T49" fmla="*/ 26 h 45"/>
                  <a:gd name="T50" fmla="*/ 30 w 114"/>
                  <a:gd name="T51" fmla="*/ 20 h 45"/>
                  <a:gd name="T52" fmla="*/ 31 w 114"/>
                  <a:gd name="T53" fmla="*/ 15 h 45"/>
                  <a:gd name="T54" fmla="*/ 28 w 114"/>
                  <a:gd name="T55" fmla="*/ 8 h 45"/>
                  <a:gd name="T56" fmla="*/ 36 w 114"/>
                  <a:gd name="T57" fmla="*/ 30 h 45"/>
                  <a:gd name="T58" fmla="*/ 32 w 114"/>
                  <a:gd name="T59" fmla="*/ 22 h 45"/>
                  <a:gd name="T60" fmla="*/ 37 w 114"/>
                  <a:gd name="T61" fmla="*/ 16 h 45"/>
                  <a:gd name="T62" fmla="*/ 38 w 114"/>
                  <a:gd name="T63" fmla="*/ 11 h 45"/>
                  <a:gd name="T64" fmla="*/ 38 w 114"/>
                  <a:gd name="T65" fmla="*/ 28 h 45"/>
                  <a:gd name="T66" fmla="*/ 43 w 114"/>
                  <a:gd name="T67" fmla="*/ 26 h 45"/>
                  <a:gd name="T68" fmla="*/ 39 w 114"/>
                  <a:gd name="T69" fmla="*/ 19 h 45"/>
                  <a:gd name="T70" fmla="*/ 44 w 114"/>
                  <a:gd name="T71" fmla="*/ 12 h 45"/>
                  <a:gd name="T72" fmla="*/ 71 w 114"/>
                  <a:gd name="T73" fmla="*/ 43 h 45"/>
                  <a:gd name="T74" fmla="*/ 71 w 114"/>
                  <a:gd name="T75" fmla="*/ 33 h 45"/>
                  <a:gd name="T76" fmla="*/ 76 w 114"/>
                  <a:gd name="T77" fmla="*/ 27 h 45"/>
                  <a:gd name="T78" fmla="*/ 71 w 114"/>
                  <a:gd name="T79" fmla="*/ 20 h 45"/>
                  <a:gd name="T80" fmla="*/ 76 w 114"/>
                  <a:gd name="T81" fmla="*/ 19 h 45"/>
                  <a:gd name="T82" fmla="*/ 71 w 114"/>
                  <a:gd name="T83" fmla="*/ 11 h 45"/>
                  <a:gd name="T84" fmla="*/ 71 w 114"/>
                  <a:gd name="T85" fmla="*/ 3 h 45"/>
                  <a:gd name="T86" fmla="*/ 79 w 114"/>
                  <a:gd name="T87" fmla="*/ 31 h 45"/>
                  <a:gd name="T88" fmla="*/ 83 w 114"/>
                  <a:gd name="T89" fmla="*/ 24 h 45"/>
                  <a:gd name="T90" fmla="*/ 82 w 114"/>
                  <a:gd name="T91" fmla="*/ 19 h 45"/>
                  <a:gd name="T92" fmla="*/ 77 w 114"/>
                  <a:gd name="T93" fmla="*/ 12 h 45"/>
                  <a:gd name="T94" fmla="*/ 81 w 114"/>
                  <a:gd name="T95" fmla="*/ 11 h 45"/>
                  <a:gd name="T96" fmla="*/ 85 w 114"/>
                  <a:gd name="T97" fmla="*/ 27 h 45"/>
                  <a:gd name="T98" fmla="*/ 89 w 114"/>
                  <a:gd name="T99" fmla="*/ 20 h 45"/>
                  <a:gd name="T100" fmla="*/ 88 w 114"/>
                  <a:gd name="T101" fmla="*/ 15 h 45"/>
                  <a:gd name="T102" fmla="*/ 83 w 114"/>
                  <a:gd name="T103" fmla="*/ 8 h 45"/>
                  <a:gd name="T104" fmla="*/ 97 w 114"/>
                  <a:gd name="T105" fmla="*/ 31 h 45"/>
                  <a:gd name="T106" fmla="*/ 91 w 114"/>
                  <a:gd name="T107" fmla="*/ 23 h 45"/>
                  <a:gd name="T108" fmla="*/ 95 w 114"/>
                  <a:gd name="T109" fmla="*/ 16 h 45"/>
                  <a:gd name="T110" fmla="*/ 94 w 114"/>
                  <a:gd name="T111" fmla="*/ 11 h 45"/>
                  <a:gd name="T112" fmla="*/ 89 w 114"/>
                  <a:gd name="T113" fmla="*/ 5 h 45"/>
                  <a:gd name="T114" fmla="*/ 101 w 114"/>
                  <a:gd name="T115" fmla="*/ 4 h 45"/>
                  <a:gd name="T116" fmla="*/ 101 w 114"/>
                  <a:gd name="T117" fmla="*/ 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4" h="45">
                    <a:moveTo>
                      <a:pt x="16" y="0"/>
                    </a:moveTo>
                    <a:cubicBezTo>
                      <a:pt x="13" y="0"/>
                      <a:pt x="11" y="2"/>
                      <a:pt x="10" y="4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3"/>
                      <a:pt x="3" y="45"/>
                      <a:pt x="6" y="45"/>
                    </a:cubicBezTo>
                    <a:cubicBezTo>
                      <a:pt x="108" y="45"/>
                      <a:pt x="108" y="45"/>
                      <a:pt x="108" y="45"/>
                    </a:cubicBezTo>
                    <a:cubicBezTo>
                      <a:pt x="112" y="45"/>
                      <a:pt x="114" y="43"/>
                      <a:pt x="113" y="41"/>
                    </a:cubicBezTo>
                    <a:cubicBezTo>
                      <a:pt x="105" y="4"/>
                      <a:pt x="105" y="4"/>
                      <a:pt x="105" y="4"/>
                    </a:cubicBezTo>
                    <a:cubicBezTo>
                      <a:pt x="104" y="2"/>
                      <a:pt x="101" y="0"/>
                      <a:pt x="99" y="0"/>
                    </a:cubicBezTo>
                    <a:lnTo>
                      <a:pt x="16" y="0"/>
                    </a:lnTo>
                    <a:close/>
                    <a:moveTo>
                      <a:pt x="79" y="3"/>
                    </a:moveTo>
                    <a:cubicBezTo>
                      <a:pt x="79" y="3"/>
                      <a:pt x="79" y="2"/>
                      <a:pt x="80" y="2"/>
                    </a:cubicBezTo>
                    <a:cubicBezTo>
                      <a:pt x="83" y="2"/>
                      <a:pt x="83" y="2"/>
                      <a:pt x="83" y="2"/>
                    </a:cubicBezTo>
                    <a:cubicBezTo>
                      <a:pt x="84" y="2"/>
                      <a:pt x="84" y="3"/>
                      <a:pt x="85" y="3"/>
                    </a:cubicBezTo>
                    <a:cubicBezTo>
                      <a:pt x="85" y="4"/>
                      <a:pt x="85" y="4"/>
                      <a:pt x="85" y="4"/>
                    </a:cubicBezTo>
                    <a:cubicBezTo>
                      <a:pt x="85" y="5"/>
                      <a:pt x="84" y="5"/>
                      <a:pt x="83" y="5"/>
                    </a:cubicBezTo>
                    <a:cubicBezTo>
                      <a:pt x="81" y="5"/>
                      <a:pt x="81" y="5"/>
                      <a:pt x="81" y="5"/>
                    </a:cubicBezTo>
                    <a:cubicBezTo>
                      <a:pt x="80" y="5"/>
                      <a:pt x="79" y="5"/>
                      <a:pt x="79" y="4"/>
                    </a:cubicBezTo>
                    <a:lnTo>
                      <a:pt x="79" y="3"/>
                    </a:lnTo>
                    <a:close/>
                    <a:moveTo>
                      <a:pt x="64" y="8"/>
                    </a:moveTo>
                    <a:cubicBezTo>
                      <a:pt x="69" y="8"/>
                      <a:pt x="69" y="8"/>
                      <a:pt x="69" y="8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4" y="11"/>
                      <a:pt x="64" y="11"/>
                      <a:pt x="64" y="11"/>
                    </a:cubicBezTo>
                    <a:lnTo>
                      <a:pt x="64" y="8"/>
                    </a:lnTo>
                    <a:close/>
                    <a:moveTo>
                      <a:pt x="64" y="12"/>
                    </a:moveTo>
                    <a:cubicBezTo>
                      <a:pt x="69" y="12"/>
                      <a:pt x="69" y="12"/>
                      <a:pt x="69" y="12"/>
                    </a:cubicBezTo>
                    <a:cubicBezTo>
                      <a:pt x="69" y="15"/>
                      <a:pt x="69" y="15"/>
                      <a:pt x="69" y="15"/>
                    </a:cubicBezTo>
                    <a:cubicBezTo>
                      <a:pt x="65" y="15"/>
                      <a:pt x="65" y="15"/>
                      <a:pt x="65" y="15"/>
                    </a:cubicBezTo>
                    <a:lnTo>
                      <a:pt x="64" y="12"/>
                    </a:lnTo>
                    <a:close/>
                    <a:moveTo>
                      <a:pt x="65" y="16"/>
                    </a:moveTo>
                    <a:cubicBezTo>
                      <a:pt x="69" y="16"/>
                      <a:pt x="69" y="16"/>
                      <a:pt x="69" y="16"/>
                    </a:cubicBezTo>
                    <a:cubicBezTo>
                      <a:pt x="69" y="19"/>
                      <a:pt x="69" y="19"/>
                      <a:pt x="69" y="19"/>
                    </a:cubicBezTo>
                    <a:cubicBezTo>
                      <a:pt x="65" y="19"/>
                      <a:pt x="65" y="19"/>
                      <a:pt x="65" y="19"/>
                    </a:cubicBezTo>
                    <a:lnTo>
                      <a:pt x="65" y="16"/>
                    </a:lnTo>
                    <a:close/>
                    <a:moveTo>
                      <a:pt x="65" y="20"/>
                    </a:moveTo>
                    <a:cubicBezTo>
                      <a:pt x="69" y="20"/>
                      <a:pt x="69" y="20"/>
                      <a:pt x="69" y="20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65" y="23"/>
                      <a:pt x="65" y="23"/>
                      <a:pt x="65" y="23"/>
                    </a:cubicBezTo>
                    <a:lnTo>
                      <a:pt x="65" y="20"/>
                    </a:lnTo>
                    <a:close/>
                    <a:moveTo>
                      <a:pt x="65" y="24"/>
                    </a:moveTo>
                    <a:cubicBezTo>
                      <a:pt x="70" y="24"/>
                      <a:pt x="70" y="24"/>
                      <a:pt x="70" y="24"/>
                    </a:cubicBezTo>
                    <a:cubicBezTo>
                      <a:pt x="70" y="27"/>
                      <a:pt x="70" y="27"/>
                      <a:pt x="70" y="27"/>
                    </a:cubicBezTo>
                    <a:cubicBezTo>
                      <a:pt x="65" y="27"/>
                      <a:pt x="65" y="27"/>
                      <a:pt x="65" y="27"/>
                    </a:cubicBezTo>
                    <a:lnTo>
                      <a:pt x="65" y="24"/>
                    </a:lnTo>
                    <a:close/>
                    <a:moveTo>
                      <a:pt x="65" y="28"/>
                    </a:moveTo>
                    <a:cubicBezTo>
                      <a:pt x="70" y="28"/>
                      <a:pt x="70" y="28"/>
                      <a:pt x="70" y="28"/>
                    </a:cubicBezTo>
                    <a:cubicBezTo>
                      <a:pt x="70" y="31"/>
                      <a:pt x="70" y="31"/>
                      <a:pt x="70" y="31"/>
                    </a:cubicBezTo>
                    <a:cubicBezTo>
                      <a:pt x="65" y="31"/>
                      <a:pt x="65" y="31"/>
                      <a:pt x="65" y="31"/>
                    </a:cubicBezTo>
                    <a:lnTo>
                      <a:pt x="65" y="28"/>
                    </a:lnTo>
                    <a:close/>
                    <a:moveTo>
                      <a:pt x="58" y="8"/>
                    </a:moveTo>
                    <a:cubicBezTo>
                      <a:pt x="63" y="8"/>
                      <a:pt x="63" y="8"/>
                      <a:pt x="63" y="8"/>
                    </a:cubicBezTo>
                    <a:cubicBezTo>
                      <a:pt x="63" y="11"/>
                      <a:pt x="63" y="11"/>
                      <a:pt x="63" y="11"/>
                    </a:cubicBezTo>
                    <a:cubicBezTo>
                      <a:pt x="58" y="11"/>
                      <a:pt x="58" y="11"/>
                      <a:pt x="58" y="11"/>
                    </a:cubicBezTo>
                    <a:lnTo>
                      <a:pt x="58" y="8"/>
                    </a:lnTo>
                    <a:close/>
                    <a:moveTo>
                      <a:pt x="58" y="12"/>
                    </a:move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5"/>
                      <a:pt x="63" y="15"/>
                      <a:pt x="63" y="15"/>
                    </a:cubicBezTo>
                    <a:cubicBezTo>
                      <a:pt x="58" y="15"/>
                      <a:pt x="58" y="15"/>
                      <a:pt x="58" y="15"/>
                    </a:cubicBezTo>
                    <a:lnTo>
                      <a:pt x="58" y="12"/>
                    </a:lnTo>
                    <a:close/>
                    <a:moveTo>
                      <a:pt x="58" y="16"/>
                    </a:moveTo>
                    <a:cubicBezTo>
                      <a:pt x="63" y="16"/>
                      <a:pt x="63" y="16"/>
                      <a:pt x="63" y="16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58" y="19"/>
                      <a:pt x="58" y="19"/>
                      <a:pt x="58" y="19"/>
                    </a:cubicBezTo>
                    <a:lnTo>
                      <a:pt x="58" y="16"/>
                    </a:lnTo>
                    <a:close/>
                    <a:moveTo>
                      <a:pt x="58" y="20"/>
                    </a:moveTo>
                    <a:cubicBezTo>
                      <a:pt x="63" y="20"/>
                      <a:pt x="63" y="20"/>
                      <a:pt x="63" y="20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58" y="23"/>
                      <a:pt x="58" y="23"/>
                      <a:pt x="58" y="23"/>
                    </a:cubicBezTo>
                    <a:lnTo>
                      <a:pt x="58" y="20"/>
                    </a:lnTo>
                    <a:close/>
                    <a:moveTo>
                      <a:pt x="58" y="24"/>
                    </a:move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7"/>
                      <a:pt x="63" y="27"/>
                      <a:pt x="63" y="27"/>
                    </a:cubicBezTo>
                    <a:cubicBezTo>
                      <a:pt x="58" y="27"/>
                      <a:pt x="58" y="27"/>
                      <a:pt x="58" y="27"/>
                    </a:cubicBezTo>
                    <a:lnTo>
                      <a:pt x="58" y="24"/>
                    </a:lnTo>
                    <a:close/>
                    <a:moveTo>
                      <a:pt x="58" y="28"/>
                    </a:move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31"/>
                      <a:pt x="63" y="31"/>
                      <a:pt x="63" y="31"/>
                    </a:cubicBezTo>
                    <a:cubicBezTo>
                      <a:pt x="58" y="30"/>
                      <a:pt x="58" y="30"/>
                      <a:pt x="58" y="30"/>
                    </a:cubicBezTo>
                    <a:lnTo>
                      <a:pt x="58" y="28"/>
                    </a:lnTo>
                    <a:close/>
                    <a:moveTo>
                      <a:pt x="52" y="8"/>
                    </a:moveTo>
                    <a:cubicBezTo>
                      <a:pt x="57" y="8"/>
                      <a:pt x="57" y="8"/>
                      <a:pt x="57" y="8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2" y="11"/>
                      <a:pt x="52" y="11"/>
                      <a:pt x="52" y="11"/>
                    </a:cubicBezTo>
                    <a:lnTo>
                      <a:pt x="52" y="8"/>
                    </a:lnTo>
                    <a:close/>
                    <a:moveTo>
                      <a:pt x="52" y="12"/>
                    </a:moveTo>
                    <a:cubicBezTo>
                      <a:pt x="56" y="12"/>
                      <a:pt x="56" y="12"/>
                      <a:pt x="56" y="12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2" y="15"/>
                      <a:pt x="52" y="15"/>
                      <a:pt x="52" y="15"/>
                    </a:cubicBezTo>
                    <a:lnTo>
                      <a:pt x="52" y="12"/>
                    </a:lnTo>
                    <a:close/>
                    <a:moveTo>
                      <a:pt x="52" y="16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2" y="19"/>
                      <a:pt x="52" y="19"/>
                      <a:pt x="52" y="19"/>
                    </a:cubicBezTo>
                    <a:lnTo>
                      <a:pt x="52" y="16"/>
                    </a:lnTo>
                    <a:close/>
                    <a:moveTo>
                      <a:pt x="52" y="20"/>
                    </a:move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2" y="23"/>
                      <a:pt x="52" y="23"/>
                      <a:pt x="52" y="23"/>
                    </a:cubicBezTo>
                    <a:lnTo>
                      <a:pt x="52" y="20"/>
                    </a:lnTo>
                    <a:close/>
                    <a:moveTo>
                      <a:pt x="52" y="24"/>
                    </a:moveTo>
                    <a:cubicBezTo>
                      <a:pt x="56" y="24"/>
                      <a:pt x="56" y="24"/>
                      <a:pt x="56" y="24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1" y="26"/>
                      <a:pt x="51" y="26"/>
                      <a:pt x="51" y="26"/>
                    </a:cubicBezTo>
                    <a:lnTo>
                      <a:pt x="52" y="24"/>
                    </a:lnTo>
                    <a:close/>
                    <a:moveTo>
                      <a:pt x="51" y="28"/>
                    </a:moveTo>
                    <a:cubicBezTo>
                      <a:pt x="56" y="28"/>
                      <a:pt x="56" y="28"/>
                      <a:pt x="56" y="28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1" y="30"/>
                      <a:pt x="51" y="30"/>
                      <a:pt x="51" y="30"/>
                    </a:cubicBezTo>
                    <a:lnTo>
                      <a:pt x="51" y="28"/>
                    </a:lnTo>
                    <a:close/>
                    <a:moveTo>
                      <a:pt x="46" y="8"/>
                    </a:moveTo>
                    <a:cubicBezTo>
                      <a:pt x="50" y="8"/>
                      <a:pt x="50" y="8"/>
                      <a:pt x="50" y="8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46" y="11"/>
                      <a:pt x="46" y="11"/>
                      <a:pt x="46" y="11"/>
                    </a:cubicBezTo>
                    <a:lnTo>
                      <a:pt x="46" y="8"/>
                    </a:lnTo>
                    <a:close/>
                    <a:moveTo>
                      <a:pt x="46" y="12"/>
                    </a:move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6" y="15"/>
                      <a:pt x="46" y="15"/>
                      <a:pt x="46" y="15"/>
                    </a:cubicBezTo>
                    <a:lnTo>
                      <a:pt x="46" y="12"/>
                    </a:lnTo>
                    <a:close/>
                    <a:moveTo>
                      <a:pt x="45" y="16"/>
                    </a:moveTo>
                    <a:cubicBezTo>
                      <a:pt x="50" y="16"/>
                      <a:pt x="50" y="16"/>
                      <a:pt x="50" y="16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5" y="19"/>
                      <a:pt x="45" y="19"/>
                      <a:pt x="45" y="19"/>
                    </a:cubicBezTo>
                    <a:lnTo>
                      <a:pt x="45" y="16"/>
                    </a:lnTo>
                    <a:close/>
                    <a:moveTo>
                      <a:pt x="45" y="20"/>
                    </a:moveTo>
                    <a:cubicBezTo>
                      <a:pt x="50" y="20"/>
                      <a:pt x="50" y="20"/>
                      <a:pt x="50" y="20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45" y="23"/>
                      <a:pt x="45" y="23"/>
                      <a:pt x="45" y="23"/>
                    </a:cubicBezTo>
                    <a:lnTo>
                      <a:pt x="45" y="20"/>
                    </a:lnTo>
                    <a:close/>
                    <a:moveTo>
                      <a:pt x="45" y="24"/>
                    </a:moveTo>
                    <a:cubicBezTo>
                      <a:pt x="50" y="24"/>
                      <a:pt x="50" y="24"/>
                      <a:pt x="50" y="24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45" y="26"/>
                      <a:pt x="45" y="26"/>
                      <a:pt x="45" y="26"/>
                    </a:cubicBezTo>
                    <a:lnTo>
                      <a:pt x="45" y="24"/>
                    </a:lnTo>
                    <a:close/>
                    <a:moveTo>
                      <a:pt x="45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4" y="30"/>
                      <a:pt x="44" y="30"/>
                      <a:pt x="44" y="30"/>
                    </a:cubicBezTo>
                    <a:lnTo>
                      <a:pt x="45" y="28"/>
                    </a:lnTo>
                    <a:close/>
                    <a:moveTo>
                      <a:pt x="22" y="30"/>
                    </a:moveTo>
                    <a:cubicBezTo>
                      <a:pt x="17" y="30"/>
                      <a:pt x="17" y="30"/>
                      <a:pt x="17" y="3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23" y="27"/>
                      <a:pt x="23" y="27"/>
                      <a:pt x="23" y="27"/>
                    </a:cubicBezTo>
                    <a:lnTo>
                      <a:pt x="22" y="30"/>
                    </a:lnTo>
                    <a:close/>
                    <a:moveTo>
                      <a:pt x="23" y="26"/>
                    </a:move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23" y="24"/>
                      <a:pt x="23" y="24"/>
                      <a:pt x="23" y="24"/>
                    </a:cubicBezTo>
                    <a:lnTo>
                      <a:pt x="23" y="26"/>
                    </a:lnTo>
                    <a:close/>
                    <a:moveTo>
                      <a:pt x="23" y="22"/>
                    </a:move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4" y="20"/>
                      <a:pt x="24" y="20"/>
                      <a:pt x="24" y="20"/>
                    </a:cubicBezTo>
                    <a:lnTo>
                      <a:pt x="23" y="22"/>
                    </a:lnTo>
                    <a:close/>
                    <a:moveTo>
                      <a:pt x="24" y="19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5" y="16"/>
                      <a:pt x="25" y="16"/>
                      <a:pt x="25" y="16"/>
                    </a:cubicBezTo>
                    <a:lnTo>
                      <a:pt x="24" y="19"/>
                    </a:lnTo>
                    <a:close/>
                    <a:moveTo>
                      <a:pt x="25" y="15"/>
                    </a:move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5" y="12"/>
                      <a:pt x="25" y="12"/>
                      <a:pt x="25" y="12"/>
                    </a:cubicBezTo>
                    <a:lnTo>
                      <a:pt x="25" y="15"/>
                    </a:lnTo>
                    <a:close/>
                    <a:moveTo>
                      <a:pt x="25" y="11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6" y="8"/>
                      <a:pt x="26" y="8"/>
                      <a:pt x="26" y="8"/>
                    </a:cubicBezTo>
                    <a:lnTo>
                      <a:pt x="25" y="11"/>
                    </a:lnTo>
                    <a:close/>
                    <a:moveTo>
                      <a:pt x="29" y="30"/>
                    </a:moveTo>
                    <a:cubicBezTo>
                      <a:pt x="24" y="30"/>
                      <a:pt x="24" y="30"/>
                      <a:pt x="24" y="30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9" y="28"/>
                      <a:pt x="29" y="28"/>
                      <a:pt x="29" y="28"/>
                    </a:cubicBezTo>
                    <a:lnTo>
                      <a:pt x="29" y="30"/>
                    </a:lnTo>
                    <a:close/>
                    <a:moveTo>
                      <a:pt x="29" y="26"/>
                    </a:move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30" y="24"/>
                      <a:pt x="30" y="24"/>
                      <a:pt x="30" y="24"/>
                    </a:cubicBezTo>
                    <a:lnTo>
                      <a:pt x="29" y="26"/>
                    </a:lnTo>
                    <a:close/>
                    <a:moveTo>
                      <a:pt x="30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30" y="20"/>
                      <a:pt x="30" y="20"/>
                      <a:pt x="30" y="20"/>
                    </a:cubicBezTo>
                    <a:lnTo>
                      <a:pt x="30" y="22"/>
                    </a:lnTo>
                    <a:close/>
                    <a:moveTo>
                      <a:pt x="31" y="19"/>
                    </a:move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31" y="16"/>
                      <a:pt x="31" y="16"/>
                      <a:pt x="31" y="16"/>
                    </a:cubicBezTo>
                    <a:lnTo>
                      <a:pt x="31" y="19"/>
                    </a:lnTo>
                    <a:close/>
                    <a:moveTo>
                      <a:pt x="31" y="15"/>
                    </a:moveTo>
                    <a:cubicBezTo>
                      <a:pt x="26" y="15"/>
                      <a:pt x="26" y="15"/>
                      <a:pt x="26" y="15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31" y="12"/>
                      <a:pt x="31" y="12"/>
                      <a:pt x="31" y="12"/>
                    </a:cubicBezTo>
                    <a:lnTo>
                      <a:pt x="31" y="15"/>
                    </a:lnTo>
                    <a:close/>
                    <a:moveTo>
                      <a:pt x="32" y="11"/>
                    </a:moveTo>
                    <a:cubicBezTo>
                      <a:pt x="27" y="11"/>
                      <a:pt x="27" y="11"/>
                      <a:pt x="27" y="11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2" y="8"/>
                      <a:pt x="32" y="8"/>
                      <a:pt x="32" y="8"/>
                    </a:cubicBezTo>
                    <a:lnTo>
                      <a:pt x="32" y="11"/>
                    </a:lnTo>
                    <a:close/>
                    <a:moveTo>
                      <a:pt x="36" y="30"/>
                    </a:move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6" y="28"/>
                      <a:pt x="36" y="28"/>
                      <a:pt x="36" y="28"/>
                    </a:cubicBezTo>
                    <a:lnTo>
                      <a:pt x="36" y="30"/>
                    </a:lnTo>
                    <a:close/>
                    <a:moveTo>
                      <a:pt x="36" y="26"/>
                    </a:moveTo>
                    <a:cubicBezTo>
                      <a:pt x="31" y="26"/>
                      <a:pt x="31" y="26"/>
                      <a:pt x="31" y="26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36" y="24"/>
                      <a:pt x="36" y="24"/>
                      <a:pt x="36" y="24"/>
                    </a:cubicBezTo>
                    <a:lnTo>
                      <a:pt x="36" y="26"/>
                    </a:lnTo>
                    <a:close/>
                    <a:moveTo>
                      <a:pt x="37" y="22"/>
                    </a:move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7" y="20"/>
                      <a:pt x="37" y="20"/>
                      <a:pt x="37" y="20"/>
                    </a:cubicBezTo>
                    <a:lnTo>
                      <a:pt x="37" y="22"/>
                    </a:lnTo>
                    <a:close/>
                    <a:moveTo>
                      <a:pt x="37" y="19"/>
                    </a:moveTo>
                    <a:cubicBezTo>
                      <a:pt x="32" y="19"/>
                      <a:pt x="32" y="19"/>
                      <a:pt x="32" y="19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7" y="16"/>
                      <a:pt x="37" y="16"/>
                      <a:pt x="37" y="16"/>
                    </a:cubicBezTo>
                    <a:lnTo>
                      <a:pt x="37" y="19"/>
                    </a:lnTo>
                    <a:close/>
                    <a:moveTo>
                      <a:pt x="37" y="15"/>
                    </a:move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8" y="12"/>
                      <a:pt x="38" y="12"/>
                      <a:pt x="38" y="12"/>
                    </a:cubicBezTo>
                    <a:lnTo>
                      <a:pt x="37" y="15"/>
                    </a:lnTo>
                    <a:close/>
                    <a:moveTo>
                      <a:pt x="38" y="11"/>
                    </a:moveTo>
                    <a:cubicBezTo>
                      <a:pt x="33" y="11"/>
                      <a:pt x="33" y="11"/>
                      <a:pt x="33" y="11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8" y="8"/>
                      <a:pt x="38" y="8"/>
                      <a:pt x="38" y="8"/>
                    </a:cubicBezTo>
                    <a:lnTo>
                      <a:pt x="38" y="11"/>
                    </a:lnTo>
                    <a:close/>
                    <a:moveTo>
                      <a:pt x="43" y="30"/>
                    </a:move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43" y="28"/>
                      <a:pt x="43" y="28"/>
                      <a:pt x="43" y="28"/>
                    </a:cubicBezTo>
                    <a:lnTo>
                      <a:pt x="43" y="30"/>
                    </a:lnTo>
                    <a:close/>
                    <a:moveTo>
                      <a:pt x="43" y="26"/>
                    </a:move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43" y="24"/>
                      <a:pt x="43" y="24"/>
                      <a:pt x="43" y="24"/>
                    </a:cubicBezTo>
                    <a:lnTo>
                      <a:pt x="43" y="26"/>
                    </a:lnTo>
                    <a:close/>
                    <a:moveTo>
                      <a:pt x="43" y="23"/>
                    </a:moveTo>
                    <a:cubicBezTo>
                      <a:pt x="38" y="22"/>
                      <a:pt x="38" y="22"/>
                      <a:pt x="38" y="22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43" y="20"/>
                      <a:pt x="43" y="20"/>
                      <a:pt x="43" y="20"/>
                    </a:cubicBezTo>
                    <a:lnTo>
                      <a:pt x="43" y="23"/>
                    </a:lnTo>
                    <a:close/>
                    <a:moveTo>
                      <a:pt x="43" y="19"/>
                    </a:moveTo>
                    <a:cubicBezTo>
                      <a:pt x="39" y="19"/>
                      <a:pt x="39" y="19"/>
                      <a:pt x="39" y="19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4" y="16"/>
                      <a:pt x="44" y="16"/>
                      <a:pt x="44" y="16"/>
                    </a:cubicBezTo>
                    <a:lnTo>
                      <a:pt x="43" y="19"/>
                    </a:lnTo>
                    <a:close/>
                    <a:moveTo>
                      <a:pt x="44" y="15"/>
                    </a:move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44" y="12"/>
                      <a:pt x="44" y="12"/>
                      <a:pt x="44" y="12"/>
                    </a:cubicBezTo>
                    <a:lnTo>
                      <a:pt x="44" y="15"/>
                    </a:lnTo>
                    <a:close/>
                    <a:moveTo>
                      <a:pt x="44" y="11"/>
                    </a:moveTo>
                    <a:cubicBezTo>
                      <a:pt x="40" y="11"/>
                      <a:pt x="40" y="11"/>
                      <a:pt x="40" y="11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4" y="8"/>
                      <a:pt x="44" y="8"/>
                      <a:pt x="44" y="8"/>
                    </a:cubicBezTo>
                    <a:lnTo>
                      <a:pt x="44" y="11"/>
                    </a:lnTo>
                    <a:close/>
                    <a:moveTo>
                      <a:pt x="71" y="43"/>
                    </a:moveTo>
                    <a:cubicBezTo>
                      <a:pt x="71" y="44"/>
                      <a:pt x="71" y="44"/>
                      <a:pt x="70" y="44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4" y="44"/>
                      <a:pt x="43" y="44"/>
                      <a:pt x="43" y="43"/>
                    </a:cubicBezTo>
                    <a:cubicBezTo>
                      <a:pt x="44" y="33"/>
                      <a:pt x="44" y="33"/>
                      <a:pt x="44" y="33"/>
                    </a:cubicBezTo>
                    <a:cubicBezTo>
                      <a:pt x="44" y="32"/>
                      <a:pt x="44" y="32"/>
                      <a:pt x="45" y="32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70" y="32"/>
                      <a:pt x="71" y="32"/>
                      <a:pt x="71" y="33"/>
                    </a:cubicBezTo>
                    <a:lnTo>
                      <a:pt x="71" y="43"/>
                    </a:lnTo>
                    <a:close/>
                    <a:moveTo>
                      <a:pt x="77" y="31"/>
                    </a:moveTo>
                    <a:cubicBezTo>
                      <a:pt x="72" y="31"/>
                      <a:pt x="72" y="31"/>
                      <a:pt x="72" y="31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7" y="28"/>
                      <a:pt x="77" y="28"/>
                      <a:pt x="77" y="28"/>
                    </a:cubicBezTo>
                    <a:lnTo>
                      <a:pt x="77" y="31"/>
                    </a:lnTo>
                    <a:close/>
                    <a:moveTo>
                      <a:pt x="76" y="27"/>
                    </a:moveTo>
                    <a:cubicBezTo>
                      <a:pt x="72" y="27"/>
                      <a:pt x="72" y="27"/>
                      <a:pt x="72" y="27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6" y="24"/>
                      <a:pt x="76" y="24"/>
                      <a:pt x="76" y="24"/>
                    </a:cubicBezTo>
                    <a:lnTo>
                      <a:pt x="76" y="27"/>
                    </a:lnTo>
                    <a:close/>
                    <a:moveTo>
                      <a:pt x="76" y="23"/>
                    </a:move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6" y="20"/>
                      <a:pt x="76" y="20"/>
                      <a:pt x="76" y="20"/>
                    </a:cubicBezTo>
                    <a:lnTo>
                      <a:pt x="76" y="23"/>
                    </a:lnTo>
                    <a:close/>
                    <a:moveTo>
                      <a:pt x="76" y="19"/>
                    </a:moveTo>
                    <a:cubicBezTo>
                      <a:pt x="71" y="19"/>
                      <a:pt x="71" y="19"/>
                      <a:pt x="71" y="19"/>
                    </a:cubicBezTo>
                    <a:cubicBezTo>
                      <a:pt x="71" y="16"/>
                      <a:pt x="71" y="16"/>
                      <a:pt x="71" y="16"/>
                    </a:cubicBezTo>
                    <a:cubicBezTo>
                      <a:pt x="76" y="16"/>
                      <a:pt x="76" y="16"/>
                      <a:pt x="76" y="16"/>
                    </a:cubicBezTo>
                    <a:lnTo>
                      <a:pt x="76" y="19"/>
                    </a:lnTo>
                    <a:close/>
                    <a:moveTo>
                      <a:pt x="75" y="15"/>
                    </a:moveTo>
                    <a:cubicBezTo>
                      <a:pt x="71" y="15"/>
                      <a:pt x="71" y="15"/>
                      <a:pt x="71" y="15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75" y="12"/>
                      <a:pt x="75" y="12"/>
                      <a:pt x="75" y="12"/>
                    </a:cubicBezTo>
                    <a:lnTo>
                      <a:pt x="75" y="15"/>
                    </a:lnTo>
                    <a:close/>
                    <a:moveTo>
                      <a:pt x="75" y="11"/>
                    </a:moveTo>
                    <a:cubicBezTo>
                      <a:pt x="71" y="11"/>
                      <a:pt x="71" y="11"/>
                      <a:pt x="71" y="11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75" y="8"/>
                      <a:pt x="75" y="8"/>
                      <a:pt x="75" y="8"/>
                    </a:cubicBezTo>
                    <a:lnTo>
                      <a:pt x="75" y="11"/>
                    </a:lnTo>
                    <a:close/>
                    <a:moveTo>
                      <a:pt x="75" y="5"/>
                    </a:moveTo>
                    <a:cubicBezTo>
                      <a:pt x="72" y="5"/>
                      <a:pt x="72" y="5"/>
                      <a:pt x="72" y="5"/>
                    </a:cubicBezTo>
                    <a:cubicBezTo>
                      <a:pt x="72" y="5"/>
                      <a:pt x="71" y="5"/>
                      <a:pt x="71" y="4"/>
                    </a:cubicBezTo>
                    <a:cubicBezTo>
                      <a:pt x="71" y="3"/>
                      <a:pt x="71" y="3"/>
                      <a:pt x="71" y="3"/>
                    </a:cubicBezTo>
                    <a:cubicBezTo>
                      <a:pt x="71" y="3"/>
                      <a:pt x="71" y="2"/>
                      <a:pt x="72" y="2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76" y="2"/>
                      <a:pt x="76" y="3"/>
                      <a:pt x="76" y="3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5"/>
                      <a:pt x="76" y="5"/>
                      <a:pt x="75" y="5"/>
                    </a:cubicBezTo>
                    <a:close/>
                    <a:moveTo>
                      <a:pt x="84" y="31"/>
                    </a:moveTo>
                    <a:cubicBezTo>
                      <a:pt x="79" y="31"/>
                      <a:pt x="79" y="31"/>
                      <a:pt x="79" y="31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83" y="28"/>
                      <a:pt x="83" y="28"/>
                      <a:pt x="83" y="28"/>
                    </a:cubicBezTo>
                    <a:lnTo>
                      <a:pt x="84" y="31"/>
                    </a:lnTo>
                    <a:close/>
                    <a:moveTo>
                      <a:pt x="83" y="27"/>
                    </a:move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83" y="24"/>
                      <a:pt x="83" y="24"/>
                      <a:pt x="83" y="24"/>
                    </a:cubicBezTo>
                    <a:lnTo>
                      <a:pt x="83" y="27"/>
                    </a:lnTo>
                    <a:close/>
                    <a:moveTo>
                      <a:pt x="83" y="23"/>
                    </a:moveTo>
                    <a:cubicBezTo>
                      <a:pt x="78" y="23"/>
                      <a:pt x="78" y="23"/>
                      <a:pt x="78" y="23"/>
                    </a:cubicBezTo>
                    <a:cubicBezTo>
                      <a:pt x="78" y="20"/>
                      <a:pt x="78" y="20"/>
                      <a:pt x="78" y="20"/>
                    </a:cubicBezTo>
                    <a:cubicBezTo>
                      <a:pt x="82" y="20"/>
                      <a:pt x="82" y="20"/>
                      <a:pt x="82" y="20"/>
                    </a:cubicBezTo>
                    <a:lnTo>
                      <a:pt x="83" y="23"/>
                    </a:lnTo>
                    <a:close/>
                    <a:moveTo>
                      <a:pt x="82" y="19"/>
                    </a:moveTo>
                    <a:cubicBezTo>
                      <a:pt x="78" y="19"/>
                      <a:pt x="78" y="19"/>
                      <a:pt x="78" y="19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82" y="16"/>
                      <a:pt x="82" y="16"/>
                      <a:pt x="82" y="16"/>
                    </a:cubicBezTo>
                    <a:lnTo>
                      <a:pt x="82" y="19"/>
                    </a:lnTo>
                    <a:close/>
                    <a:moveTo>
                      <a:pt x="82" y="15"/>
                    </a:move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2"/>
                      <a:pt x="77" y="12"/>
                      <a:pt x="77" y="12"/>
                    </a:cubicBezTo>
                    <a:cubicBezTo>
                      <a:pt x="81" y="12"/>
                      <a:pt x="81" y="12"/>
                      <a:pt x="81" y="12"/>
                    </a:cubicBezTo>
                    <a:lnTo>
                      <a:pt x="82" y="15"/>
                    </a:lnTo>
                    <a:close/>
                    <a:moveTo>
                      <a:pt x="81" y="11"/>
                    </a:moveTo>
                    <a:cubicBezTo>
                      <a:pt x="77" y="11"/>
                      <a:pt x="77" y="11"/>
                      <a:pt x="77" y="11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81" y="8"/>
                      <a:pt x="81" y="8"/>
                      <a:pt x="81" y="8"/>
                    </a:cubicBezTo>
                    <a:lnTo>
                      <a:pt x="81" y="11"/>
                    </a:lnTo>
                    <a:close/>
                    <a:moveTo>
                      <a:pt x="90" y="31"/>
                    </a:moveTo>
                    <a:cubicBezTo>
                      <a:pt x="85" y="31"/>
                      <a:pt x="85" y="31"/>
                      <a:pt x="85" y="31"/>
                    </a:cubicBezTo>
                    <a:cubicBezTo>
                      <a:pt x="85" y="28"/>
                      <a:pt x="85" y="28"/>
                      <a:pt x="85" y="28"/>
                    </a:cubicBezTo>
                    <a:cubicBezTo>
                      <a:pt x="90" y="28"/>
                      <a:pt x="90" y="28"/>
                      <a:pt x="90" y="28"/>
                    </a:cubicBezTo>
                    <a:lnTo>
                      <a:pt x="90" y="31"/>
                    </a:lnTo>
                    <a:close/>
                    <a:moveTo>
                      <a:pt x="90" y="27"/>
                    </a:moveTo>
                    <a:cubicBezTo>
                      <a:pt x="85" y="27"/>
                      <a:pt x="85" y="27"/>
                      <a:pt x="85" y="27"/>
                    </a:cubicBezTo>
                    <a:cubicBezTo>
                      <a:pt x="85" y="24"/>
                      <a:pt x="85" y="24"/>
                      <a:pt x="85" y="24"/>
                    </a:cubicBezTo>
                    <a:cubicBezTo>
                      <a:pt x="89" y="24"/>
                      <a:pt x="89" y="24"/>
                      <a:pt x="89" y="24"/>
                    </a:cubicBezTo>
                    <a:lnTo>
                      <a:pt x="90" y="27"/>
                    </a:lnTo>
                    <a:close/>
                    <a:moveTo>
                      <a:pt x="89" y="23"/>
                    </a:moveTo>
                    <a:cubicBezTo>
                      <a:pt x="84" y="23"/>
                      <a:pt x="84" y="23"/>
                      <a:pt x="84" y="23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89" y="20"/>
                      <a:pt x="89" y="20"/>
                      <a:pt x="89" y="20"/>
                    </a:cubicBezTo>
                    <a:lnTo>
                      <a:pt x="89" y="23"/>
                    </a:lnTo>
                    <a:close/>
                    <a:moveTo>
                      <a:pt x="89" y="19"/>
                    </a:move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8" y="16"/>
                      <a:pt x="88" y="16"/>
                      <a:pt x="88" y="16"/>
                    </a:cubicBezTo>
                    <a:lnTo>
                      <a:pt x="89" y="19"/>
                    </a:lnTo>
                    <a:close/>
                    <a:moveTo>
                      <a:pt x="88" y="15"/>
                    </a:moveTo>
                    <a:cubicBezTo>
                      <a:pt x="84" y="15"/>
                      <a:pt x="84" y="15"/>
                      <a:pt x="84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8" y="12"/>
                      <a:pt x="88" y="12"/>
                      <a:pt x="88" y="12"/>
                    </a:cubicBezTo>
                    <a:lnTo>
                      <a:pt x="88" y="15"/>
                    </a:lnTo>
                    <a:close/>
                    <a:moveTo>
                      <a:pt x="88" y="11"/>
                    </a:move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8"/>
                      <a:pt x="83" y="8"/>
                      <a:pt x="83" y="8"/>
                    </a:cubicBezTo>
                    <a:cubicBezTo>
                      <a:pt x="87" y="8"/>
                      <a:pt x="87" y="8"/>
                      <a:pt x="87" y="8"/>
                    </a:cubicBezTo>
                    <a:lnTo>
                      <a:pt x="88" y="11"/>
                    </a:lnTo>
                    <a:close/>
                    <a:moveTo>
                      <a:pt x="97" y="31"/>
                    </a:moveTo>
                    <a:cubicBezTo>
                      <a:pt x="92" y="31"/>
                      <a:pt x="92" y="31"/>
                      <a:pt x="92" y="31"/>
                    </a:cubicBezTo>
                    <a:cubicBezTo>
                      <a:pt x="92" y="28"/>
                      <a:pt x="92" y="28"/>
                      <a:pt x="92" y="28"/>
                    </a:cubicBezTo>
                    <a:cubicBezTo>
                      <a:pt x="97" y="28"/>
                      <a:pt x="97" y="28"/>
                      <a:pt x="97" y="28"/>
                    </a:cubicBezTo>
                    <a:lnTo>
                      <a:pt x="97" y="31"/>
                    </a:lnTo>
                    <a:close/>
                    <a:moveTo>
                      <a:pt x="97" y="27"/>
                    </a:moveTo>
                    <a:cubicBezTo>
                      <a:pt x="92" y="27"/>
                      <a:pt x="92" y="27"/>
                      <a:pt x="92" y="27"/>
                    </a:cubicBezTo>
                    <a:cubicBezTo>
                      <a:pt x="91" y="24"/>
                      <a:pt x="91" y="24"/>
                      <a:pt x="91" y="24"/>
                    </a:cubicBezTo>
                    <a:cubicBezTo>
                      <a:pt x="96" y="24"/>
                      <a:pt x="96" y="24"/>
                      <a:pt x="96" y="24"/>
                    </a:cubicBezTo>
                    <a:lnTo>
                      <a:pt x="97" y="27"/>
                    </a:lnTo>
                    <a:close/>
                    <a:moveTo>
                      <a:pt x="96" y="23"/>
                    </a:moveTo>
                    <a:cubicBezTo>
                      <a:pt x="91" y="23"/>
                      <a:pt x="91" y="23"/>
                      <a:pt x="91" y="23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5" y="20"/>
                      <a:pt x="95" y="20"/>
                      <a:pt x="95" y="20"/>
                    </a:cubicBezTo>
                    <a:lnTo>
                      <a:pt x="96" y="23"/>
                    </a:lnTo>
                    <a:close/>
                    <a:moveTo>
                      <a:pt x="95" y="19"/>
                    </a:move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6"/>
                      <a:pt x="90" y="16"/>
                      <a:pt x="90" y="16"/>
                    </a:cubicBezTo>
                    <a:cubicBezTo>
                      <a:pt x="95" y="16"/>
                      <a:pt x="95" y="16"/>
                      <a:pt x="95" y="16"/>
                    </a:cubicBezTo>
                    <a:lnTo>
                      <a:pt x="95" y="19"/>
                    </a:lnTo>
                    <a:close/>
                    <a:moveTo>
                      <a:pt x="94" y="15"/>
                    </a:moveTo>
                    <a:cubicBezTo>
                      <a:pt x="90" y="15"/>
                      <a:pt x="90" y="15"/>
                      <a:pt x="90" y="15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4" y="12"/>
                      <a:pt x="94" y="12"/>
                      <a:pt x="94" y="12"/>
                    </a:cubicBezTo>
                    <a:lnTo>
                      <a:pt x="94" y="15"/>
                    </a:lnTo>
                    <a:close/>
                    <a:moveTo>
                      <a:pt x="94" y="11"/>
                    </a:moveTo>
                    <a:cubicBezTo>
                      <a:pt x="89" y="11"/>
                      <a:pt x="89" y="11"/>
                      <a:pt x="89" y="11"/>
                    </a:cubicBezTo>
                    <a:cubicBezTo>
                      <a:pt x="89" y="8"/>
                      <a:pt x="89" y="8"/>
                      <a:pt x="89" y="8"/>
                    </a:cubicBezTo>
                    <a:cubicBezTo>
                      <a:pt x="93" y="8"/>
                      <a:pt x="93" y="8"/>
                      <a:pt x="93" y="8"/>
                    </a:cubicBezTo>
                    <a:lnTo>
                      <a:pt x="94" y="11"/>
                    </a:lnTo>
                    <a:close/>
                    <a:moveTo>
                      <a:pt x="93" y="4"/>
                    </a:moveTo>
                    <a:cubicBezTo>
                      <a:pt x="93" y="5"/>
                      <a:pt x="92" y="5"/>
                      <a:pt x="91" y="5"/>
                    </a:cubicBezTo>
                    <a:cubicBezTo>
                      <a:pt x="89" y="5"/>
                      <a:pt x="89" y="5"/>
                      <a:pt x="89" y="5"/>
                    </a:cubicBezTo>
                    <a:cubicBezTo>
                      <a:pt x="88" y="5"/>
                      <a:pt x="87" y="5"/>
                      <a:pt x="87" y="4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7" y="3"/>
                      <a:pt x="87" y="2"/>
                      <a:pt x="88" y="2"/>
                    </a:cubicBezTo>
                    <a:cubicBezTo>
                      <a:pt x="91" y="2"/>
                      <a:pt x="91" y="2"/>
                      <a:pt x="91" y="2"/>
                    </a:cubicBezTo>
                    <a:cubicBezTo>
                      <a:pt x="92" y="2"/>
                      <a:pt x="92" y="3"/>
                      <a:pt x="92" y="3"/>
                    </a:cubicBezTo>
                    <a:lnTo>
                      <a:pt x="93" y="4"/>
                    </a:lnTo>
                    <a:close/>
                    <a:moveTo>
                      <a:pt x="101" y="4"/>
                    </a:moveTo>
                    <a:cubicBezTo>
                      <a:pt x="101" y="5"/>
                      <a:pt x="100" y="5"/>
                      <a:pt x="100" y="5"/>
                    </a:cubicBezTo>
                    <a:cubicBezTo>
                      <a:pt x="97" y="5"/>
                      <a:pt x="97" y="5"/>
                      <a:pt x="97" y="5"/>
                    </a:cubicBezTo>
                    <a:cubicBezTo>
                      <a:pt x="96" y="5"/>
                      <a:pt x="95" y="5"/>
                      <a:pt x="95" y="4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5" y="3"/>
                      <a:pt x="95" y="2"/>
                      <a:pt x="96" y="2"/>
                    </a:cubicBezTo>
                    <a:cubicBezTo>
                      <a:pt x="99" y="2"/>
                      <a:pt x="99" y="2"/>
                      <a:pt x="99" y="2"/>
                    </a:cubicBezTo>
                    <a:cubicBezTo>
                      <a:pt x="100" y="2"/>
                      <a:pt x="100" y="3"/>
                      <a:pt x="101" y="3"/>
                    </a:cubicBezTo>
                    <a:lnTo>
                      <a:pt x="10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787"/>
              <p:cNvSpPr>
                <a:spLocks noEditPoints="1"/>
              </p:cNvSpPr>
              <p:nvPr/>
            </p:nvSpPr>
            <p:spPr bwMode="auto">
              <a:xfrm>
                <a:off x="8694738" y="4763"/>
                <a:ext cx="341313" cy="242888"/>
              </a:xfrm>
              <a:custGeom>
                <a:avLst/>
                <a:gdLst>
                  <a:gd name="T0" fmla="*/ 89 w 91"/>
                  <a:gd name="T1" fmla="*/ 0 h 65"/>
                  <a:gd name="T2" fmla="*/ 2 w 91"/>
                  <a:gd name="T3" fmla="*/ 0 h 65"/>
                  <a:gd name="T4" fmla="*/ 0 w 91"/>
                  <a:gd name="T5" fmla="*/ 2 h 65"/>
                  <a:gd name="T6" fmla="*/ 0 w 91"/>
                  <a:gd name="T7" fmla="*/ 63 h 65"/>
                  <a:gd name="T8" fmla="*/ 2 w 91"/>
                  <a:gd name="T9" fmla="*/ 65 h 65"/>
                  <a:gd name="T10" fmla="*/ 89 w 91"/>
                  <a:gd name="T11" fmla="*/ 65 h 65"/>
                  <a:gd name="T12" fmla="*/ 91 w 91"/>
                  <a:gd name="T13" fmla="*/ 63 h 65"/>
                  <a:gd name="T14" fmla="*/ 91 w 91"/>
                  <a:gd name="T15" fmla="*/ 2 h 65"/>
                  <a:gd name="T16" fmla="*/ 89 w 91"/>
                  <a:gd name="T17" fmla="*/ 0 h 65"/>
                  <a:gd name="T18" fmla="*/ 87 w 91"/>
                  <a:gd name="T19" fmla="*/ 59 h 65"/>
                  <a:gd name="T20" fmla="*/ 85 w 91"/>
                  <a:gd name="T21" fmla="*/ 61 h 65"/>
                  <a:gd name="T22" fmla="*/ 6 w 91"/>
                  <a:gd name="T23" fmla="*/ 61 h 65"/>
                  <a:gd name="T24" fmla="*/ 4 w 91"/>
                  <a:gd name="T25" fmla="*/ 59 h 65"/>
                  <a:gd name="T26" fmla="*/ 4 w 91"/>
                  <a:gd name="T27" fmla="*/ 6 h 65"/>
                  <a:gd name="T28" fmla="*/ 6 w 91"/>
                  <a:gd name="T29" fmla="*/ 4 h 65"/>
                  <a:gd name="T30" fmla="*/ 85 w 91"/>
                  <a:gd name="T31" fmla="*/ 4 h 65"/>
                  <a:gd name="T32" fmla="*/ 87 w 91"/>
                  <a:gd name="T33" fmla="*/ 6 h 65"/>
                  <a:gd name="T34" fmla="*/ 87 w 91"/>
                  <a:gd name="T35" fmla="*/ 59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65">
                    <a:moveTo>
                      <a:pt x="89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4"/>
                      <a:pt x="1" y="65"/>
                      <a:pt x="2" y="65"/>
                    </a:cubicBezTo>
                    <a:cubicBezTo>
                      <a:pt x="89" y="65"/>
                      <a:pt x="89" y="65"/>
                      <a:pt x="89" y="65"/>
                    </a:cubicBezTo>
                    <a:cubicBezTo>
                      <a:pt x="90" y="65"/>
                      <a:pt x="91" y="64"/>
                      <a:pt x="91" y="63"/>
                    </a:cubicBezTo>
                    <a:cubicBezTo>
                      <a:pt x="91" y="2"/>
                      <a:pt x="91" y="2"/>
                      <a:pt x="91" y="2"/>
                    </a:cubicBezTo>
                    <a:cubicBezTo>
                      <a:pt x="91" y="1"/>
                      <a:pt x="90" y="0"/>
                      <a:pt x="89" y="0"/>
                    </a:cubicBezTo>
                    <a:close/>
                    <a:moveTo>
                      <a:pt x="87" y="59"/>
                    </a:moveTo>
                    <a:cubicBezTo>
                      <a:pt x="87" y="60"/>
                      <a:pt x="86" y="61"/>
                      <a:pt x="85" y="61"/>
                    </a:cubicBezTo>
                    <a:cubicBezTo>
                      <a:pt x="6" y="61"/>
                      <a:pt x="6" y="61"/>
                      <a:pt x="6" y="61"/>
                    </a:cubicBezTo>
                    <a:cubicBezTo>
                      <a:pt x="5" y="61"/>
                      <a:pt x="4" y="60"/>
                      <a:pt x="4" y="59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85" y="4"/>
                      <a:pt x="85" y="4"/>
                      <a:pt x="85" y="4"/>
                    </a:cubicBezTo>
                    <a:cubicBezTo>
                      <a:pt x="86" y="4"/>
                      <a:pt x="87" y="5"/>
                      <a:pt x="87" y="6"/>
                    </a:cubicBezTo>
                    <a:lnTo>
                      <a:pt x="87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788"/>
              <p:cNvSpPr/>
              <p:nvPr/>
            </p:nvSpPr>
            <p:spPr bwMode="auto">
              <a:xfrm>
                <a:off x="8661400" y="423863"/>
                <a:ext cx="401638" cy="7938"/>
              </a:xfrm>
              <a:custGeom>
                <a:avLst/>
                <a:gdLst>
                  <a:gd name="T0" fmla="*/ 107 w 107"/>
                  <a:gd name="T1" fmla="*/ 2 h 2"/>
                  <a:gd name="T2" fmla="*/ 106 w 107"/>
                  <a:gd name="T3" fmla="*/ 2 h 2"/>
                  <a:gd name="T4" fmla="*/ 2 w 107"/>
                  <a:gd name="T5" fmla="*/ 2 h 2"/>
                  <a:gd name="T6" fmla="*/ 0 w 107"/>
                  <a:gd name="T7" fmla="*/ 2 h 2"/>
                  <a:gd name="T8" fmla="*/ 0 w 107"/>
                  <a:gd name="T9" fmla="*/ 1 h 2"/>
                  <a:gd name="T10" fmla="*/ 2 w 107"/>
                  <a:gd name="T11" fmla="*/ 0 h 2"/>
                  <a:gd name="T12" fmla="*/ 106 w 107"/>
                  <a:gd name="T13" fmla="*/ 0 h 2"/>
                  <a:gd name="T14" fmla="*/ 107 w 107"/>
                  <a:gd name="T15" fmla="*/ 1 h 2"/>
                  <a:gd name="T16" fmla="*/ 107 w 107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2">
                    <a:moveTo>
                      <a:pt x="107" y="2"/>
                    </a:moveTo>
                    <a:cubicBezTo>
                      <a:pt x="107" y="2"/>
                      <a:pt x="107" y="2"/>
                      <a:pt x="106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7" y="0"/>
                      <a:pt x="107" y="1"/>
                      <a:pt x="107" y="1"/>
                    </a:cubicBezTo>
                    <a:lnTo>
                      <a:pt x="107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789"/>
              <p:cNvSpPr/>
              <p:nvPr/>
            </p:nvSpPr>
            <p:spPr bwMode="auto">
              <a:xfrm>
                <a:off x="8724900" y="30163"/>
                <a:ext cx="134938" cy="120650"/>
              </a:xfrm>
              <a:custGeom>
                <a:avLst/>
                <a:gdLst>
                  <a:gd name="T0" fmla="*/ 0 w 36"/>
                  <a:gd name="T1" fmla="*/ 32 h 32"/>
                  <a:gd name="T2" fmla="*/ 0 w 36"/>
                  <a:gd name="T3" fmla="*/ 1 h 32"/>
                  <a:gd name="T4" fmla="*/ 36 w 36"/>
                  <a:gd name="T5" fmla="*/ 2 h 32"/>
                  <a:gd name="T6" fmla="*/ 3 w 36"/>
                  <a:gd name="T7" fmla="*/ 5 h 32"/>
                  <a:gd name="T8" fmla="*/ 0 w 36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0" y="32"/>
                    </a:moveTo>
                    <a:cubicBezTo>
                      <a:pt x="0" y="32"/>
                      <a:pt x="0" y="3"/>
                      <a:pt x="0" y="1"/>
                    </a:cubicBezTo>
                    <a:cubicBezTo>
                      <a:pt x="1" y="0"/>
                      <a:pt x="36" y="2"/>
                      <a:pt x="36" y="2"/>
                    </a:cubicBezTo>
                    <a:cubicBezTo>
                      <a:pt x="36" y="2"/>
                      <a:pt x="4" y="3"/>
                      <a:pt x="3" y="5"/>
                    </a:cubicBezTo>
                    <a:cubicBezTo>
                      <a:pt x="2" y="7"/>
                      <a:pt x="0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790"/>
              <p:cNvSpPr/>
              <p:nvPr/>
            </p:nvSpPr>
            <p:spPr bwMode="auto">
              <a:xfrm>
                <a:off x="8870950" y="101600"/>
                <a:ext cx="139700" cy="120650"/>
              </a:xfrm>
              <a:custGeom>
                <a:avLst/>
                <a:gdLst>
                  <a:gd name="T0" fmla="*/ 37 w 37"/>
                  <a:gd name="T1" fmla="*/ 0 h 32"/>
                  <a:gd name="T2" fmla="*/ 36 w 37"/>
                  <a:gd name="T3" fmla="*/ 30 h 32"/>
                  <a:gd name="T4" fmla="*/ 0 w 37"/>
                  <a:gd name="T5" fmla="*/ 30 h 32"/>
                  <a:gd name="T6" fmla="*/ 33 w 37"/>
                  <a:gd name="T7" fmla="*/ 27 h 32"/>
                  <a:gd name="T8" fmla="*/ 37 w 37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2">
                    <a:moveTo>
                      <a:pt x="37" y="0"/>
                    </a:moveTo>
                    <a:cubicBezTo>
                      <a:pt x="37" y="0"/>
                      <a:pt x="37" y="29"/>
                      <a:pt x="36" y="30"/>
                    </a:cubicBezTo>
                    <a:cubicBezTo>
                      <a:pt x="36" y="32"/>
                      <a:pt x="0" y="30"/>
                      <a:pt x="0" y="30"/>
                    </a:cubicBezTo>
                    <a:cubicBezTo>
                      <a:pt x="0" y="30"/>
                      <a:pt x="32" y="29"/>
                      <a:pt x="33" y="27"/>
                    </a:cubicBezTo>
                    <a:cubicBezTo>
                      <a:pt x="34" y="25"/>
                      <a:pt x="37" y="0"/>
                      <a:pt x="3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791"/>
              <p:cNvSpPr>
                <a:spLocks noEditPoints="1"/>
              </p:cNvSpPr>
              <p:nvPr/>
            </p:nvSpPr>
            <p:spPr bwMode="auto">
              <a:xfrm>
                <a:off x="8323263" y="-182563"/>
                <a:ext cx="577850" cy="606425"/>
              </a:xfrm>
              <a:custGeom>
                <a:avLst/>
                <a:gdLst>
                  <a:gd name="T0" fmla="*/ 84 w 154"/>
                  <a:gd name="T1" fmla="*/ 137 h 162"/>
                  <a:gd name="T2" fmla="*/ 84 w 154"/>
                  <a:gd name="T3" fmla="*/ 130 h 162"/>
                  <a:gd name="T4" fmla="*/ 93 w 154"/>
                  <a:gd name="T5" fmla="*/ 102 h 162"/>
                  <a:gd name="T6" fmla="*/ 93 w 154"/>
                  <a:gd name="T7" fmla="*/ 84 h 162"/>
                  <a:gd name="T8" fmla="*/ 84 w 154"/>
                  <a:gd name="T9" fmla="*/ 61 h 162"/>
                  <a:gd name="T10" fmla="*/ 84 w 154"/>
                  <a:gd name="T11" fmla="*/ 54 h 162"/>
                  <a:gd name="T12" fmla="*/ 104 w 154"/>
                  <a:gd name="T13" fmla="*/ 38 h 162"/>
                  <a:gd name="T14" fmla="*/ 108 w 154"/>
                  <a:gd name="T15" fmla="*/ 30 h 162"/>
                  <a:gd name="T16" fmla="*/ 134 w 154"/>
                  <a:gd name="T17" fmla="*/ 45 h 162"/>
                  <a:gd name="T18" fmla="*/ 134 w 154"/>
                  <a:gd name="T19" fmla="*/ 28 h 162"/>
                  <a:gd name="T20" fmla="*/ 154 w 154"/>
                  <a:gd name="T21" fmla="*/ 45 h 162"/>
                  <a:gd name="T22" fmla="*/ 137 w 154"/>
                  <a:gd name="T23" fmla="*/ 22 h 162"/>
                  <a:gd name="T24" fmla="*/ 30 w 154"/>
                  <a:gd name="T25" fmla="*/ 18 h 162"/>
                  <a:gd name="T26" fmla="*/ 9 w 154"/>
                  <a:gd name="T27" fmla="*/ 43 h 162"/>
                  <a:gd name="T28" fmla="*/ 12 w 154"/>
                  <a:gd name="T29" fmla="*/ 125 h 162"/>
                  <a:gd name="T30" fmla="*/ 81 w 154"/>
                  <a:gd name="T31" fmla="*/ 162 h 162"/>
                  <a:gd name="T32" fmla="*/ 124 w 154"/>
                  <a:gd name="T33" fmla="*/ 20 h 162"/>
                  <a:gd name="T34" fmla="*/ 125 w 154"/>
                  <a:gd name="T35" fmla="*/ 20 h 162"/>
                  <a:gd name="T36" fmla="*/ 98 w 154"/>
                  <a:gd name="T37" fmla="*/ 10 h 162"/>
                  <a:gd name="T38" fmla="*/ 91 w 154"/>
                  <a:gd name="T39" fmla="*/ 11 h 162"/>
                  <a:gd name="T40" fmla="*/ 84 w 154"/>
                  <a:gd name="T41" fmla="*/ 6 h 162"/>
                  <a:gd name="T42" fmla="*/ 48 w 154"/>
                  <a:gd name="T43" fmla="*/ 22 h 162"/>
                  <a:gd name="T44" fmla="*/ 48 w 154"/>
                  <a:gd name="T45" fmla="*/ 104 h 162"/>
                  <a:gd name="T46" fmla="*/ 47 w 154"/>
                  <a:gd name="T47" fmla="*/ 84 h 162"/>
                  <a:gd name="T48" fmla="*/ 36 w 154"/>
                  <a:gd name="T49" fmla="*/ 55 h 162"/>
                  <a:gd name="T50" fmla="*/ 29 w 154"/>
                  <a:gd name="T51" fmla="*/ 78 h 162"/>
                  <a:gd name="T52" fmla="*/ 54 w 154"/>
                  <a:gd name="T53" fmla="*/ 132 h 162"/>
                  <a:gd name="T54" fmla="*/ 38 w 154"/>
                  <a:gd name="T55" fmla="*/ 113 h 162"/>
                  <a:gd name="T56" fmla="*/ 44 w 154"/>
                  <a:gd name="T57" fmla="*/ 28 h 162"/>
                  <a:gd name="T58" fmla="*/ 49 w 154"/>
                  <a:gd name="T59" fmla="*/ 52 h 162"/>
                  <a:gd name="T60" fmla="*/ 37 w 154"/>
                  <a:gd name="T61" fmla="*/ 20 h 162"/>
                  <a:gd name="T62" fmla="*/ 31 w 154"/>
                  <a:gd name="T63" fmla="*/ 25 h 162"/>
                  <a:gd name="T64" fmla="*/ 28 w 154"/>
                  <a:gd name="T65" fmla="*/ 46 h 162"/>
                  <a:gd name="T66" fmla="*/ 28 w 154"/>
                  <a:gd name="T67" fmla="*/ 28 h 162"/>
                  <a:gd name="T68" fmla="*/ 22 w 154"/>
                  <a:gd name="T69" fmla="*/ 78 h 162"/>
                  <a:gd name="T70" fmla="*/ 6 w 154"/>
                  <a:gd name="T71" fmla="*/ 84 h 162"/>
                  <a:gd name="T72" fmla="*/ 25 w 154"/>
                  <a:gd name="T73" fmla="*/ 111 h 162"/>
                  <a:gd name="T74" fmla="*/ 28 w 154"/>
                  <a:gd name="T75" fmla="*/ 134 h 162"/>
                  <a:gd name="T76" fmla="*/ 37 w 154"/>
                  <a:gd name="T77" fmla="*/ 135 h 162"/>
                  <a:gd name="T78" fmla="*/ 37 w 154"/>
                  <a:gd name="T79" fmla="*/ 142 h 162"/>
                  <a:gd name="T80" fmla="*/ 48 w 154"/>
                  <a:gd name="T81" fmla="*/ 149 h 162"/>
                  <a:gd name="T82" fmla="*/ 56 w 154"/>
                  <a:gd name="T83" fmla="*/ 138 h 162"/>
                  <a:gd name="T84" fmla="*/ 78 w 154"/>
                  <a:gd name="T85" fmla="*/ 156 h 162"/>
                  <a:gd name="T86" fmla="*/ 78 w 154"/>
                  <a:gd name="T87" fmla="*/ 137 h 162"/>
                  <a:gd name="T88" fmla="*/ 61 w 154"/>
                  <a:gd name="T89" fmla="*/ 131 h 162"/>
                  <a:gd name="T90" fmla="*/ 78 w 154"/>
                  <a:gd name="T91" fmla="*/ 108 h 162"/>
                  <a:gd name="T92" fmla="*/ 54 w 154"/>
                  <a:gd name="T93" fmla="*/ 103 h 162"/>
                  <a:gd name="T94" fmla="*/ 78 w 154"/>
                  <a:gd name="T95" fmla="*/ 101 h 162"/>
                  <a:gd name="T96" fmla="*/ 54 w 154"/>
                  <a:gd name="T97" fmla="*/ 59 h 162"/>
                  <a:gd name="T98" fmla="*/ 78 w 154"/>
                  <a:gd name="T99" fmla="*/ 54 h 162"/>
                  <a:gd name="T100" fmla="*/ 78 w 154"/>
                  <a:gd name="T101" fmla="*/ 32 h 162"/>
                  <a:gd name="T102" fmla="*/ 71 w 154"/>
                  <a:gd name="T103" fmla="*/ 11 h 162"/>
                  <a:gd name="T104" fmla="*/ 63 w 154"/>
                  <a:gd name="T105" fmla="*/ 25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4" h="162">
                    <a:moveTo>
                      <a:pt x="81" y="162"/>
                    </a:moveTo>
                    <a:cubicBezTo>
                      <a:pt x="84" y="150"/>
                      <a:pt x="84" y="150"/>
                      <a:pt x="84" y="150"/>
                    </a:cubicBezTo>
                    <a:cubicBezTo>
                      <a:pt x="84" y="137"/>
                      <a:pt x="84" y="137"/>
                      <a:pt x="84" y="137"/>
                    </a:cubicBezTo>
                    <a:cubicBezTo>
                      <a:pt x="85" y="137"/>
                      <a:pt x="86" y="137"/>
                      <a:pt x="87" y="137"/>
                    </a:cubicBezTo>
                    <a:cubicBezTo>
                      <a:pt x="89" y="130"/>
                      <a:pt x="89" y="130"/>
                      <a:pt x="89" y="130"/>
                    </a:cubicBezTo>
                    <a:cubicBezTo>
                      <a:pt x="87" y="130"/>
                      <a:pt x="86" y="130"/>
                      <a:pt x="84" y="130"/>
                    </a:cubicBezTo>
                    <a:cubicBezTo>
                      <a:pt x="84" y="108"/>
                      <a:pt x="84" y="108"/>
                      <a:pt x="84" y="108"/>
                    </a:cubicBezTo>
                    <a:cubicBezTo>
                      <a:pt x="87" y="108"/>
                      <a:pt x="90" y="108"/>
                      <a:pt x="93" y="108"/>
                    </a:cubicBezTo>
                    <a:cubicBezTo>
                      <a:pt x="93" y="102"/>
                      <a:pt x="93" y="102"/>
                      <a:pt x="93" y="102"/>
                    </a:cubicBezTo>
                    <a:cubicBezTo>
                      <a:pt x="90" y="102"/>
                      <a:pt x="87" y="101"/>
                      <a:pt x="84" y="101"/>
                    </a:cubicBezTo>
                    <a:cubicBezTo>
                      <a:pt x="84" y="84"/>
                      <a:pt x="84" y="84"/>
                      <a:pt x="84" y="84"/>
                    </a:cubicBezTo>
                    <a:cubicBezTo>
                      <a:pt x="93" y="84"/>
                      <a:pt x="93" y="84"/>
                      <a:pt x="93" y="84"/>
                    </a:cubicBezTo>
                    <a:cubicBezTo>
                      <a:pt x="93" y="78"/>
                      <a:pt x="93" y="78"/>
                      <a:pt x="93" y="78"/>
                    </a:cubicBezTo>
                    <a:cubicBezTo>
                      <a:pt x="84" y="78"/>
                      <a:pt x="84" y="78"/>
                      <a:pt x="84" y="78"/>
                    </a:cubicBezTo>
                    <a:cubicBezTo>
                      <a:pt x="84" y="61"/>
                      <a:pt x="84" y="61"/>
                      <a:pt x="84" y="61"/>
                    </a:cubicBezTo>
                    <a:cubicBezTo>
                      <a:pt x="87" y="60"/>
                      <a:pt x="90" y="60"/>
                      <a:pt x="93" y="60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0" y="54"/>
                      <a:pt x="87" y="54"/>
                      <a:pt x="84" y="54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90" y="32"/>
                      <a:pt x="96" y="31"/>
                      <a:pt x="101" y="31"/>
                    </a:cubicBezTo>
                    <a:cubicBezTo>
                      <a:pt x="102" y="33"/>
                      <a:pt x="103" y="35"/>
                      <a:pt x="104" y="38"/>
                    </a:cubicBezTo>
                    <a:cubicBezTo>
                      <a:pt x="104" y="40"/>
                      <a:pt x="105" y="42"/>
                      <a:pt x="105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1" y="39"/>
                      <a:pt x="109" y="34"/>
                      <a:pt x="108" y="30"/>
                    </a:cubicBezTo>
                    <a:cubicBezTo>
                      <a:pt x="111" y="29"/>
                      <a:pt x="115" y="29"/>
                      <a:pt x="118" y="28"/>
                    </a:cubicBezTo>
                    <a:cubicBezTo>
                      <a:pt x="122" y="33"/>
                      <a:pt x="125" y="39"/>
                      <a:pt x="127" y="45"/>
                    </a:cubicBezTo>
                    <a:cubicBezTo>
                      <a:pt x="134" y="45"/>
                      <a:pt x="134" y="45"/>
                      <a:pt x="134" y="45"/>
                    </a:cubicBezTo>
                    <a:cubicBezTo>
                      <a:pt x="131" y="38"/>
                      <a:pt x="128" y="32"/>
                      <a:pt x="125" y="26"/>
                    </a:cubicBezTo>
                    <a:cubicBezTo>
                      <a:pt x="127" y="26"/>
                      <a:pt x="129" y="25"/>
                      <a:pt x="131" y="25"/>
                    </a:cubicBezTo>
                    <a:cubicBezTo>
                      <a:pt x="132" y="26"/>
                      <a:pt x="133" y="27"/>
                      <a:pt x="134" y="28"/>
                    </a:cubicBezTo>
                    <a:cubicBezTo>
                      <a:pt x="138" y="32"/>
                      <a:pt x="142" y="36"/>
                      <a:pt x="145" y="41"/>
                    </a:cubicBezTo>
                    <a:cubicBezTo>
                      <a:pt x="142" y="42"/>
                      <a:pt x="140" y="44"/>
                      <a:pt x="137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4"/>
                      <a:pt x="153" y="43"/>
                      <a:pt x="153" y="43"/>
                    </a:cubicBezTo>
                    <a:cubicBezTo>
                      <a:pt x="152" y="41"/>
                      <a:pt x="151" y="39"/>
                      <a:pt x="150" y="37"/>
                    </a:cubicBezTo>
                    <a:cubicBezTo>
                      <a:pt x="146" y="32"/>
                      <a:pt x="142" y="27"/>
                      <a:pt x="137" y="22"/>
                    </a:cubicBezTo>
                    <a:cubicBezTo>
                      <a:pt x="136" y="21"/>
                      <a:pt x="134" y="19"/>
                      <a:pt x="132" y="18"/>
                    </a:cubicBezTo>
                    <a:cubicBezTo>
                      <a:pt x="118" y="6"/>
                      <a:pt x="100" y="0"/>
                      <a:pt x="81" y="0"/>
                    </a:cubicBezTo>
                    <a:cubicBezTo>
                      <a:pt x="62" y="0"/>
                      <a:pt x="44" y="6"/>
                      <a:pt x="30" y="18"/>
                    </a:cubicBezTo>
                    <a:cubicBezTo>
                      <a:pt x="28" y="19"/>
                      <a:pt x="26" y="21"/>
                      <a:pt x="25" y="22"/>
                    </a:cubicBezTo>
                    <a:cubicBezTo>
                      <a:pt x="20" y="27"/>
                      <a:pt x="16" y="32"/>
                      <a:pt x="12" y="37"/>
                    </a:cubicBezTo>
                    <a:cubicBezTo>
                      <a:pt x="11" y="39"/>
                      <a:pt x="10" y="41"/>
                      <a:pt x="9" y="43"/>
                    </a:cubicBezTo>
                    <a:cubicBezTo>
                      <a:pt x="3" y="54"/>
                      <a:pt x="0" y="67"/>
                      <a:pt x="0" y="81"/>
                    </a:cubicBezTo>
                    <a:cubicBezTo>
                      <a:pt x="0" y="95"/>
                      <a:pt x="3" y="108"/>
                      <a:pt x="9" y="119"/>
                    </a:cubicBezTo>
                    <a:cubicBezTo>
                      <a:pt x="10" y="121"/>
                      <a:pt x="11" y="123"/>
                      <a:pt x="12" y="125"/>
                    </a:cubicBezTo>
                    <a:cubicBezTo>
                      <a:pt x="16" y="130"/>
                      <a:pt x="20" y="135"/>
                      <a:pt x="25" y="140"/>
                    </a:cubicBezTo>
                    <a:cubicBezTo>
                      <a:pt x="26" y="141"/>
                      <a:pt x="28" y="143"/>
                      <a:pt x="30" y="144"/>
                    </a:cubicBezTo>
                    <a:cubicBezTo>
                      <a:pt x="44" y="156"/>
                      <a:pt x="62" y="162"/>
                      <a:pt x="81" y="162"/>
                    </a:cubicBezTo>
                    <a:cubicBezTo>
                      <a:pt x="81" y="162"/>
                      <a:pt x="81" y="162"/>
                      <a:pt x="81" y="162"/>
                    </a:cubicBezTo>
                    <a:close/>
                    <a:moveTo>
                      <a:pt x="125" y="20"/>
                    </a:moveTo>
                    <a:cubicBezTo>
                      <a:pt x="125" y="20"/>
                      <a:pt x="124" y="20"/>
                      <a:pt x="124" y="20"/>
                    </a:cubicBezTo>
                    <a:cubicBezTo>
                      <a:pt x="123" y="21"/>
                      <a:pt x="122" y="21"/>
                      <a:pt x="121" y="21"/>
                    </a:cubicBezTo>
                    <a:cubicBezTo>
                      <a:pt x="119" y="18"/>
                      <a:pt x="116" y="16"/>
                      <a:pt x="114" y="13"/>
                    </a:cubicBezTo>
                    <a:cubicBezTo>
                      <a:pt x="118" y="15"/>
                      <a:pt x="121" y="17"/>
                      <a:pt x="125" y="20"/>
                    </a:cubicBezTo>
                    <a:close/>
                    <a:moveTo>
                      <a:pt x="114" y="22"/>
                    </a:moveTo>
                    <a:cubicBezTo>
                      <a:pt x="111" y="23"/>
                      <a:pt x="108" y="23"/>
                      <a:pt x="106" y="24"/>
                    </a:cubicBezTo>
                    <a:cubicBezTo>
                      <a:pt x="103" y="18"/>
                      <a:pt x="101" y="14"/>
                      <a:pt x="98" y="10"/>
                    </a:cubicBezTo>
                    <a:cubicBezTo>
                      <a:pt x="104" y="13"/>
                      <a:pt x="109" y="17"/>
                      <a:pt x="114" y="22"/>
                    </a:cubicBezTo>
                    <a:close/>
                    <a:moveTo>
                      <a:pt x="84" y="6"/>
                    </a:moveTo>
                    <a:cubicBezTo>
                      <a:pt x="86" y="7"/>
                      <a:pt x="89" y="9"/>
                      <a:pt x="91" y="11"/>
                    </a:cubicBezTo>
                    <a:cubicBezTo>
                      <a:pt x="94" y="14"/>
                      <a:pt x="97" y="19"/>
                      <a:pt x="99" y="25"/>
                    </a:cubicBezTo>
                    <a:cubicBezTo>
                      <a:pt x="94" y="25"/>
                      <a:pt x="89" y="25"/>
                      <a:pt x="84" y="25"/>
                    </a:cubicBezTo>
                    <a:lnTo>
                      <a:pt x="84" y="6"/>
                    </a:lnTo>
                    <a:close/>
                    <a:moveTo>
                      <a:pt x="64" y="10"/>
                    </a:moveTo>
                    <a:cubicBezTo>
                      <a:pt x="61" y="14"/>
                      <a:pt x="59" y="18"/>
                      <a:pt x="56" y="24"/>
                    </a:cubicBezTo>
                    <a:cubicBezTo>
                      <a:pt x="54" y="23"/>
                      <a:pt x="51" y="23"/>
                      <a:pt x="48" y="22"/>
                    </a:cubicBezTo>
                    <a:cubicBezTo>
                      <a:pt x="53" y="17"/>
                      <a:pt x="58" y="13"/>
                      <a:pt x="64" y="10"/>
                    </a:cubicBezTo>
                    <a:close/>
                    <a:moveTo>
                      <a:pt x="47" y="84"/>
                    </a:moveTo>
                    <a:cubicBezTo>
                      <a:pt x="47" y="91"/>
                      <a:pt x="48" y="98"/>
                      <a:pt x="48" y="104"/>
                    </a:cubicBezTo>
                    <a:cubicBezTo>
                      <a:pt x="42" y="105"/>
                      <a:pt x="37" y="107"/>
                      <a:pt x="32" y="108"/>
                    </a:cubicBezTo>
                    <a:cubicBezTo>
                      <a:pt x="30" y="101"/>
                      <a:pt x="29" y="92"/>
                      <a:pt x="29" y="84"/>
                    </a:cubicBezTo>
                    <a:lnTo>
                      <a:pt x="47" y="84"/>
                    </a:lnTo>
                    <a:close/>
                    <a:moveTo>
                      <a:pt x="29" y="78"/>
                    </a:moveTo>
                    <a:cubicBezTo>
                      <a:pt x="29" y="69"/>
                      <a:pt x="30" y="61"/>
                      <a:pt x="32" y="54"/>
                    </a:cubicBezTo>
                    <a:cubicBezTo>
                      <a:pt x="33" y="54"/>
                      <a:pt x="35" y="55"/>
                      <a:pt x="36" y="55"/>
                    </a:cubicBezTo>
                    <a:cubicBezTo>
                      <a:pt x="40" y="56"/>
                      <a:pt x="44" y="57"/>
                      <a:pt x="48" y="58"/>
                    </a:cubicBezTo>
                    <a:cubicBezTo>
                      <a:pt x="48" y="64"/>
                      <a:pt x="47" y="71"/>
                      <a:pt x="47" y="78"/>
                    </a:cubicBezTo>
                    <a:lnTo>
                      <a:pt x="29" y="78"/>
                    </a:lnTo>
                    <a:close/>
                    <a:moveTo>
                      <a:pt x="38" y="113"/>
                    </a:moveTo>
                    <a:cubicBezTo>
                      <a:pt x="42" y="112"/>
                      <a:pt x="45" y="111"/>
                      <a:pt x="49" y="110"/>
                    </a:cubicBezTo>
                    <a:cubicBezTo>
                      <a:pt x="50" y="118"/>
                      <a:pt x="52" y="126"/>
                      <a:pt x="54" y="132"/>
                    </a:cubicBezTo>
                    <a:cubicBezTo>
                      <a:pt x="51" y="133"/>
                      <a:pt x="47" y="133"/>
                      <a:pt x="44" y="134"/>
                    </a:cubicBezTo>
                    <a:cubicBezTo>
                      <a:pt x="40" y="128"/>
                      <a:pt x="36" y="121"/>
                      <a:pt x="34" y="114"/>
                    </a:cubicBezTo>
                    <a:cubicBezTo>
                      <a:pt x="35" y="114"/>
                      <a:pt x="37" y="113"/>
                      <a:pt x="38" y="113"/>
                    </a:cubicBezTo>
                    <a:close/>
                    <a:moveTo>
                      <a:pt x="49" y="52"/>
                    </a:moveTo>
                    <a:cubicBezTo>
                      <a:pt x="44" y="51"/>
                      <a:pt x="38" y="49"/>
                      <a:pt x="34" y="48"/>
                    </a:cubicBezTo>
                    <a:cubicBezTo>
                      <a:pt x="36" y="40"/>
                      <a:pt x="40" y="34"/>
                      <a:pt x="44" y="28"/>
                    </a:cubicBezTo>
                    <a:cubicBezTo>
                      <a:pt x="47" y="29"/>
                      <a:pt x="51" y="29"/>
                      <a:pt x="54" y="30"/>
                    </a:cubicBezTo>
                    <a:cubicBezTo>
                      <a:pt x="54" y="32"/>
                      <a:pt x="53" y="34"/>
                      <a:pt x="52" y="36"/>
                    </a:cubicBezTo>
                    <a:cubicBezTo>
                      <a:pt x="51" y="41"/>
                      <a:pt x="50" y="46"/>
                      <a:pt x="49" y="52"/>
                    </a:cubicBezTo>
                    <a:close/>
                    <a:moveTo>
                      <a:pt x="48" y="13"/>
                    </a:moveTo>
                    <a:cubicBezTo>
                      <a:pt x="46" y="16"/>
                      <a:pt x="43" y="18"/>
                      <a:pt x="41" y="21"/>
                    </a:cubicBezTo>
                    <a:cubicBezTo>
                      <a:pt x="40" y="21"/>
                      <a:pt x="38" y="20"/>
                      <a:pt x="37" y="20"/>
                    </a:cubicBezTo>
                    <a:cubicBezTo>
                      <a:pt x="41" y="17"/>
                      <a:pt x="44" y="15"/>
                      <a:pt x="48" y="13"/>
                    </a:cubicBezTo>
                    <a:close/>
                    <a:moveTo>
                      <a:pt x="28" y="28"/>
                    </a:moveTo>
                    <a:cubicBezTo>
                      <a:pt x="29" y="27"/>
                      <a:pt x="30" y="26"/>
                      <a:pt x="31" y="25"/>
                    </a:cubicBezTo>
                    <a:cubicBezTo>
                      <a:pt x="33" y="25"/>
                      <a:pt x="35" y="26"/>
                      <a:pt x="36" y="26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4" y="32"/>
                      <a:pt x="30" y="39"/>
                      <a:pt x="28" y="46"/>
                    </a:cubicBezTo>
                    <a:cubicBezTo>
                      <a:pt x="28" y="46"/>
                      <a:pt x="27" y="46"/>
                      <a:pt x="27" y="46"/>
                    </a:cubicBezTo>
                    <a:cubicBezTo>
                      <a:pt x="23" y="44"/>
                      <a:pt x="20" y="43"/>
                      <a:pt x="17" y="41"/>
                    </a:cubicBezTo>
                    <a:cubicBezTo>
                      <a:pt x="20" y="36"/>
                      <a:pt x="24" y="32"/>
                      <a:pt x="28" y="28"/>
                    </a:cubicBezTo>
                    <a:close/>
                    <a:moveTo>
                      <a:pt x="14" y="46"/>
                    </a:moveTo>
                    <a:cubicBezTo>
                      <a:pt x="18" y="48"/>
                      <a:pt x="22" y="50"/>
                      <a:pt x="26" y="52"/>
                    </a:cubicBezTo>
                    <a:cubicBezTo>
                      <a:pt x="24" y="60"/>
                      <a:pt x="23" y="69"/>
                      <a:pt x="22" y="78"/>
                    </a:cubicBezTo>
                    <a:cubicBezTo>
                      <a:pt x="6" y="78"/>
                      <a:pt x="6" y="78"/>
                      <a:pt x="6" y="78"/>
                    </a:cubicBezTo>
                    <a:cubicBezTo>
                      <a:pt x="6" y="67"/>
                      <a:pt x="9" y="56"/>
                      <a:pt x="14" y="46"/>
                    </a:cubicBezTo>
                    <a:close/>
                    <a:moveTo>
                      <a:pt x="6" y="84"/>
                    </a:moveTo>
                    <a:cubicBezTo>
                      <a:pt x="22" y="84"/>
                      <a:pt x="22" y="84"/>
                      <a:pt x="22" y="84"/>
                    </a:cubicBezTo>
                    <a:cubicBezTo>
                      <a:pt x="23" y="93"/>
                      <a:pt x="24" y="102"/>
                      <a:pt x="26" y="110"/>
                    </a:cubicBezTo>
                    <a:cubicBezTo>
                      <a:pt x="26" y="110"/>
                      <a:pt x="25" y="110"/>
                      <a:pt x="25" y="111"/>
                    </a:cubicBezTo>
                    <a:cubicBezTo>
                      <a:pt x="21" y="112"/>
                      <a:pt x="17" y="114"/>
                      <a:pt x="14" y="116"/>
                    </a:cubicBezTo>
                    <a:cubicBezTo>
                      <a:pt x="9" y="106"/>
                      <a:pt x="6" y="95"/>
                      <a:pt x="6" y="84"/>
                    </a:cubicBezTo>
                    <a:close/>
                    <a:moveTo>
                      <a:pt x="28" y="134"/>
                    </a:moveTo>
                    <a:cubicBezTo>
                      <a:pt x="24" y="130"/>
                      <a:pt x="20" y="126"/>
                      <a:pt x="17" y="121"/>
                    </a:cubicBezTo>
                    <a:cubicBezTo>
                      <a:pt x="20" y="119"/>
                      <a:pt x="24" y="118"/>
                      <a:pt x="28" y="116"/>
                    </a:cubicBezTo>
                    <a:cubicBezTo>
                      <a:pt x="30" y="123"/>
                      <a:pt x="34" y="130"/>
                      <a:pt x="37" y="135"/>
                    </a:cubicBezTo>
                    <a:cubicBezTo>
                      <a:pt x="35" y="136"/>
                      <a:pt x="33" y="137"/>
                      <a:pt x="31" y="137"/>
                    </a:cubicBezTo>
                    <a:cubicBezTo>
                      <a:pt x="30" y="136"/>
                      <a:pt x="29" y="135"/>
                      <a:pt x="28" y="134"/>
                    </a:cubicBezTo>
                    <a:close/>
                    <a:moveTo>
                      <a:pt x="37" y="142"/>
                    </a:moveTo>
                    <a:cubicBezTo>
                      <a:pt x="37" y="142"/>
                      <a:pt x="38" y="142"/>
                      <a:pt x="38" y="142"/>
                    </a:cubicBezTo>
                    <a:cubicBezTo>
                      <a:pt x="39" y="141"/>
                      <a:pt x="40" y="141"/>
                      <a:pt x="41" y="141"/>
                    </a:cubicBezTo>
                    <a:cubicBezTo>
                      <a:pt x="43" y="144"/>
                      <a:pt x="46" y="146"/>
                      <a:pt x="48" y="149"/>
                    </a:cubicBezTo>
                    <a:cubicBezTo>
                      <a:pt x="44" y="147"/>
                      <a:pt x="41" y="145"/>
                      <a:pt x="37" y="142"/>
                    </a:cubicBezTo>
                    <a:close/>
                    <a:moveTo>
                      <a:pt x="48" y="139"/>
                    </a:moveTo>
                    <a:cubicBezTo>
                      <a:pt x="51" y="139"/>
                      <a:pt x="54" y="138"/>
                      <a:pt x="56" y="138"/>
                    </a:cubicBezTo>
                    <a:cubicBezTo>
                      <a:pt x="59" y="144"/>
                      <a:pt x="61" y="148"/>
                      <a:pt x="64" y="152"/>
                    </a:cubicBezTo>
                    <a:cubicBezTo>
                      <a:pt x="58" y="149"/>
                      <a:pt x="53" y="145"/>
                      <a:pt x="48" y="139"/>
                    </a:cubicBezTo>
                    <a:close/>
                    <a:moveTo>
                      <a:pt x="78" y="156"/>
                    </a:moveTo>
                    <a:cubicBezTo>
                      <a:pt x="76" y="155"/>
                      <a:pt x="73" y="153"/>
                      <a:pt x="71" y="151"/>
                    </a:cubicBezTo>
                    <a:cubicBezTo>
                      <a:pt x="68" y="148"/>
                      <a:pt x="65" y="143"/>
                      <a:pt x="63" y="137"/>
                    </a:cubicBezTo>
                    <a:cubicBezTo>
                      <a:pt x="68" y="137"/>
                      <a:pt x="73" y="137"/>
                      <a:pt x="78" y="137"/>
                    </a:cubicBezTo>
                    <a:lnTo>
                      <a:pt x="78" y="156"/>
                    </a:lnTo>
                    <a:close/>
                    <a:moveTo>
                      <a:pt x="78" y="130"/>
                    </a:moveTo>
                    <a:cubicBezTo>
                      <a:pt x="72" y="130"/>
                      <a:pt x="66" y="131"/>
                      <a:pt x="61" y="131"/>
                    </a:cubicBezTo>
                    <a:cubicBezTo>
                      <a:pt x="60" y="129"/>
                      <a:pt x="59" y="127"/>
                      <a:pt x="58" y="124"/>
                    </a:cubicBezTo>
                    <a:cubicBezTo>
                      <a:pt x="57" y="119"/>
                      <a:pt x="56" y="114"/>
                      <a:pt x="55" y="109"/>
                    </a:cubicBezTo>
                    <a:cubicBezTo>
                      <a:pt x="62" y="108"/>
                      <a:pt x="70" y="108"/>
                      <a:pt x="78" y="108"/>
                    </a:cubicBezTo>
                    <a:lnTo>
                      <a:pt x="78" y="130"/>
                    </a:lnTo>
                    <a:close/>
                    <a:moveTo>
                      <a:pt x="78" y="101"/>
                    </a:moveTo>
                    <a:cubicBezTo>
                      <a:pt x="70" y="102"/>
                      <a:pt x="62" y="102"/>
                      <a:pt x="54" y="103"/>
                    </a:cubicBezTo>
                    <a:cubicBezTo>
                      <a:pt x="54" y="97"/>
                      <a:pt x="53" y="91"/>
                      <a:pt x="53" y="84"/>
                    </a:cubicBezTo>
                    <a:cubicBezTo>
                      <a:pt x="78" y="84"/>
                      <a:pt x="78" y="84"/>
                      <a:pt x="78" y="84"/>
                    </a:cubicBezTo>
                    <a:lnTo>
                      <a:pt x="78" y="101"/>
                    </a:lnTo>
                    <a:close/>
                    <a:moveTo>
                      <a:pt x="78" y="78"/>
                    </a:move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71"/>
                      <a:pt x="54" y="65"/>
                      <a:pt x="54" y="59"/>
                    </a:cubicBezTo>
                    <a:cubicBezTo>
                      <a:pt x="62" y="60"/>
                      <a:pt x="70" y="60"/>
                      <a:pt x="78" y="61"/>
                    </a:cubicBezTo>
                    <a:lnTo>
                      <a:pt x="78" y="78"/>
                    </a:lnTo>
                    <a:close/>
                    <a:moveTo>
                      <a:pt x="78" y="54"/>
                    </a:moveTo>
                    <a:cubicBezTo>
                      <a:pt x="70" y="54"/>
                      <a:pt x="62" y="54"/>
                      <a:pt x="55" y="53"/>
                    </a:cubicBezTo>
                    <a:cubicBezTo>
                      <a:pt x="57" y="44"/>
                      <a:pt x="58" y="37"/>
                      <a:pt x="61" y="31"/>
                    </a:cubicBezTo>
                    <a:cubicBezTo>
                      <a:pt x="66" y="31"/>
                      <a:pt x="72" y="32"/>
                      <a:pt x="78" y="32"/>
                    </a:cubicBezTo>
                    <a:lnTo>
                      <a:pt x="78" y="54"/>
                    </a:lnTo>
                    <a:close/>
                    <a:moveTo>
                      <a:pt x="63" y="25"/>
                    </a:moveTo>
                    <a:cubicBezTo>
                      <a:pt x="65" y="19"/>
                      <a:pt x="68" y="14"/>
                      <a:pt x="71" y="11"/>
                    </a:cubicBezTo>
                    <a:cubicBezTo>
                      <a:pt x="73" y="9"/>
                      <a:pt x="76" y="7"/>
                      <a:pt x="78" y="6"/>
                    </a:cubicBezTo>
                    <a:cubicBezTo>
                      <a:pt x="78" y="25"/>
                      <a:pt x="78" y="25"/>
                      <a:pt x="78" y="25"/>
                    </a:cubicBezTo>
                    <a:cubicBezTo>
                      <a:pt x="73" y="25"/>
                      <a:pt x="68" y="25"/>
                      <a:pt x="63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0" name="矩形 39"/>
          <p:cNvSpPr/>
          <p:nvPr/>
        </p:nvSpPr>
        <p:spPr>
          <a:xfrm>
            <a:off x="1936207" y="1609404"/>
            <a:ext cx="171450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功能基本完成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936207" y="1976115"/>
            <a:ext cx="1605280" cy="3492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完成了设想的功能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1936207" y="2589822"/>
            <a:ext cx="2862036" cy="0"/>
          </a:xfrm>
          <a:prstGeom prst="line">
            <a:avLst/>
          </a:prstGeom>
          <a:ln w="25400">
            <a:gradFill flip="none" rotWithShape="1">
              <a:gsLst>
                <a:gs pos="0">
                  <a:srgbClr val="1C625A"/>
                </a:gs>
                <a:gs pos="100000">
                  <a:srgbClr val="6AC399">
                    <a:alpha val="2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76200" dist="50800" dir="2700000" algn="tl" rotWithShape="0">
              <a:prstClr val="black">
                <a:alpha val="2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936207" y="3040302"/>
            <a:ext cx="145923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界面的完善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936207" y="3407013"/>
            <a:ext cx="2428240" cy="607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根据用户的反馈增加了仿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登录界面的优化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1936207" y="4020720"/>
            <a:ext cx="2862036" cy="0"/>
          </a:xfrm>
          <a:prstGeom prst="line">
            <a:avLst/>
          </a:prstGeom>
          <a:ln w="25400">
            <a:gradFill flip="none" rotWithShape="1">
              <a:gsLst>
                <a:gs pos="0">
                  <a:srgbClr val="1C625A"/>
                </a:gs>
                <a:gs pos="100000">
                  <a:srgbClr val="6AC399">
                    <a:alpha val="2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76200" dist="50800" dir="2700000" algn="tl" rotWithShape="0">
              <a:prstClr val="black">
                <a:alpha val="2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936207" y="4514020"/>
            <a:ext cx="69342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遗憾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936207" y="4880731"/>
            <a:ext cx="1605280" cy="3492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积分操作没有实现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1936207" y="5494438"/>
            <a:ext cx="2862036" cy="0"/>
          </a:xfrm>
          <a:prstGeom prst="line">
            <a:avLst/>
          </a:prstGeom>
          <a:ln w="25400">
            <a:gradFill flip="none" rotWithShape="1">
              <a:gsLst>
                <a:gs pos="0">
                  <a:srgbClr val="1C625A"/>
                </a:gs>
                <a:gs pos="100000">
                  <a:srgbClr val="6AC399">
                    <a:alpha val="2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76200" dist="50800" dir="2700000" algn="tl" rotWithShape="0">
              <a:prstClr val="black">
                <a:alpha val="2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369836" y="1609404"/>
            <a:ext cx="120396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功能增强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369836" y="1976115"/>
            <a:ext cx="1783080" cy="607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完善积分操作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增加任务分类等功能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7369836" y="2589822"/>
            <a:ext cx="2862036" cy="0"/>
          </a:xfrm>
          <a:prstGeom prst="line">
            <a:avLst/>
          </a:prstGeom>
          <a:ln w="25400">
            <a:gradFill flip="none" rotWithShape="1">
              <a:gsLst>
                <a:gs pos="0">
                  <a:srgbClr val="1C625A"/>
                </a:gs>
                <a:gs pos="100000">
                  <a:srgbClr val="6AC399">
                    <a:alpha val="2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76200" dist="50800" dir="2700000" algn="tl" rotWithShape="0">
              <a:prstClr val="black">
                <a:alpha val="2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7369836" y="3040302"/>
            <a:ext cx="120396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界面优化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369836" y="3407013"/>
            <a:ext cx="2108835" cy="607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参考更多已发行的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设计进行界面优化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7369836" y="4020720"/>
            <a:ext cx="2862036" cy="0"/>
          </a:xfrm>
          <a:prstGeom prst="line">
            <a:avLst/>
          </a:prstGeom>
          <a:ln w="25400">
            <a:gradFill flip="none" rotWithShape="1">
              <a:gsLst>
                <a:gs pos="0">
                  <a:srgbClr val="1C625A"/>
                </a:gs>
                <a:gs pos="100000">
                  <a:srgbClr val="6AC399">
                    <a:alpha val="2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76200" dist="50800" dir="2700000" algn="tl" rotWithShape="0">
              <a:prstClr val="black">
                <a:alpha val="2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35" y="1441450"/>
            <a:ext cx="5840095" cy="438721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0476342" y="3055569"/>
            <a:ext cx="891828" cy="993110"/>
            <a:chOff x="10360772" y="4497019"/>
            <a:chExt cx="891828" cy="993110"/>
          </a:xfrm>
        </p:grpSpPr>
        <p:sp>
          <p:nvSpPr>
            <p:cNvPr id="15" name="任意多边形 14"/>
            <p:cNvSpPr/>
            <p:nvPr/>
          </p:nvSpPr>
          <p:spPr>
            <a:xfrm rot="5400000">
              <a:off x="10310131" y="4547660"/>
              <a:ext cx="993110" cy="891828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Freeform 943"/>
            <p:cNvSpPr>
              <a:spLocks noEditPoints="1"/>
            </p:cNvSpPr>
            <p:nvPr/>
          </p:nvSpPr>
          <p:spPr bwMode="auto">
            <a:xfrm>
              <a:off x="10522473" y="4718335"/>
              <a:ext cx="563530" cy="550478"/>
            </a:xfrm>
            <a:custGeom>
              <a:avLst/>
              <a:gdLst>
                <a:gd name="T0" fmla="*/ 132 w 201"/>
                <a:gd name="T1" fmla="*/ 17 h 196"/>
                <a:gd name="T2" fmla="*/ 49 w 201"/>
                <a:gd name="T3" fmla="*/ 29 h 196"/>
                <a:gd name="T4" fmla="*/ 55 w 201"/>
                <a:gd name="T5" fmla="*/ 32 h 196"/>
                <a:gd name="T6" fmla="*/ 77 w 201"/>
                <a:gd name="T7" fmla="*/ 32 h 196"/>
                <a:gd name="T8" fmla="*/ 81 w 201"/>
                <a:gd name="T9" fmla="*/ 42 h 196"/>
                <a:gd name="T10" fmla="*/ 82 w 201"/>
                <a:gd name="T11" fmla="*/ 63 h 196"/>
                <a:gd name="T12" fmla="*/ 86 w 201"/>
                <a:gd name="T13" fmla="*/ 78 h 196"/>
                <a:gd name="T14" fmla="*/ 87 w 201"/>
                <a:gd name="T15" fmla="*/ 67 h 196"/>
                <a:gd name="T16" fmla="*/ 91 w 201"/>
                <a:gd name="T17" fmla="*/ 84 h 196"/>
                <a:gd name="T18" fmla="*/ 109 w 201"/>
                <a:gd name="T19" fmla="*/ 101 h 196"/>
                <a:gd name="T20" fmla="*/ 115 w 201"/>
                <a:gd name="T21" fmla="*/ 117 h 196"/>
                <a:gd name="T22" fmla="*/ 114 w 201"/>
                <a:gd name="T23" fmla="*/ 144 h 196"/>
                <a:gd name="T24" fmla="*/ 99 w 201"/>
                <a:gd name="T25" fmla="*/ 174 h 196"/>
                <a:gd name="T26" fmla="*/ 97 w 201"/>
                <a:gd name="T27" fmla="*/ 184 h 196"/>
                <a:gd name="T28" fmla="*/ 119 w 201"/>
                <a:gd name="T29" fmla="*/ 54 h 196"/>
                <a:gd name="T30" fmla="*/ 102 w 201"/>
                <a:gd name="T31" fmla="*/ 179 h 196"/>
                <a:gd name="T32" fmla="*/ 124 w 201"/>
                <a:gd name="T33" fmla="*/ 164 h 196"/>
                <a:gd name="T34" fmla="*/ 157 w 201"/>
                <a:gd name="T35" fmla="*/ 136 h 196"/>
                <a:gd name="T36" fmla="*/ 137 w 201"/>
                <a:gd name="T37" fmla="*/ 112 h 196"/>
                <a:gd name="T38" fmla="*/ 114 w 201"/>
                <a:gd name="T39" fmla="*/ 97 h 196"/>
                <a:gd name="T40" fmla="*/ 113 w 201"/>
                <a:gd name="T41" fmla="*/ 77 h 196"/>
                <a:gd name="T42" fmla="*/ 140 w 201"/>
                <a:gd name="T43" fmla="*/ 66 h 196"/>
                <a:gd name="T44" fmla="*/ 145 w 201"/>
                <a:gd name="T45" fmla="*/ 62 h 196"/>
                <a:gd name="T46" fmla="*/ 147 w 201"/>
                <a:gd name="T47" fmla="*/ 48 h 196"/>
                <a:gd name="T48" fmla="*/ 133 w 201"/>
                <a:gd name="T49" fmla="*/ 50 h 196"/>
                <a:gd name="T50" fmla="*/ 129 w 201"/>
                <a:gd name="T51" fmla="*/ 33 h 196"/>
                <a:gd name="T52" fmla="*/ 133 w 201"/>
                <a:gd name="T53" fmla="*/ 31 h 196"/>
                <a:gd name="T54" fmla="*/ 137 w 201"/>
                <a:gd name="T55" fmla="*/ 38 h 196"/>
                <a:gd name="T56" fmla="*/ 149 w 201"/>
                <a:gd name="T57" fmla="*/ 44 h 196"/>
                <a:gd name="T58" fmla="*/ 148 w 201"/>
                <a:gd name="T59" fmla="*/ 37 h 196"/>
                <a:gd name="T60" fmla="*/ 136 w 201"/>
                <a:gd name="T61" fmla="*/ 28 h 196"/>
                <a:gd name="T62" fmla="*/ 129 w 201"/>
                <a:gd name="T63" fmla="*/ 31 h 196"/>
                <a:gd name="T64" fmla="*/ 121 w 201"/>
                <a:gd name="T65" fmla="*/ 21 h 196"/>
                <a:gd name="T66" fmla="*/ 112 w 201"/>
                <a:gd name="T67" fmla="*/ 25 h 196"/>
                <a:gd name="T68" fmla="*/ 87 w 201"/>
                <a:gd name="T69" fmla="*/ 20 h 196"/>
                <a:gd name="T70" fmla="*/ 124 w 201"/>
                <a:gd name="T71" fmla="*/ 15 h 196"/>
                <a:gd name="T72" fmla="*/ 129 w 201"/>
                <a:gd name="T73" fmla="*/ 20 h 196"/>
                <a:gd name="T74" fmla="*/ 129 w 201"/>
                <a:gd name="T75" fmla="*/ 22 h 196"/>
                <a:gd name="T76" fmla="*/ 138 w 201"/>
                <a:gd name="T77" fmla="*/ 25 h 196"/>
                <a:gd name="T78" fmla="*/ 147 w 201"/>
                <a:gd name="T79" fmla="*/ 27 h 196"/>
                <a:gd name="T80" fmla="*/ 159 w 201"/>
                <a:gd name="T81" fmla="*/ 43 h 196"/>
                <a:gd name="T82" fmla="*/ 165 w 201"/>
                <a:gd name="T83" fmla="*/ 57 h 196"/>
                <a:gd name="T84" fmla="*/ 180 w 201"/>
                <a:gd name="T85" fmla="*/ 60 h 196"/>
                <a:gd name="T86" fmla="*/ 182 w 201"/>
                <a:gd name="T87" fmla="*/ 66 h 196"/>
                <a:gd name="T88" fmla="*/ 125 w 201"/>
                <a:gd name="T89" fmla="*/ 64 h 196"/>
                <a:gd name="T90" fmla="*/ 111 w 201"/>
                <a:gd name="T91" fmla="*/ 14 h 196"/>
                <a:gd name="T92" fmla="*/ 109 w 201"/>
                <a:gd name="T93" fmla="*/ 16 h 196"/>
                <a:gd name="T94" fmla="*/ 106 w 201"/>
                <a:gd name="T95" fmla="*/ 17 h 196"/>
                <a:gd name="T96" fmla="*/ 101 w 201"/>
                <a:gd name="T97" fmla="*/ 15 h 196"/>
                <a:gd name="T98" fmla="*/ 43 w 201"/>
                <a:gd name="T99" fmla="*/ 35 h 196"/>
                <a:gd name="T100" fmla="*/ 122 w 201"/>
                <a:gd name="T101" fmla="*/ 15 h 196"/>
                <a:gd name="T102" fmla="*/ 116 w 201"/>
                <a:gd name="T103" fmla="*/ 14 h 196"/>
                <a:gd name="T104" fmla="*/ 145 w 201"/>
                <a:gd name="T105" fmla="*/ 46 h 196"/>
                <a:gd name="T106" fmla="*/ 157 w 201"/>
                <a:gd name="T107" fmla="*/ 66 h 196"/>
                <a:gd name="T108" fmla="*/ 128 w 201"/>
                <a:gd name="T109" fmla="*/ 96 h 196"/>
                <a:gd name="T110" fmla="*/ 124 w 201"/>
                <a:gd name="T111" fmla="*/ 93 h 196"/>
                <a:gd name="T112" fmla="*/ 116 w 201"/>
                <a:gd name="T113" fmla="*/ 17 h 196"/>
                <a:gd name="T114" fmla="*/ 125 w 201"/>
                <a:gd name="T115" fmla="*/ 21 h 196"/>
                <a:gd name="T116" fmla="*/ 114 w 201"/>
                <a:gd name="T117" fmla="*/ 19 h 196"/>
                <a:gd name="T118" fmla="*/ 104 w 201"/>
                <a:gd name="T119" fmla="*/ 18 h 196"/>
                <a:gd name="T120" fmla="*/ 101 w 201"/>
                <a:gd name="T121" fmla="*/ 18 h 196"/>
                <a:gd name="T122" fmla="*/ 116 w 201"/>
                <a:gd name="T123" fmla="*/ 25 h 196"/>
                <a:gd name="T124" fmla="*/ 116 w 201"/>
                <a:gd name="T125" fmla="*/ 2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1" h="196">
                  <a:moveTo>
                    <a:pt x="190" y="124"/>
                  </a:moveTo>
                  <a:cubicBezTo>
                    <a:pt x="201" y="86"/>
                    <a:pt x="187" y="47"/>
                    <a:pt x="156" y="25"/>
                  </a:cubicBezTo>
                  <a:cubicBezTo>
                    <a:pt x="148" y="19"/>
                    <a:pt x="138" y="14"/>
                    <a:pt x="127" y="11"/>
                  </a:cubicBezTo>
                  <a:cubicBezTo>
                    <a:pt x="89" y="0"/>
                    <a:pt x="49" y="14"/>
                    <a:pt x="26" y="44"/>
                  </a:cubicBezTo>
                  <a:cubicBezTo>
                    <a:pt x="20" y="52"/>
                    <a:pt x="15" y="62"/>
                    <a:pt x="12" y="72"/>
                  </a:cubicBezTo>
                  <a:cubicBezTo>
                    <a:pt x="0" y="110"/>
                    <a:pt x="15" y="149"/>
                    <a:pt x="46" y="171"/>
                  </a:cubicBezTo>
                  <a:cubicBezTo>
                    <a:pt x="54" y="177"/>
                    <a:pt x="64" y="182"/>
                    <a:pt x="75" y="185"/>
                  </a:cubicBezTo>
                  <a:cubicBezTo>
                    <a:pt x="113" y="196"/>
                    <a:pt x="153" y="182"/>
                    <a:pt x="176" y="152"/>
                  </a:cubicBezTo>
                  <a:cubicBezTo>
                    <a:pt x="182" y="144"/>
                    <a:pt x="187" y="134"/>
                    <a:pt x="190" y="124"/>
                  </a:cubicBezTo>
                  <a:close/>
                  <a:moveTo>
                    <a:pt x="177" y="56"/>
                  </a:moveTo>
                  <a:cubicBezTo>
                    <a:pt x="177" y="57"/>
                    <a:pt x="178" y="57"/>
                    <a:pt x="178" y="57"/>
                  </a:cubicBezTo>
                  <a:cubicBezTo>
                    <a:pt x="178" y="57"/>
                    <a:pt x="178" y="57"/>
                    <a:pt x="178" y="57"/>
                  </a:cubicBezTo>
                  <a:cubicBezTo>
                    <a:pt x="178" y="57"/>
                    <a:pt x="178" y="57"/>
                    <a:pt x="178" y="57"/>
                  </a:cubicBezTo>
                  <a:cubicBezTo>
                    <a:pt x="179" y="58"/>
                    <a:pt x="179" y="58"/>
                    <a:pt x="179" y="58"/>
                  </a:cubicBezTo>
                  <a:cubicBezTo>
                    <a:pt x="179" y="59"/>
                    <a:pt x="179" y="59"/>
                    <a:pt x="179" y="59"/>
                  </a:cubicBezTo>
                  <a:cubicBezTo>
                    <a:pt x="179" y="59"/>
                    <a:pt x="180" y="59"/>
                    <a:pt x="180" y="59"/>
                  </a:cubicBezTo>
                  <a:cubicBezTo>
                    <a:pt x="179" y="59"/>
                    <a:pt x="179" y="59"/>
                    <a:pt x="179" y="59"/>
                  </a:cubicBezTo>
                  <a:cubicBezTo>
                    <a:pt x="179" y="58"/>
                    <a:pt x="179" y="58"/>
                    <a:pt x="178" y="58"/>
                  </a:cubicBezTo>
                  <a:cubicBezTo>
                    <a:pt x="178" y="57"/>
                    <a:pt x="178" y="57"/>
                    <a:pt x="177" y="57"/>
                  </a:cubicBezTo>
                  <a:cubicBezTo>
                    <a:pt x="177" y="57"/>
                    <a:pt x="177" y="57"/>
                    <a:pt x="177" y="56"/>
                  </a:cubicBezTo>
                  <a:cubicBezTo>
                    <a:pt x="177" y="56"/>
                    <a:pt x="177" y="56"/>
                    <a:pt x="177" y="56"/>
                  </a:cubicBezTo>
                  <a:close/>
                  <a:moveTo>
                    <a:pt x="132" y="17"/>
                  </a:moveTo>
                  <a:cubicBezTo>
                    <a:pt x="132" y="17"/>
                    <a:pt x="132" y="18"/>
                    <a:pt x="132" y="18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2" y="17"/>
                    <a:pt x="132" y="17"/>
                    <a:pt x="132" y="17"/>
                  </a:cubicBezTo>
                  <a:close/>
                  <a:moveTo>
                    <a:pt x="55" y="24"/>
                  </a:moveTo>
                  <a:cubicBezTo>
                    <a:pt x="55" y="24"/>
                    <a:pt x="55" y="24"/>
                    <a:pt x="55" y="24"/>
                  </a:cubicBezTo>
                  <a:cubicBezTo>
                    <a:pt x="55" y="24"/>
                    <a:pt x="57" y="24"/>
                    <a:pt x="57" y="25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5" y="25"/>
                    <a:pt x="55" y="25"/>
                    <a:pt x="54" y="25"/>
                  </a:cubicBezTo>
                  <a:cubicBezTo>
                    <a:pt x="55" y="25"/>
                    <a:pt x="55" y="25"/>
                    <a:pt x="55" y="24"/>
                  </a:cubicBezTo>
                  <a:close/>
                  <a:moveTo>
                    <a:pt x="76" y="181"/>
                  </a:moveTo>
                  <a:cubicBezTo>
                    <a:pt x="66" y="178"/>
                    <a:pt x="57" y="173"/>
                    <a:pt x="49" y="167"/>
                  </a:cubicBezTo>
                  <a:cubicBezTo>
                    <a:pt x="20" y="146"/>
                    <a:pt x="6" y="109"/>
                    <a:pt x="16" y="74"/>
                  </a:cubicBezTo>
                  <a:cubicBezTo>
                    <a:pt x="19" y="64"/>
                    <a:pt x="24" y="55"/>
                    <a:pt x="30" y="47"/>
                  </a:cubicBezTo>
                  <a:cubicBezTo>
                    <a:pt x="36" y="39"/>
                    <a:pt x="43" y="32"/>
                    <a:pt x="51" y="27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2" y="27"/>
                    <a:pt x="54" y="26"/>
                    <a:pt x="54" y="26"/>
                  </a:cubicBezTo>
                  <a:cubicBezTo>
                    <a:pt x="54" y="27"/>
                    <a:pt x="56" y="26"/>
                    <a:pt x="56" y="26"/>
                  </a:cubicBezTo>
                  <a:cubicBezTo>
                    <a:pt x="56" y="27"/>
                    <a:pt x="55" y="27"/>
                    <a:pt x="55" y="27"/>
                  </a:cubicBezTo>
                  <a:cubicBezTo>
                    <a:pt x="55" y="27"/>
                    <a:pt x="55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53" y="27"/>
                    <a:pt x="52" y="27"/>
                    <a:pt x="52" y="27"/>
                  </a:cubicBezTo>
                  <a:cubicBezTo>
                    <a:pt x="52" y="27"/>
                    <a:pt x="52" y="27"/>
                    <a:pt x="52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29"/>
                    <a:pt x="50" y="29"/>
                    <a:pt x="49" y="29"/>
                  </a:cubicBezTo>
                  <a:cubicBezTo>
                    <a:pt x="49" y="29"/>
                    <a:pt x="50" y="29"/>
                    <a:pt x="50" y="30"/>
                  </a:cubicBezTo>
                  <a:cubicBezTo>
                    <a:pt x="49" y="30"/>
                    <a:pt x="50" y="30"/>
                    <a:pt x="50" y="30"/>
                  </a:cubicBezTo>
                  <a:cubicBezTo>
                    <a:pt x="50" y="30"/>
                    <a:pt x="50" y="31"/>
                    <a:pt x="51" y="30"/>
                  </a:cubicBezTo>
                  <a:cubicBezTo>
                    <a:pt x="51" y="30"/>
                    <a:pt x="51" y="31"/>
                    <a:pt x="51" y="31"/>
                  </a:cubicBezTo>
                  <a:cubicBezTo>
                    <a:pt x="51" y="31"/>
                    <a:pt x="52" y="31"/>
                    <a:pt x="53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1"/>
                    <a:pt x="53" y="31"/>
                    <a:pt x="54" y="31"/>
                  </a:cubicBezTo>
                  <a:cubicBezTo>
                    <a:pt x="54" y="31"/>
                    <a:pt x="54" y="31"/>
                    <a:pt x="55" y="31"/>
                  </a:cubicBezTo>
                  <a:cubicBezTo>
                    <a:pt x="55" y="31"/>
                    <a:pt x="55" y="31"/>
                    <a:pt x="54" y="32"/>
                  </a:cubicBezTo>
                  <a:cubicBezTo>
                    <a:pt x="53" y="32"/>
                    <a:pt x="52" y="33"/>
                    <a:pt x="52" y="33"/>
                  </a:cubicBezTo>
                  <a:cubicBezTo>
                    <a:pt x="52" y="33"/>
                    <a:pt x="51" y="33"/>
                    <a:pt x="51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9" y="33"/>
                    <a:pt x="48" y="34"/>
                    <a:pt x="47" y="34"/>
                  </a:cubicBezTo>
                  <a:cubicBezTo>
                    <a:pt x="47" y="34"/>
                    <a:pt x="46" y="35"/>
                    <a:pt x="46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5"/>
                    <a:pt x="47" y="35"/>
                    <a:pt x="47" y="35"/>
                  </a:cubicBezTo>
                  <a:cubicBezTo>
                    <a:pt x="47" y="35"/>
                    <a:pt x="47" y="35"/>
                    <a:pt x="48" y="34"/>
                  </a:cubicBezTo>
                  <a:cubicBezTo>
                    <a:pt x="48" y="34"/>
                    <a:pt x="49" y="34"/>
                    <a:pt x="49" y="34"/>
                  </a:cubicBezTo>
                  <a:cubicBezTo>
                    <a:pt x="49" y="34"/>
                    <a:pt x="49" y="34"/>
                    <a:pt x="50" y="34"/>
                  </a:cubicBezTo>
                  <a:cubicBezTo>
                    <a:pt x="50" y="34"/>
                    <a:pt x="51" y="34"/>
                    <a:pt x="51" y="34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1" y="34"/>
                    <a:pt x="51" y="34"/>
                    <a:pt x="51" y="33"/>
                  </a:cubicBezTo>
                  <a:cubicBezTo>
                    <a:pt x="51" y="33"/>
                    <a:pt x="52" y="33"/>
                    <a:pt x="53" y="33"/>
                  </a:cubicBezTo>
                  <a:cubicBezTo>
                    <a:pt x="54" y="32"/>
                    <a:pt x="55" y="33"/>
                    <a:pt x="55" y="32"/>
                  </a:cubicBezTo>
                  <a:cubicBezTo>
                    <a:pt x="56" y="32"/>
                    <a:pt x="56" y="32"/>
                    <a:pt x="57" y="32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9" y="31"/>
                  </a:cubicBezTo>
                  <a:cubicBezTo>
                    <a:pt x="60" y="31"/>
                    <a:pt x="59" y="30"/>
                    <a:pt x="59" y="30"/>
                  </a:cubicBezTo>
                  <a:cubicBezTo>
                    <a:pt x="59" y="30"/>
                    <a:pt x="59" y="30"/>
                    <a:pt x="60" y="30"/>
                  </a:cubicBezTo>
                  <a:cubicBezTo>
                    <a:pt x="60" y="29"/>
                    <a:pt x="60" y="30"/>
                    <a:pt x="61" y="29"/>
                  </a:cubicBezTo>
                  <a:cubicBezTo>
                    <a:pt x="62" y="28"/>
                    <a:pt x="62" y="30"/>
                    <a:pt x="61" y="30"/>
                  </a:cubicBezTo>
                  <a:cubicBezTo>
                    <a:pt x="61" y="30"/>
                    <a:pt x="62" y="30"/>
                    <a:pt x="62" y="30"/>
                  </a:cubicBezTo>
                  <a:cubicBezTo>
                    <a:pt x="62" y="30"/>
                    <a:pt x="63" y="30"/>
                    <a:pt x="63" y="30"/>
                  </a:cubicBezTo>
                  <a:cubicBezTo>
                    <a:pt x="64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8"/>
                    <a:pt x="66" y="28"/>
                    <a:pt x="67" y="28"/>
                  </a:cubicBezTo>
                  <a:cubicBezTo>
                    <a:pt x="67" y="28"/>
                    <a:pt x="67" y="29"/>
                    <a:pt x="67" y="29"/>
                  </a:cubicBezTo>
                  <a:cubicBezTo>
                    <a:pt x="67" y="29"/>
                    <a:pt x="66" y="29"/>
                    <a:pt x="66" y="29"/>
                  </a:cubicBezTo>
                  <a:cubicBezTo>
                    <a:pt x="66" y="29"/>
                    <a:pt x="67" y="29"/>
                    <a:pt x="68" y="29"/>
                  </a:cubicBezTo>
                  <a:cubicBezTo>
                    <a:pt x="69" y="30"/>
                    <a:pt x="70" y="29"/>
                    <a:pt x="70" y="29"/>
                  </a:cubicBezTo>
                  <a:cubicBezTo>
                    <a:pt x="70" y="29"/>
                    <a:pt x="70" y="29"/>
                    <a:pt x="70" y="29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71" y="30"/>
                    <a:pt x="73" y="30"/>
                    <a:pt x="73" y="30"/>
                  </a:cubicBezTo>
                  <a:cubicBezTo>
                    <a:pt x="73" y="31"/>
                    <a:pt x="74" y="31"/>
                    <a:pt x="74" y="31"/>
                  </a:cubicBezTo>
                  <a:cubicBezTo>
                    <a:pt x="74" y="31"/>
                    <a:pt x="75" y="32"/>
                    <a:pt x="75" y="32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4"/>
                  </a:cubicBezTo>
                  <a:cubicBezTo>
                    <a:pt x="76" y="33"/>
                    <a:pt x="76" y="33"/>
                    <a:pt x="77" y="33"/>
                  </a:cubicBezTo>
                  <a:cubicBezTo>
                    <a:pt x="77" y="33"/>
                    <a:pt x="76" y="33"/>
                    <a:pt x="77" y="32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1"/>
                    <a:pt x="77" y="32"/>
                    <a:pt x="77" y="32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8" y="33"/>
                    <a:pt x="78" y="32"/>
                    <a:pt x="78" y="32"/>
                  </a:cubicBezTo>
                  <a:cubicBezTo>
                    <a:pt x="78" y="32"/>
                    <a:pt x="78" y="33"/>
                    <a:pt x="78" y="33"/>
                  </a:cubicBezTo>
                  <a:cubicBezTo>
                    <a:pt x="78" y="33"/>
                    <a:pt x="77" y="33"/>
                    <a:pt x="77" y="33"/>
                  </a:cubicBezTo>
                  <a:cubicBezTo>
                    <a:pt x="77" y="33"/>
                    <a:pt x="76" y="34"/>
                    <a:pt x="77" y="34"/>
                  </a:cubicBezTo>
                  <a:cubicBezTo>
                    <a:pt x="77" y="34"/>
                    <a:pt x="77" y="34"/>
                    <a:pt x="77" y="35"/>
                  </a:cubicBezTo>
                  <a:cubicBezTo>
                    <a:pt x="76" y="35"/>
                    <a:pt x="77" y="35"/>
                    <a:pt x="77" y="35"/>
                  </a:cubicBezTo>
                  <a:cubicBezTo>
                    <a:pt x="77" y="35"/>
                    <a:pt x="78" y="35"/>
                    <a:pt x="78" y="36"/>
                  </a:cubicBezTo>
                  <a:cubicBezTo>
                    <a:pt x="78" y="36"/>
                    <a:pt x="78" y="35"/>
                    <a:pt x="78" y="35"/>
                  </a:cubicBezTo>
                  <a:cubicBezTo>
                    <a:pt x="78" y="35"/>
                    <a:pt x="79" y="35"/>
                    <a:pt x="78" y="35"/>
                  </a:cubicBezTo>
                  <a:cubicBezTo>
                    <a:pt x="78" y="36"/>
                    <a:pt x="79" y="36"/>
                    <a:pt x="79" y="36"/>
                  </a:cubicBezTo>
                  <a:cubicBezTo>
                    <a:pt x="79" y="36"/>
                    <a:pt x="79" y="36"/>
                    <a:pt x="79" y="37"/>
                  </a:cubicBezTo>
                  <a:cubicBezTo>
                    <a:pt x="79" y="37"/>
                    <a:pt x="79" y="37"/>
                    <a:pt x="79" y="38"/>
                  </a:cubicBezTo>
                  <a:cubicBezTo>
                    <a:pt x="79" y="38"/>
                    <a:pt x="79" y="38"/>
                    <a:pt x="80" y="38"/>
                  </a:cubicBezTo>
                  <a:cubicBezTo>
                    <a:pt x="80" y="38"/>
                    <a:pt x="80" y="38"/>
                    <a:pt x="80" y="38"/>
                  </a:cubicBezTo>
                  <a:cubicBezTo>
                    <a:pt x="80" y="38"/>
                    <a:pt x="80" y="38"/>
                    <a:pt x="80" y="38"/>
                  </a:cubicBezTo>
                  <a:cubicBezTo>
                    <a:pt x="80" y="38"/>
                    <a:pt x="80" y="39"/>
                    <a:pt x="80" y="39"/>
                  </a:cubicBezTo>
                  <a:cubicBezTo>
                    <a:pt x="80" y="39"/>
                    <a:pt x="80" y="40"/>
                    <a:pt x="81" y="40"/>
                  </a:cubicBezTo>
                  <a:cubicBezTo>
                    <a:pt x="81" y="40"/>
                    <a:pt x="80" y="40"/>
                    <a:pt x="81" y="41"/>
                  </a:cubicBezTo>
                  <a:cubicBezTo>
                    <a:pt x="81" y="41"/>
                    <a:pt x="81" y="41"/>
                    <a:pt x="80" y="40"/>
                  </a:cubicBezTo>
                  <a:cubicBezTo>
                    <a:pt x="80" y="40"/>
                    <a:pt x="80" y="40"/>
                    <a:pt x="79" y="41"/>
                  </a:cubicBezTo>
                  <a:cubicBezTo>
                    <a:pt x="79" y="41"/>
                    <a:pt x="80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1" y="42"/>
                    <a:pt x="81" y="43"/>
                    <a:pt x="82" y="43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2" y="43"/>
                    <a:pt x="82" y="43"/>
                    <a:pt x="82" y="44"/>
                  </a:cubicBezTo>
                  <a:cubicBezTo>
                    <a:pt x="82" y="44"/>
                    <a:pt x="83" y="44"/>
                    <a:pt x="83" y="44"/>
                  </a:cubicBezTo>
                  <a:cubicBezTo>
                    <a:pt x="83" y="44"/>
                    <a:pt x="83" y="44"/>
                    <a:pt x="82" y="44"/>
                  </a:cubicBezTo>
                  <a:cubicBezTo>
                    <a:pt x="82" y="44"/>
                    <a:pt x="82" y="45"/>
                    <a:pt x="82" y="45"/>
                  </a:cubicBezTo>
                  <a:cubicBezTo>
                    <a:pt x="82" y="45"/>
                    <a:pt x="82" y="45"/>
                    <a:pt x="82" y="46"/>
                  </a:cubicBezTo>
                  <a:cubicBezTo>
                    <a:pt x="82" y="46"/>
                    <a:pt x="81" y="48"/>
                    <a:pt x="81" y="49"/>
                  </a:cubicBezTo>
                  <a:cubicBezTo>
                    <a:pt x="81" y="49"/>
                    <a:pt x="80" y="50"/>
                    <a:pt x="80" y="50"/>
                  </a:cubicBezTo>
                  <a:cubicBezTo>
                    <a:pt x="80" y="51"/>
                    <a:pt x="80" y="51"/>
                    <a:pt x="80" y="51"/>
                  </a:cubicBezTo>
                  <a:cubicBezTo>
                    <a:pt x="80" y="51"/>
                    <a:pt x="80" y="52"/>
                    <a:pt x="79" y="53"/>
                  </a:cubicBezTo>
                  <a:cubicBezTo>
                    <a:pt x="78" y="53"/>
                    <a:pt x="78" y="54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7"/>
                    <a:pt x="79" y="57"/>
                    <a:pt x="79" y="58"/>
                  </a:cubicBezTo>
                  <a:cubicBezTo>
                    <a:pt x="79" y="58"/>
                    <a:pt x="79" y="58"/>
                    <a:pt x="80" y="58"/>
                  </a:cubicBezTo>
                  <a:cubicBezTo>
                    <a:pt x="80" y="58"/>
                    <a:pt x="80" y="59"/>
                    <a:pt x="79" y="59"/>
                  </a:cubicBezTo>
                  <a:cubicBezTo>
                    <a:pt x="79" y="59"/>
                    <a:pt x="80" y="59"/>
                    <a:pt x="80" y="59"/>
                  </a:cubicBezTo>
                  <a:cubicBezTo>
                    <a:pt x="80" y="59"/>
                    <a:pt x="80" y="60"/>
                    <a:pt x="80" y="61"/>
                  </a:cubicBezTo>
                  <a:cubicBezTo>
                    <a:pt x="81" y="61"/>
                    <a:pt x="81" y="61"/>
                    <a:pt x="81" y="62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2" y="62"/>
                    <a:pt x="82" y="62"/>
                    <a:pt x="82" y="62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82" y="63"/>
                    <a:pt x="83" y="63"/>
                    <a:pt x="83" y="63"/>
                  </a:cubicBezTo>
                  <a:cubicBezTo>
                    <a:pt x="83" y="63"/>
                    <a:pt x="83" y="63"/>
                    <a:pt x="83" y="63"/>
                  </a:cubicBezTo>
                  <a:cubicBezTo>
                    <a:pt x="83" y="63"/>
                    <a:pt x="83" y="63"/>
                    <a:pt x="83" y="63"/>
                  </a:cubicBezTo>
                  <a:cubicBezTo>
                    <a:pt x="83" y="64"/>
                    <a:pt x="83" y="64"/>
                    <a:pt x="83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3" y="65"/>
                    <a:pt x="83" y="66"/>
                    <a:pt x="83" y="66"/>
                  </a:cubicBezTo>
                  <a:cubicBezTo>
                    <a:pt x="83" y="66"/>
                    <a:pt x="83" y="67"/>
                    <a:pt x="83" y="67"/>
                  </a:cubicBezTo>
                  <a:cubicBezTo>
                    <a:pt x="83" y="67"/>
                    <a:pt x="83" y="68"/>
                    <a:pt x="83" y="68"/>
                  </a:cubicBezTo>
                  <a:cubicBezTo>
                    <a:pt x="83" y="68"/>
                    <a:pt x="84" y="68"/>
                    <a:pt x="84" y="69"/>
                  </a:cubicBezTo>
                  <a:cubicBezTo>
                    <a:pt x="84" y="69"/>
                    <a:pt x="83" y="69"/>
                    <a:pt x="84" y="69"/>
                  </a:cubicBezTo>
                  <a:cubicBezTo>
                    <a:pt x="84" y="69"/>
                    <a:pt x="84" y="70"/>
                    <a:pt x="84" y="70"/>
                  </a:cubicBezTo>
                  <a:cubicBezTo>
                    <a:pt x="84" y="71"/>
                    <a:pt x="85" y="71"/>
                    <a:pt x="85" y="71"/>
                  </a:cubicBezTo>
                  <a:cubicBezTo>
                    <a:pt x="85" y="71"/>
                    <a:pt x="84" y="71"/>
                    <a:pt x="84" y="71"/>
                  </a:cubicBezTo>
                  <a:cubicBezTo>
                    <a:pt x="84" y="71"/>
                    <a:pt x="83" y="70"/>
                    <a:pt x="84" y="70"/>
                  </a:cubicBezTo>
                  <a:cubicBezTo>
                    <a:pt x="84" y="70"/>
                    <a:pt x="83" y="71"/>
                    <a:pt x="83" y="72"/>
                  </a:cubicBezTo>
                  <a:cubicBezTo>
                    <a:pt x="84" y="72"/>
                    <a:pt x="84" y="73"/>
                    <a:pt x="84" y="73"/>
                  </a:cubicBezTo>
                  <a:cubicBezTo>
                    <a:pt x="85" y="73"/>
                    <a:pt x="85" y="73"/>
                    <a:pt x="85" y="73"/>
                  </a:cubicBezTo>
                  <a:cubicBezTo>
                    <a:pt x="85" y="73"/>
                    <a:pt x="85" y="73"/>
                    <a:pt x="85" y="74"/>
                  </a:cubicBezTo>
                  <a:cubicBezTo>
                    <a:pt x="85" y="74"/>
                    <a:pt x="86" y="74"/>
                    <a:pt x="86" y="74"/>
                  </a:cubicBezTo>
                  <a:cubicBezTo>
                    <a:pt x="86" y="74"/>
                    <a:pt x="86" y="75"/>
                    <a:pt x="86" y="75"/>
                  </a:cubicBezTo>
                  <a:cubicBezTo>
                    <a:pt x="86" y="76"/>
                    <a:pt x="85" y="76"/>
                    <a:pt x="85" y="76"/>
                  </a:cubicBezTo>
                  <a:cubicBezTo>
                    <a:pt x="85" y="76"/>
                    <a:pt x="85" y="76"/>
                    <a:pt x="86" y="76"/>
                  </a:cubicBezTo>
                  <a:cubicBezTo>
                    <a:pt x="86" y="76"/>
                    <a:pt x="85" y="77"/>
                    <a:pt x="86" y="77"/>
                  </a:cubicBezTo>
                  <a:cubicBezTo>
                    <a:pt x="86" y="77"/>
                    <a:pt x="86" y="77"/>
                    <a:pt x="86" y="78"/>
                  </a:cubicBezTo>
                  <a:cubicBezTo>
                    <a:pt x="86" y="78"/>
                    <a:pt x="86" y="78"/>
                    <a:pt x="87" y="78"/>
                  </a:cubicBezTo>
                  <a:cubicBezTo>
                    <a:pt x="87" y="78"/>
                    <a:pt x="87" y="79"/>
                    <a:pt x="87" y="79"/>
                  </a:cubicBezTo>
                  <a:cubicBezTo>
                    <a:pt x="87" y="79"/>
                    <a:pt x="87" y="80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88" y="77"/>
                    <a:pt x="87" y="77"/>
                    <a:pt x="87" y="77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87" y="76"/>
                    <a:pt x="87" y="75"/>
                    <a:pt x="87" y="75"/>
                  </a:cubicBezTo>
                  <a:cubicBezTo>
                    <a:pt x="87" y="75"/>
                    <a:pt x="87" y="75"/>
                    <a:pt x="87" y="74"/>
                  </a:cubicBezTo>
                  <a:cubicBezTo>
                    <a:pt x="87" y="74"/>
                    <a:pt x="87" y="74"/>
                    <a:pt x="87" y="74"/>
                  </a:cubicBezTo>
                  <a:cubicBezTo>
                    <a:pt x="87" y="73"/>
                    <a:pt x="87" y="73"/>
                    <a:pt x="87" y="73"/>
                  </a:cubicBezTo>
                  <a:cubicBezTo>
                    <a:pt x="87" y="73"/>
                    <a:pt x="87" y="73"/>
                    <a:pt x="87" y="73"/>
                  </a:cubicBezTo>
                  <a:cubicBezTo>
                    <a:pt x="87" y="73"/>
                    <a:pt x="86" y="73"/>
                    <a:pt x="86" y="72"/>
                  </a:cubicBezTo>
                  <a:cubicBezTo>
                    <a:pt x="86" y="72"/>
                    <a:pt x="86" y="72"/>
                    <a:pt x="86" y="72"/>
                  </a:cubicBezTo>
                  <a:cubicBezTo>
                    <a:pt x="86" y="72"/>
                    <a:pt x="86" y="71"/>
                    <a:pt x="86" y="71"/>
                  </a:cubicBezTo>
                  <a:cubicBezTo>
                    <a:pt x="86" y="71"/>
                    <a:pt x="86" y="70"/>
                    <a:pt x="86" y="70"/>
                  </a:cubicBezTo>
                  <a:cubicBezTo>
                    <a:pt x="86" y="70"/>
                    <a:pt x="86" y="70"/>
                    <a:pt x="86" y="69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9"/>
                    <a:pt x="85" y="69"/>
                    <a:pt x="85" y="69"/>
                  </a:cubicBezTo>
                  <a:cubicBezTo>
                    <a:pt x="85" y="69"/>
                    <a:pt x="85" y="69"/>
                    <a:pt x="85" y="68"/>
                  </a:cubicBezTo>
                  <a:cubicBezTo>
                    <a:pt x="85" y="68"/>
                    <a:pt x="85" y="68"/>
                    <a:pt x="85" y="68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7"/>
                    <a:pt x="85" y="67"/>
                    <a:pt x="85" y="66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6" y="67"/>
                    <a:pt x="86" y="67"/>
                    <a:pt x="87" y="67"/>
                  </a:cubicBezTo>
                  <a:cubicBezTo>
                    <a:pt x="87" y="68"/>
                    <a:pt x="87" y="68"/>
                    <a:pt x="87" y="68"/>
                  </a:cubicBezTo>
                  <a:cubicBezTo>
                    <a:pt x="87" y="68"/>
                    <a:pt x="87" y="68"/>
                    <a:pt x="87" y="68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1"/>
                    <a:pt x="87" y="71"/>
                    <a:pt x="87" y="72"/>
                  </a:cubicBezTo>
                  <a:cubicBezTo>
                    <a:pt x="88" y="72"/>
                    <a:pt x="88" y="72"/>
                    <a:pt x="88" y="72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88" y="73"/>
                    <a:pt x="89" y="73"/>
                    <a:pt x="89" y="74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89" y="74"/>
                    <a:pt x="89" y="74"/>
                    <a:pt x="89" y="75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89" y="76"/>
                    <a:pt x="89" y="76"/>
                    <a:pt x="89" y="76"/>
                  </a:cubicBezTo>
                  <a:cubicBezTo>
                    <a:pt x="89" y="76"/>
                    <a:pt x="89" y="76"/>
                    <a:pt x="90" y="76"/>
                  </a:cubicBezTo>
                  <a:cubicBezTo>
                    <a:pt x="90" y="77"/>
                    <a:pt x="90" y="77"/>
                    <a:pt x="90" y="78"/>
                  </a:cubicBezTo>
                  <a:cubicBezTo>
                    <a:pt x="90" y="78"/>
                    <a:pt x="91" y="78"/>
                    <a:pt x="91" y="79"/>
                  </a:cubicBezTo>
                  <a:cubicBezTo>
                    <a:pt x="91" y="79"/>
                    <a:pt x="91" y="79"/>
                    <a:pt x="91" y="80"/>
                  </a:cubicBezTo>
                  <a:cubicBezTo>
                    <a:pt x="92" y="81"/>
                    <a:pt x="92" y="81"/>
                    <a:pt x="92" y="82"/>
                  </a:cubicBezTo>
                  <a:cubicBezTo>
                    <a:pt x="92" y="82"/>
                    <a:pt x="92" y="82"/>
                    <a:pt x="92" y="82"/>
                  </a:cubicBezTo>
                  <a:cubicBezTo>
                    <a:pt x="92" y="82"/>
                    <a:pt x="92" y="83"/>
                    <a:pt x="92" y="83"/>
                  </a:cubicBezTo>
                  <a:cubicBezTo>
                    <a:pt x="92" y="83"/>
                    <a:pt x="91" y="83"/>
                    <a:pt x="91" y="84"/>
                  </a:cubicBezTo>
                  <a:cubicBezTo>
                    <a:pt x="91" y="84"/>
                    <a:pt x="91" y="84"/>
                    <a:pt x="91" y="84"/>
                  </a:cubicBezTo>
                  <a:cubicBezTo>
                    <a:pt x="91" y="84"/>
                    <a:pt x="91" y="84"/>
                    <a:pt x="91" y="84"/>
                  </a:cubicBezTo>
                  <a:cubicBezTo>
                    <a:pt x="91" y="85"/>
                    <a:pt x="91" y="85"/>
                    <a:pt x="92" y="86"/>
                  </a:cubicBezTo>
                  <a:cubicBezTo>
                    <a:pt x="92" y="86"/>
                    <a:pt x="92" y="86"/>
                    <a:pt x="93" y="87"/>
                  </a:cubicBezTo>
                  <a:cubicBezTo>
                    <a:pt x="93" y="88"/>
                    <a:pt x="94" y="88"/>
                    <a:pt x="94" y="88"/>
                  </a:cubicBezTo>
                  <a:cubicBezTo>
                    <a:pt x="95" y="89"/>
                    <a:pt x="95" y="89"/>
                    <a:pt x="95" y="90"/>
                  </a:cubicBezTo>
                  <a:cubicBezTo>
                    <a:pt x="95" y="90"/>
                    <a:pt x="95" y="90"/>
                    <a:pt x="96" y="90"/>
                  </a:cubicBezTo>
                  <a:cubicBezTo>
                    <a:pt x="96" y="90"/>
                    <a:pt x="97" y="92"/>
                    <a:pt x="98" y="92"/>
                  </a:cubicBezTo>
                  <a:cubicBezTo>
                    <a:pt x="98" y="92"/>
                    <a:pt x="99" y="93"/>
                    <a:pt x="99" y="93"/>
                  </a:cubicBezTo>
                  <a:cubicBezTo>
                    <a:pt x="99" y="93"/>
                    <a:pt x="100" y="93"/>
                    <a:pt x="100" y="93"/>
                  </a:cubicBezTo>
                  <a:cubicBezTo>
                    <a:pt x="100" y="93"/>
                    <a:pt x="101" y="94"/>
                    <a:pt x="101" y="93"/>
                  </a:cubicBezTo>
                  <a:cubicBezTo>
                    <a:pt x="102" y="92"/>
                    <a:pt x="103" y="93"/>
                    <a:pt x="103" y="93"/>
                  </a:cubicBezTo>
                  <a:cubicBezTo>
                    <a:pt x="103" y="94"/>
                    <a:pt x="104" y="94"/>
                    <a:pt x="104" y="94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04" y="95"/>
                    <a:pt x="104" y="96"/>
                    <a:pt x="104" y="96"/>
                  </a:cubicBezTo>
                  <a:cubicBezTo>
                    <a:pt x="104" y="96"/>
                    <a:pt x="104" y="97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6" y="98"/>
                    <a:pt x="106" y="98"/>
                    <a:pt x="106" y="98"/>
                  </a:cubicBezTo>
                  <a:cubicBezTo>
                    <a:pt x="107" y="98"/>
                    <a:pt x="107" y="98"/>
                    <a:pt x="107" y="99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7" y="99"/>
                    <a:pt x="107" y="99"/>
                    <a:pt x="108" y="99"/>
                  </a:cubicBezTo>
                  <a:cubicBezTo>
                    <a:pt x="108" y="99"/>
                    <a:pt x="108" y="99"/>
                    <a:pt x="109" y="100"/>
                  </a:cubicBezTo>
                  <a:cubicBezTo>
                    <a:pt x="109" y="100"/>
                    <a:pt x="109" y="100"/>
                    <a:pt x="109" y="100"/>
                  </a:cubicBezTo>
                  <a:cubicBezTo>
                    <a:pt x="109" y="100"/>
                    <a:pt x="109" y="100"/>
                    <a:pt x="109" y="100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10" y="102"/>
                    <a:pt x="110" y="102"/>
                    <a:pt x="110" y="102"/>
                  </a:cubicBezTo>
                  <a:cubicBezTo>
                    <a:pt x="110" y="103"/>
                    <a:pt x="110" y="103"/>
                    <a:pt x="111" y="103"/>
                  </a:cubicBezTo>
                  <a:cubicBezTo>
                    <a:pt x="110" y="103"/>
                    <a:pt x="110" y="103"/>
                    <a:pt x="110" y="104"/>
                  </a:cubicBezTo>
                  <a:cubicBezTo>
                    <a:pt x="110" y="104"/>
                    <a:pt x="110" y="104"/>
                    <a:pt x="110" y="105"/>
                  </a:cubicBezTo>
                  <a:cubicBezTo>
                    <a:pt x="110" y="105"/>
                    <a:pt x="111" y="105"/>
                    <a:pt x="111" y="105"/>
                  </a:cubicBezTo>
                  <a:cubicBezTo>
                    <a:pt x="111" y="105"/>
                    <a:pt x="111" y="105"/>
                    <a:pt x="111" y="105"/>
                  </a:cubicBezTo>
                  <a:cubicBezTo>
                    <a:pt x="112" y="106"/>
                    <a:pt x="112" y="106"/>
                    <a:pt x="112" y="107"/>
                  </a:cubicBezTo>
                  <a:cubicBezTo>
                    <a:pt x="112" y="107"/>
                    <a:pt x="112" y="107"/>
                    <a:pt x="112" y="107"/>
                  </a:cubicBezTo>
                  <a:cubicBezTo>
                    <a:pt x="112" y="107"/>
                    <a:pt x="112" y="107"/>
                    <a:pt x="113" y="108"/>
                  </a:cubicBezTo>
                  <a:cubicBezTo>
                    <a:pt x="113" y="108"/>
                    <a:pt x="114" y="108"/>
                    <a:pt x="114" y="108"/>
                  </a:cubicBezTo>
                  <a:cubicBezTo>
                    <a:pt x="114" y="109"/>
                    <a:pt x="114" y="109"/>
                    <a:pt x="114" y="109"/>
                  </a:cubicBezTo>
                  <a:cubicBezTo>
                    <a:pt x="114" y="109"/>
                    <a:pt x="114" y="109"/>
                    <a:pt x="114" y="109"/>
                  </a:cubicBezTo>
                  <a:cubicBezTo>
                    <a:pt x="114" y="109"/>
                    <a:pt x="114" y="109"/>
                    <a:pt x="114" y="110"/>
                  </a:cubicBezTo>
                  <a:cubicBezTo>
                    <a:pt x="114" y="110"/>
                    <a:pt x="115" y="110"/>
                    <a:pt x="116" y="110"/>
                  </a:cubicBezTo>
                  <a:cubicBezTo>
                    <a:pt x="116" y="109"/>
                    <a:pt x="115" y="109"/>
                    <a:pt x="115" y="109"/>
                  </a:cubicBezTo>
                  <a:cubicBezTo>
                    <a:pt x="115" y="109"/>
                    <a:pt x="116" y="109"/>
                    <a:pt x="117" y="108"/>
                  </a:cubicBezTo>
                  <a:cubicBezTo>
                    <a:pt x="117" y="108"/>
                    <a:pt x="118" y="108"/>
                    <a:pt x="118" y="109"/>
                  </a:cubicBezTo>
                  <a:cubicBezTo>
                    <a:pt x="118" y="109"/>
                    <a:pt x="118" y="110"/>
                    <a:pt x="118" y="110"/>
                  </a:cubicBezTo>
                  <a:cubicBezTo>
                    <a:pt x="118" y="110"/>
                    <a:pt x="118" y="110"/>
                    <a:pt x="118" y="111"/>
                  </a:cubicBezTo>
                  <a:cubicBezTo>
                    <a:pt x="118" y="111"/>
                    <a:pt x="118" y="111"/>
                    <a:pt x="118" y="111"/>
                  </a:cubicBezTo>
                  <a:cubicBezTo>
                    <a:pt x="118" y="112"/>
                    <a:pt x="118" y="112"/>
                    <a:pt x="118" y="112"/>
                  </a:cubicBezTo>
                  <a:cubicBezTo>
                    <a:pt x="118" y="113"/>
                    <a:pt x="118" y="113"/>
                    <a:pt x="118" y="113"/>
                  </a:cubicBezTo>
                  <a:cubicBezTo>
                    <a:pt x="117" y="114"/>
                    <a:pt x="117" y="114"/>
                    <a:pt x="117" y="115"/>
                  </a:cubicBezTo>
                  <a:cubicBezTo>
                    <a:pt x="117" y="115"/>
                    <a:pt x="117" y="116"/>
                    <a:pt x="116" y="116"/>
                  </a:cubicBezTo>
                  <a:cubicBezTo>
                    <a:pt x="115" y="117"/>
                    <a:pt x="116" y="117"/>
                    <a:pt x="115" y="117"/>
                  </a:cubicBezTo>
                  <a:cubicBezTo>
                    <a:pt x="114" y="118"/>
                    <a:pt x="114" y="118"/>
                    <a:pt x="114" y="118"/>
                  </a:cubicBezTo>
                  <a:cubicBezTo>
                    <a:pt x="113" y="118"/>
                    <a:pt x="113" y="118"/>
                    <a:pt x="113" y="119"/>
                  </a:cubicBezTo>
                  <a:cubicBezTo>
                    <a:pt x="113" y="119"/>
                    <a:pt x="112" y="119"/>
                    <a:pt x="112" y="119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12" y="120"/>
                    <a:pt x="111" y="120"/>
                    <a:pt x="111" y="121"/>
                  </a:cubicBezTo>
                  <a:cubicBezTo>
                    <a:pt x="111" y="122"/>
                    <a:pt x="110" y="122"/>
                    <a:pt x="110" y="123"/>
                  </a:cubicBezTo>
                  <a:cubicBezTo>
                    <a:pt x="111" y="123"/>
                    <a:pt x="111" y="123"/>
                    <a:pt x="111" y="123"/>
                  </a:cubicBezTo>
                  <a:cubicBezTo>
                    <a:pt x="111" y="123"/>
                    <a:pt x="111" y="123"/>
                    <a:pt x="111" y="124"/>
                  </a:cubicBezTo>
                  <a:cubicBezTo>
                    <a:pt x="111" y="124"/>
                    <a:pt x="111" y="124"/>
                    <a:pt x="111" y="124"/>
                  </a:cubicBezTo>
                  <a:cubicBezTo>
                    <a:pt x="111" y="124"/>
                    <a:pt x="110" y="124"/>
                    <a:pt x="110" y="124"/>
                  </a:cubicBezTo>
                  <a:cubicBezTo>
                    <a:pt x="109" y="125"/>
                    <a:pt x="109" y="125"/>
                    <a:pt x="109" y="125"/>
                  </a:cubicBezTo>
                  <a:cubicBezTo>
                    <a:pt x="109" y="126"/>
                    <a:pt x="109" y="126"/>
                    <a:pt x="109" y="127"/>
                  </a:cubicBezTo>
                  <a:cubicBezTo>
                    <a:pt x="109" y="127"/>
                    <a:pt x="108" y="126"/>
                    <a:pt x="109" y="127"/>
                  </a:cubicBezTo>
                  <a:cubicBezTo>
                    <a:pt x="109" y="128"/>
                    <a:pt x="110" y="128"/>
                    <a:pt x="110" y="128"/>
                  </a:cubicBezTo>
                  <a:cubicBezTo>
                    <a:pt x="110" y="129"/>
                    <a:pt x="110" y="129"/>
                    <a:pt x="110" y="130"/>
                  </a:cubicBezTo>
                  <a:cubicBezTo>
                    <a:pt x="110" y="130"/>
                    <a:pt x="110" y="130"/>
                    <a:pt x="110" y="130"/>
                  </a:cubicBezTo>
                  <a:cubicBezTo>
                    <a:pt x="110" y="132"/>
                    <a:pt x="110" y="132"/>
                    <a:pt x="110" y="133"/>
                  </a:cubicBezTo>
                  <a:cubicBezTo>
                    <a:pt x="110" y="134"/>
                    <a:pt x="110" y="135"/>
                    <a:pt x="111" y="136"/>
                  </a:cubicBezTo>
                  <a:cubicBezTo>
                    <a:pt x="111" y="137"/>
                    <a:pt x="111" y="137"/>
                    <a:pt x="111" y="138"/>
                  </a:cubicBezTo>
                  <a:cubicBezTo>
                    <a:pt x="111" y="138"/>
                    <a:pt x="111" y="138"/>
                    <a:pt x="110" y="138"/>
                  </a:cubicBezTo>
                  <a:cubicBezTo>
                    <a:pt x="110" y="138"/>
                    <a:pt x="111" y="139"/>
                    <a:pt x="111" y="139"/>
                  </a:cubicBezTo>
                  <a:cubicBezTo>
                    <a:pt x="111" y="139"/>
                    <a:pt x="111" y="140"/>
                    <a:pt x="111" y="140"/>
                  </a:cubicBezTo>
                  <a:cubicBezTo>
                    <a:pt x="112" y="141"/>
                    <a:pt x="112" y="141"/>
                    <a:pt x="112" y="141"/>
                  </a:cubicBezTo>
                  <a:cubicBezTo>
                    <a:pt x="113" y="142"/>
                    <a:pt x="113" y="142"/>
                    <a:pt x="113" y="143"/>
                  </a:cubicBezTo>
                  <a:cubicBezTo>
                    <a:pt x="114" y="143"/>
                    <a:pt x="114" y="143"/>
                    <a:pt x="114" y="144"/>
                  </a:cubicBezTo>
                  <a:cubicBezTo>
                    <a:pt x="114" y="144"/>
                    <a:pt x="114" y="144"/>
                    <a:pt x="114" y="144"/>
                  </a:cubicBezTo>
                  <a:cubicBezTo>
                    <a:pt x="114" y="144"/>
                    <a:pt x="115" y="145"/>
                    <a:pt x="115" y="145"/>
                  </a:cubicBezTo>
                  <a:cubicBezTo>
                    <a:pt x="114" y="146"/>
                    <a:pt x="114" y="147"/>
                    <a:pt x="114" y="148"/>
                  </a:cubicBezTo>
                  <a:cubicBezTo>
                    <a:pt x="114" y="148"/>
                    <a:pt x="114" y="149"/>
                    <a:pt x="113" y="150"/>
                  </a:cubicBezTo>
                  <a:cubicBezTo>
                    <a:pt x="112" y="151"/>
                    <a:pt x="112" y="153"/>
                    <a:pt x="111" y="153"/>
                  </a:cubicBezTo>
                  <a:cubicBezTo>
                    <a:pt x="111" y="153"/>
                    <a:pt x="110" y="155"/>
                    <a:pt x="110" y="155"/>
                  </a:cubicBezTo>
                  <a:cubicBezTo>
                    <a:pt x="110" y="155"/>
                    <a:pt x="110" y="154"/>
                    <a:pt x="110" y="155"/>
                  </a:cubicBezTo>
                  <a:cubicBezTo>
                    <a:pt x="109" y="157"/>
                    <a:pt x="108" y="157"/>
                    <a:pt x="109" y="157"/>
                  </a:cubicBezTo>
                  <a:cubicBezTo>
                    <a:pt x="109" y="158"/>
                    <a:pt x="108" y="158"/>
                    <a:pt x="108" y="158"/>
                  </a:cubicBezTo>
                  <a:cubicBezTo>
                    <a:pt x="108" y="158"/>
                    <a:pt x="107" y="159"/>
                    <a:pt x="107" y="160"/>
                  </a:cubicBezTo>
                  <a:cubicBezTo>
                    <a:pt x="107" y="160"/>
                    <a:pt x="106" y="162"/>
                    <a:pt x="106" y="162"/>
                  </a:cubicBezTo>
                  <a:cubicBezTo>
                    <a:pt x="106" y="162"/>
                    <a:pt x="106" y="163"/>
                    <a:pt x="105" y="163"/>
                  </a:cubicBezTo>
                  <a:cubicBezTo>
                    <a:pt x="104" y="164"/>
                    <a:pt x="104" y="165"/>
                    <a:pt x="104" y="165"/>
                  </a:cubicBezTo>
                  <a:cubicBezTo>
                    <a:pt x="103" y="165"/>
                    <a:pt x="103" y="165"/>
                    <a:pt x="102" y="166"/>
                  </a:cubicBezTo>
                  <a:cubicBezTo>
                    <a:pt x="102" y="166"/>
                    <a:pt x="103" y="166"/>
                    <a:pt x="103" y="166"/>
                  </a:cubicBezTo>
                  <a:cubicBezTo>
                    <a:pt x="102" y="167"/>
                    <a:pt x="102" y="167"/>
                    <a:pt x="102" y="167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1" y="169"/>
                    <a:pt x="101" y="170"/>
                    <a:pt x="101" y="170"/>
                  </a:cubicBezTo>
                  <a:cubicBezTo>
                    <a:pt x="100" y="170"/>
                    <a:pt x="100" y="171"/>
                    <a:pt x="99" y="171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100" y="172"/>
                    <a:pt x="101" y="171"/>
                    <a:pt x="101" y="171"/>
                  </a:cubicBezTo>
                  <a:cubicBezTo>
                    <a:pt x="101" y="171"/>
                    <a:pt x="101" y="170"/>
                    <a:pt x="101" y="171"/>
                  </a:cubicBezTo>
                  <a:cubicBezTo>
                    <a:pt x="102" y="171"/>
                    <a:pt x="101" y="171"/>
                    <a:pt x="101" y="171"/>
                  </a:cubicBezTo>
                  <a:cubicBezTo>
                    <a:pt x="101" y="171"/>
                    <a:pt x="101" y="172"/>
                    <a:pt x="100" y="172"/>
                  </a:cubicBezTo>
                  <a:cubicBezTo>
                    <a:pt x="100" y="173"/>
                    <a:pt x="99" y="174"/>
                    <a:pt x="99" y="174"/>
                  </a:cubicBezTo>
                  <a:cubicBezTo>
                    <a:pt x="99" y="174"/>
                    <a:pt x="100" y="173"/>
                    <a:pt x="99" y="173"/>
                  </a:cubicBezTo>
                  <a:cubicBezTo>
                    <a:pt x="99" y="173"/>
                    <a:pt x="99" y="173"/>
                    <a:pt x="98" y="173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4"/>
                    <a:pt x="97" y="175"/>
                    <a:pt x="97" y="175"/>
                  </a:cubicBezTo>
                  <a:cubicBezTo>
                    <a:pt x="97" y="175"/>
                    <a:pt x="97" y="175"/>
                    <a:pt x="96" y="175"/>
                  </a:cubicBezTo>
                  <a:cubicBezTo>
                    <a:pt x="97" y="175"/>
                    <a:pt x="97" y="175"/>
                    <a:pt x="98" y="176"/>
                  </a:cubicBezTo>
                  <a:cubicBezTo>
                    <a:pt x="97" y="176"/>
                    <a:pt x="97" y="177"/>
                    <a:pt x="97" y="177"/>
                  </a:cubicBezTo>
                  <a:cubicBezTo>
                    <a:pt x="95" y="177"/>
                    <a:pt x="95" y="178"/>
                    <a:pt x="95" y="178"/>
                  </a:cubicBezTo>
                  <a:cubicBezTo>
                    <a:pt x="95" y="178"/>
                    <a:pt x="95" y="179"/>
                    <a:pt x="95" y="179"/>
                  </a:cubicBezTo>
                  <a:cubicBezTo>
                    <a:pt x="94" y="180"/>
                    <a:pt x="95" y="179"/>
                    <a:pt x="95" y="179"/>
                  </a:cubicBezTo>
                  <a:cubicBezTo>
                    <a:pt x="95" y="180"/>
                    <a:pt x="95" y="180"/>
                    <a:pt x="94" y="180"/>
                  </a:cubicBezTo>
                  <a:cubicBezTo>
                    <a:pt x="94" y="180"/>
                    <a:pt x="94" y="180"/>
                    <a:pt x="95" y="180"/>
                  </a:cubicBezTo>
                  <a:cubicBezTo>
                    <a:pt x="94" y="180"/>
                    <a:pt x="94" y="180"/>
                    <a:pt x="94" y="181"/>
                  </a:cubicBezTo>
                  <a:cubicBezTo>
                    <a:pt x="94" y="181"/>
                    <a:pt x="95" y="181"/>
                    <a:pt x="94" y="181"/>
                  </a:cubicBezTo>
                  <a:cubicBezTo>
                    <a:pt x="94" y="182"/>
                    <a:pt x="95" y="182"/>
                    <a:pt x="95" y="182"/>
                  </a:cubicBezTo>
                  <a:cubicBezTo>
                    <a:pt x="95" y="182"/>
                    <a:pt x="95" y="182"/>
                    <a:pt x="94" y="182"/>
                  </a:cubicBezTo>
                  <a:cubicBezTo>
                    <a:pt x="95" y="182"/>
                    <a:pt x="95" y="182"/>
                    <a:pt x="95" y="182"/>
                  </a:cubicBezTo>
                  <a:cubicBezTo>
                    <a:pt x="95" y="182"/>
                    <a:pt x="95" y="183"/>
                    <a:pt x="95" y="183"/>
                  </a:cubicBezTo>
                  <a:cubicBezTo>
                    <a:pt x="95" y="183"/>
                    <a:pt x="95" y="183"/>
                    <a:pt x="95" y="183"/>
                  </a:cubicBezTo>
                  <a:cubicBezTo>
                    <a:pt x="96" y="183"/>
                    <a:pt x="96" y="183"/>
                    <a:pt x="96" y="183"/>
                  </a:cubicBezTo>
                  <a:cubicBezTo>
                    <a:pt x="96" y="183"/>
                    <a:pt x="96" y="183"/>
                    <a:pt x="96" y="183"/>
                  </a:cubicBezTo>
                  <a:cubicBezTo>
                    <a:pt x="96" y="183"/>
                    <a:pt x="96" y="183"/>
                    <a:pt x="96" y="183"/>
                  </a:cubicBezTo>
                  <a:cubicBezTo>
                    <a:pt x="96" y="184"/>
                    <a:pt x="97" y="184"/>
                    <a:pt x="97" y="184"/>
                  </a:cubicBezTo>
                  <a:cubicBezTo>
                    <a:pt x="97" y="184"/>
                    <a:pt x="97" y="184"/>
                    <a:pt x="97" y="184"/>
                  </a:cubicBezTo>
                  <a:cubicBezTo>
                    <a:pt x="97" y="184"/>
                    <a:pt x="97" y="184"/>
                    <a:pt x="97" y="184"/>
                  </a:cubicBezTo>
                  <a:cubicBezTo>
                    <a:pt x="97" y="184"/>
                    <a:pt x="97" y="184"/>
                    <a:pt x="97" y="184"/>
                  </a:cubicBezTo>
                  <a:cubicBezTo>
                    <a:pt x="90" y="184"/>
                    <a:pt x="83" y="183"/>
                    <a:pt x="76" y="181"/>
                  </a:cubicBezTo>
                  <a:close/>
                  <a:moveTo>
                    <a:pt x="122" y="60"/>
                  </a:moveTo>
                  <a:cubicBezTo>
                    <a:pt x="122" y="62"/>
                    <a:pt x="121" y="62"/>
                    <a:pt x="121" y="62"/>
                  </a:cubicBezTo>
                  <a:cubicBezTo>
                    <a:pt x="121" y="62"/>
                    <a:pt x="120" y="62"/>
                    <a:pt x="120" y="62"/>
                  </a:cubicBezTo>
                  <a:cubicBezTo>
                    <a:pt x="120" y="61"/>
                    <a:pt x="120" y="61"/>
                    <a:pt x="120" y="61"/>
                  </a:cubicBezTo>
                  <a:cubicBezTo>
                    <a:pt x="121" y="60"/>
                    <a:pt x="121" y="60"/>
                    <a:pt x="121" y="59"/>
                  </a:cubicBezTo>
                  <a:cubicBezTo>
                    <a:pt x="121" y="59"/>
                    <a:pt x="121" y="58"/>
                    <a:pt x="122" y="58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1" y="58"/>
                    <a:pt x="121" y="57"/>
                    <a:pt x="122" y="57"/>
                  </a:cubicBezTo>
                  <a:cubicBezTo>
                    <a:pt x="122" y="57"/>
                    <a:pt x="122" y="57"/>
                    <a:pt x="123" y="57"/>
                  </a:cubicBezTo>
                  <a:cubicBezTo>
                    <a:pt x="123" y="57"/>
                    <a:pt x="124" y="57"/>
                    <a:pt x="124" y="57"/>
                  </a:cubicBezTo>
                  <a:cubicBezTo>
                    <a:pt x="124" y="58"/>
                    <a:pt x="124" y="58"/>
                    <a:pt x="123" y="58"/>
                  </a:cubicBezTo>
                  <a:cubicBezTo>
                    <a:pt x="123" y="58"/>
                    <a:pt x="122" y="59"/>
                    <a:pt x="122" y="60"/>
                  </a:cubicBezTo>
                  <a:close/>
                  <a:moveTo>
                    <a:pt x="125" y="56"/>
                  </a:moveTo>
                  <a:cubicBezTo>
                    <a:pt x="124" y="56"/>
                    <a:pt x="124" y="56"/>
                    <a:pt x="124" y="56"/>
                  </a:cubicBezTo>
                  <a:cubicBezTo>
                    <a:pt x="123" y="56"/>
                    <a:pt x="123" y="56"/>
                    <a:pt x="123" y="56"/>
                  </a:cubicBezTo>
                  <a:cubicBezTo>
                    <a:pt x="122" y="56"/>
                    <a:pt x="122" y="56"/>
                    <a:pt x="122" y="56"/>
                  </a:cubicBezTo>
                  <a:cubicBezTo>
                    <a:pt x="122" y="56"/>
                    <a:pt x="122" y="55"/>
                    <a:pt x="122" y="55"/>
                  </a:cubicBezTo>
                  <a:cubicBezTo>
                    <a:pt x="122" y="55"/>
                    <a:pt x="122" y="55"/>
                    <a:pt x="121" y="55"/>
                  </a:cubicBezTo>
                  <a:cubicBezTo>
                    <a:pt x="121" y="55"/>
                    <a:pt x="122" y="55"/>
                    <a:pt x="122" y="55"/>
                  </a:cubicBezTo>
                  <a:cubicBezTo>
                    <a:pt x="121" y="55"/>
                    <a:pt x="121" y="54"/>
                    <a:pt x="121" y="54"/>
                  </a:cubicBezTo>
                  <a:cubicBezTo>
                    <a:pt x="120" y="55"/>
                    <a:pt x="120" y="55"/>
                    <a:pt x="120" y="55"/>
                  </a:cubicBezTo>
                  <a:cubicBezTo>
                    <a:pt x="119" y="55"/>
                    <a:pt x="119" y="55"/>
                    <a:pt x="118" y="55"/>
                  </a:cubicBezTo>
                  <a:cubicBezTo>
                    <a:pt x="119" y="55"/>
                    <a:pt x="119" y="55"/>
                    <a:pt x="119" y="54"/>
                  </a:cubicBezTo>
                  <a:cubicBezTo>
                    <a:pt x="118" y="54"/>
                    <a:pt x="118" y="54"/>
                    <a:pt x="117" y="54"/>
                  </a:cubicBezTo>
                  <a:cubicBezTo>
                    <a:pt x="118" y="54"/>
                    <a:pt x="118" y="54"/>
                    <a:pt x="119" y="53"/>
                  </a:cubicBezTo>
                  <a:cubicBezTo>
                    <a:pt x="119" y="53"/>
                    <a:pt x="120" y="53"/>
                    <a:pt x="120" y="53"/>
                  </a:cubicBezTo>
                  <a:cubicBezTo>
                    <a:pt x="121" y="53"/>
                    <a:pt x="121" y="53"/>
                    <a:pt x="121" y="53"/>
                  </a:cubicBezTo>
                  <a:cubicBezTo>
                    <a:pt x="122" y="53"/>
                    <a:pt x="122" y="53"/>
                    <a:pt x="123" y="53"/>
                  </a:cubicBezTo>
                  <a:cubicBezTo>
                    <a:pt x="123" y="53"/>
                    <a:pt x="123" y="53"/>
                    <a:pt x="124" y="54"/>
                  </a:cubicBezTo>
                  <a:cubicBezTo>
                    <a:pt x="124" y="54"/>
                    <a:pt x="124" y="54"/>
                    <a:pt x="124" y="55"/>
                  </a:cubicBezTo>
                  <a:cubicBezTo>
                    <a:pt x="124" y="55"/>
                    <a:pt x="124" y="55"/>
                    <a:pt x="125" y="55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5" y="57"/>
                    <a:pt x="125" y="57"/>
                    <a:pt x="125" y="56"/>
                  </a:cubicBezTo>
                  <a:close/>
                  <a:moveTo>
                    <a:pt x="99" y="184"/>
                  </a:moveTo>
                  <a:cubicBezTo>
                    <a:pt x="100" y="184"/>
                    <a:pt x="100" y="184"/>
                    <a:pt x="100" y="184"/>
                  </a:cubicBezTo>
                  <a:cubicBezTo>
                    <a:pt x="101" y="184"/>
                    <a:pt x="102" y="184"/>
                    <a:pt x="102" y="184"/>
                  </a:cubicBezTo>
                  <a:cubicBezTo>
                    <a:pt x="101" y="184"/>
                    <a:pt x="101" y="183"/>
                    <a:pt x="101" y="183"/>
                  </a:cubicBezTo>
                  <a:cubicBezTo>
                    <a:pt x="100" y="183"/>
                    <a:pt x="100" y="183"/>
                    <a:pt x="100" y="183"/>
                  </a:cubicBezTo>
                  <a:cubicBezTo>
                    <a:pt x="100" y="182"/>
                    <a:pt x="100" y="182"/>
                    <a:pt x="100" y="182"/>
                  </a:cubicBezTo>
                  <a:cubicBezTo>
                    <a:pt x="100" y="182"/>
                    <a:pt x="100" y="182"/>
                    <a:pt x="100" y="182"/>
                  </a:cubicBezTo>
                  <a:cubicBezTo>
                    <a:pt x="100" y="181"/>
                    <a:pt x="100" y="181"/>
                    <a:pt x="100" y="181"/>
                  </a:cubicBezTo>
                  <a:cubicBezTo>
                    <a:pt x="100" y="181"/>
                    <a:pt x="100" y="181"/>
                    <a:pt x="100" y="181"/>
                  </a:cubicBezTo>
                  <a:cubicBezTo>
                    <a:pt x="100" y="181"/>
                    <a:pt x="100" y="181"/>
                    <a:pt x="101" y="180"/>
                  </a:cubicBezTo>
                  <a:cubicBezTo>
                    <a:pt x="100" y="180"/>
                    <a:pt x="100" y="180"/>
                    <a:pt x="100" y="180"/>
                  </a:cubicBezTo>
                  <a:cubicBezTo>
                    <a:pt x="100" y="180"/>
                    <a:pt x="101" y="180"/>
                    <a:pt x="101" y="180"/>
                  </a:cubicBezTo>
                  <a:cubicBezTo>
                    <a:pt x="101" y="180"/>
                    <a:pt x="101" y="180"/>
                    <a:pt x="101" y="180"/>
                  </a:cubicBezTo>
                  <a:cubicBezTo>
                    <a:pt x="102" y="179"/>
                    <a:pt x="102" y="179"/>
                    <a:pt x="102" y="179"/>
                  </a:cubicBezTo>
                  <a:cubicBezTo>
                    <a:pt x="102" y="179"/>
                    <a:pt x="102" y="179"/>
                    <a:pt x="103" y="178"/>
                  </a:cubicBezTo>
                  <a:cubicBezTo>
                    <a:pt x="103" y="178"/>
                    <a:pt x="103" y="178"/>
                    <a:pt x="103" y="178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5" y="177"/>
                    <a:pt x="105" y="177"/>
                    <a:pt x="105" y="177"/>
                  </a:cubicBezTo>
                  <a:cubicBezTo>
                    <a:pt x="105" y="177"/>
                    <a:pt x="105" y="177"/>
                    <a:pt x="105" y="176"/>
                  </a:cubicBezTo>
                  <a:cubicBezTo>
                    <a:pt x="105" y="176"/>
                    <a:pt x="105" y="176"/>
                    <a:pt x="104" y="176"/>
                  </a:cubicBezTo>
                  <a:cubicBezTo>
                    <a:pt x="104" y="176"/>
                    <a:pt x="104" y="176"/>
                    <a:pt x="104" y="175"/>
                  </a:cubicBezTo>
                  <a:cubicBezTo>
                    <a:pt x="105" y="175"/>
                    <a:pt x="105" y="175"/>
                    <a:pt x="105" y="175"/>
                  </a:cubicBezTo>
                  <a:cubicBezTo>
                    <a:pt x="105" y="175"/>
                    <a:pt x="106" y="174"/>
                    <a:pt x="106" y="174"/>
                  </a:cubicBezTo>
                  <a:cubicBezTo>
                    <a:pt x="106" y="174"/>
                    <a:pt x="107" y="174"/>
                    <a:pt x="108" y="173"/>
                  </a:cubicBezTo>
                  <a:cubicBezTo>
                    <a:pt x="108" y="173"/>
                    <a:pt x="109" y="172"/>
                    <a:pt x="109" y="172"/>
                  </a:cubicBezTo>
                  <a:cubicBezTo>
                    <a:pt x="110" y="172"/>
                    <a:pt x="110" y="172"/>
                    <a:pt x="110" y="172"/>
                  </a:cubicBezTo>
                  <a:cubicBezTo>
                    <a:pt x="110" y="172"/>
                    <a:pt x="110" y="172"/>
                    <a:pt x="110" y="172"/>
                  </a:cubicBezTo>
                  <a:cubicBezTo>
                    <a:pt x="110" y="172"/>
                    <a:pt x="109" y="172"/>
                    <a:pt x="109" y="172"/>
                  </a:cubicBezTo>
                  <a:cubicBezTo>
                    <a:pt x="109" y="172"/>
                    <a:pt x="109" y="172"/>
                    <a:pt x="109" y="172"/>
                  </a:cubicBezTo>
                  <a:cubicBezTo>
                    <a:pt x="109" y="171"/>
                    <a:pt x="109" y="171"/>
                    <a:pt x="109" y="170"/>
                  </a:cubicBezTo>
                  <a:cubicBezTo>
                    <a:pt x="109" y="170"/>
                    <a:pt x="111" y="171"/>
                    <a:pt x="112" y="171"/>
                  </a:cubicBezTo>
                  <a:cubicBezTo>
                    <a:pt x="113" y="170"/>
                    <a:pt x="113" y="169"/>
                    <a:pt x="113" y="169"/>
                  </a:cubicBezTo>
                  <a:cubicBezTo>
                    <a:pt x="114" y="169"/>
                    <a:pt x="114" y="169"/>
                    <a:pt x="114" y="169"/>
                  </a:cubicBezTo>
                  <a:cubicBezTo>
                    <a:pt x="115" y="169"/>
                    <a:pt x="116" y="168"/>
                    <a:pt x="116" y="168"/>
                  </a:cubicBezTo>
                  <a:cubicBezTo>
                    <a:pt x="116" y="168"/>
                    <a:pt x="117" y="169"/>
                    <a:pt x="118" y="168"/>
                  </a:cubicBezTo>
                  <a:cubicBezTo>
                    <a:pt x="119" y="167"/>
                    <a:pt x="120" y="167"/>
                    <a:pt x="120" y="167"/>
                  </a:cubicBezTo>
                  <a:cubicBezTo>
                    <a:pt x="120" y="166"/>
                    <a:pt x="120" y="166"/>
                    <a:pt x="120" y="166"/>
                  </a:cubicBezTo>
                  <a:cubicBezTo>
                    <a:pt x="120" y="166"/>
                    <a:pt x="121" y="165"/>
                    <a:pt x="122" y="165"/>
                  </a:cubicBezTo>
                  <a:cubicBezTo>
                    <a:pt x="123" y="165"/>
                    <a:pt x="123" y="165"/>
                    <a:pt x="124" y="164"/>
                  </a:cubicBezTo>
                  <a:cubicBezTo>
                    <a:pt x="124" y="164"/>
                    <a:pt x="125" y="164"/>
                    <a:pt x="125" y="164"/>
                  </a:cubicBezTo>
                  <a:cubicBezTo>
                    <a:pt x="125" y="164"/>
                    <a:pt x="126" y="162"/>
                    <a:pt x="126" y="162"/>
                  </a:cubicBezTo>
                  <a:cubicBezTo>
                    <a:pt x="127" y="162"/>
                    <a:pt x="128" y="162"/>
                    <a:pt x="128" y="162"/>
                  </a:cubicBezTo>
                  <a:cubicBezTo>
                    <a:pt x="128" y="162"/>
                    <a:pt x="129" y="161"/>
                    <a:pt x="130" y="161"/>
                  </a:cubicBezTo>
                  <a:cubicBezTo>
                    <a:pt x="130" y="160"/>
                    <a:pt x="131" y="159"/>
                    <a:pt x="131" y="159"/>
                  </a:cubicBezTo>
                  <a:cubicBezTo>
                    <a:pt x="131" y="159"/>
                    <a:pt x="133" y="158"/>
                    <a:pt x="133" y="158"/>
                  </a:cubicBezTo>
                  <a:cubicBezTo>
                    <a:pt x="133" y="157"/>
                    <a:pt x="134" y="156"/>
                    <a:pt x="134" y="156"/>
                  </a:cubicBezTo>
                  <a:cubicBezTo>
                    <a:pt x="134" y="156"/>
                    <a:pt x="135" y="156"/>
                    <a:pt x="136" y="155"/>
                  </a:cubicBezTo>
                  <a:cubicBezTo>
                    <a:pt x="136" y="155"/>
                    <a:pt x="138" y="154"/>
                    <a:pt x="138" y="154"/>
                  </a:cubicBezTo>
                  <a:cubicBezTo>
                    <a:pt x="139" y="154"/>
                    <a:pt x="139" y="154"/>
                    <a:pt x="139" y="154"/>
                  </a:cubicBezTo>
                  <a:cubicBezTo>
                    <a:pt x="140" y="154"/>
                    <a:pt x="141" y="154"/>
                    <a:pt x="142" y="154"/>
                  </a:cubicBezTo>
                  <a:cubicBezTo>
                    <a:pt x="142" y="154"/>
                    <a:pt x="142" y="154"/>
                    <a:pt x="142" y="153"/>
                  </a:cubicBezTo>
                  <a:cubicBezTo>
                    <a:pt x="143" y="153"/>
                    <a:pt x="143" y="154"/>
                    <a:pt x="143" y="153"/>
                  </a:cubicBezTo>
                  <a:cubicBezTo>
                    <a:pt x="144" y="153"/>
                    <a:pt x="144" y="152"/>
                    <a:pt x="145" y="152"/>
                  </a:cubicBezTo>
                  <a:cubicBezTo>
                    <a:pt x="145" y="151"/>
                    <a:pt x="146" y="150"/>
                    <a:pt x="146" y="150"/>
                  </a:cubicBezTo>
                  <a:cubicBezTo>
                    <a:pt x="146" y="150"/>
                    <a:pt x="147" y="149"/>
                    <a:pt x="148" y="149"/>
                  </a:cubicBezTo>
                  <a:cubicBezTo>
                    <a:pt x="149" y="149"/>
                    <a:pt x="148" y="148"/>
                    <a:pt x="148" y="148"/>
                  </a:cubicBezTo>
                  <a:cubicBezTo>
                    <a:pt x="148" y="148"/>
                    <a:pt x="149" y="147"/>
                    <a:pt x="149" y="146"/>
                  </a:cubicBezTo>
                  <a:cubicBezTo>
                    <a:pt x="149" y="146"/>
                    <a:pt x="151" y="144"/>
                    <a:pt x="151" y="144"/>
                  </a:cubicBezTo>
                  <a:cubicBezTo>
                    <a:pt x="152" y="144"/>
                    <a:pt x="154" y="142"/>
                    <a:pt x="154" y="142"/>
                  </a:cubicBezTo>
                  <a:cubicBezTo>
                    <a:pt x="154" y="142"/>
                    <a:pt x="154" y="141"/>
                    <a:pt x="155" y="141"/>
                  </a:cubicBezTo>
                  <a:cubicBezTo>
                    <a:pt x="157" y="141"/>
                    <a:pt x="157" y="139"/>
                    <a:pt x="157" y="139"/>
                  </a:cubicBezTo>
                  <a:cubicBezTo>
                    <a:pt x="158" y="138"/>
                    <a:pt x="157" y="138"/>
                    <a:pt x="158" y="137"/>
                  </a:cubicBezTo>
                  <a:cubicBezTo>
                    <a:pt x="158" y="136"/>
                    <a:pt x="158" y="136"/>
                    <a:pt x="158" y="136"/>
                  </a:cubicBezTo>
                  <a:cubicBezTo>
                    <a:pt x="158" y="136"/>
                    <a:pt x="157" y="136"/>
                    <a:pt x="157" y="136"/>
                  </a:cubicBezTo>
                  <a:cubicBezTo>
                    <a:pt x="156" y="136"/>
                    <a:pt x="155" y="134"/>
                    <a:pt x="155" y="134"/>
                  </a:cubicBezTo>
                  <a:cubicBezTo>
                    <a:pt x="155" y="134"/>
                    <a:pt x="155" y="133"/>
                    <a:pt x="155" y="133"/>
                  </a:cubicBezTo>
                  <a:cubicBezTo>
                    <a:pt x="155" y="133"/>
                    <a:pt x="155" y="133"/>
                    <a:pt x="155" y="132"/>
                  </a:cubicBezTo>
                  <a:cubicBezTo>
                    <a:pt x="154" y="132"/>
                    <a:pt x="153" y="132"/>
                    <a:pt x="152" y="132"/>
                  </a:cubicBezTo>
                  <a:cubicBezTo>
                    <a:pt x="152" y="132"/>
                    <a:pt x="152" y="132"/>
                    <a:pt x="151" y="132"/>
                  </a:cubicBezTo>
                  <a:cubicBezTo>
                    <a:pt x="151" y="131"/>
                    <a:pt x="151" y="132"/>
                    <a:pt x="151" y="132"/>
                  </a:cubicBezTo>
                  <a:cubicBezTo>
                    <a:pt x="151" y="132"/>
                    <a:pt x="150" y="131"/>
                    <a:pt x="150" y="130"/>
                  </a:cubicBezTo>
                  <a:cubicBezTo>
                    <a:pt x="150" y="129"/>
                    <a:pt x="148" y="128"/>
                    <a:pt x="148" y="128"/>
                  </a:cubicBezTo>
                  <a:cubicBezTo>
                    <a:pt x="147" y="128"/>
                    <a:pt x="147" y="125"/>
                    <a:pt x="147" y="125"/>
                  </a:cubicBezTo>
                  <a:cubicBezTo>
                    <a:pt x="147" y="125"/>
                    <a:pt x="146" y="125"/>
                    <a:pt x="146" y="124"/>
                  </a:cubicBezTo>
                  <a:cubicBezTo>
                    <a:pt x="146" y="124"/>
                    <a:pt x="146" y="122"/>
                    <a:pt x="146" y="122"/>
                  </a:cubicBezTo>
                  <a:cubicBezTo>
                    <a:pt x="146" y="122"/>
                    <a:pt x="145" y="122"/>
                    <a:pt x="145" y="121"/>
                  </a:cubicBezTo>
                  <a:cubicBezTo>
                    <a:pt x="145" y="120"/>
                    <a:pt x="144" y="119"/>
                    <a:pt x="144" y="119"/>
                  </a:cubicBezTo>
                  <a:cubicBezTo>
                    <a:pt x="144" y="119"/>
                    <a:pt x="144" y="119"/>
                    <a:pt x="143" y="119"/>
                  </a:cubicBezTo>
                  <a:cubicBezTo>
                    <a:pt x="142" y="118"/>
                    <a:pt x="141" y="119"/>
                    <a:pt x="141" y="119"/>
                  </a:cubicBezTo>
                  <a:cubicBezTo>
                    <a:pt x="141" y="119"/>
                    <a:pt x="140" y="118"/>
                    <a:pt x="140" y="117"/>
                  </a:cubicBezTo>
                  <a:cubicBezTo>
                    <a:pt x="140" y="117"/>
                    <a:pt x="140" y="116"/>
                    <a:pt x="140" y="116"/>
                  </a:cubicBezTo>
                  <a:cubicBezTo>
                    <a:pt x="139" y="116"/>
                    <a:pt x="139" y="115"/>
                    <a:pt x="139" y="115"/>
                  </a:cubicBezTo>
                  <a:cubicBezTo>
                    <a:pt x="139" y="114"/>
                    <a:pt x="138" y="114"/>
                    <a:pt x="138" y="113"/>
                  </a:cubicBezTo>
                  <a:cubicBezTo>
                    <a:pt x="138" y="113"/>
                    <a:pt x="138" y="113"/>
                    <a:pt x="137" y="112"/>
                  </a:cubicBezTo>
                  <a:cubicBezTo>
                    <a:pt x="138" y="112"/>
                    <a:pt x="138" y="112"/>
                    <a:pt x="138" y="112"/>
                  </a:cubicBezTo>
                  <a:cubicBezTo>
                    <a:pt x="138" y="111"/>
                    <a:pt x="138" y="111"/>
                    <a:pt x="138" y="111"/>
                  </a:cubicBezTo>
                  <a:cubicBezTo>
                    <a:pt x="138" y="111"/>
                    <a:pt x="138" y="111"/>
                    <a:pt x="137" y="111"/>
                  </a:cubicBezTo>
                  <a:cubicBezTo>
                    <a:pt x="137" y="111"/>
                    <a:pt x="137" y="112"/>
                    <a:pt x="137" y="112"/>
                  </a:cubicBezTo>
                  <a:cubicBezTo>
                    <a:pt x="137" y="112"/>
                    <a:pt x="137" y="112"/>
                    <a:pt x="137" y="112"/>
                  </a:cubicBezTo>
                  <a:cubicBezTo>
                    <a:pt x="137" y="111"/>
                    <a:pt x="137" y="111"/>
                    <a:pt x="137" y="111"/>
                  </a:cubicBezTo>
                  <a:cubicBezTo>
                    <a:pt x="136" y="111"/>
                    <a:pt x="136" y="111"/>
                    <a:pt x="135" y="110"/>
                  </a:cubicBezTo>
                  <a:cubicBezTo>
                    <a:pt x="135" y="110"/>
                    <a:pt x="135" y="110"/>
                    <a:pt x="135" y="110"/>
                  </a:cubicBezTo>
                  <a:cubicBezTo>
                    <a:pt x="135" y="110"/>
                    <a:pt x="134" y="111"/>
                    <a:pt x="133" y="111"/>
                  </a:cubicBezTo>
                  <a:cubicBezTo>
                    <a:pt x="132" y="111"/>
                    <a:pt x="133" y="109"/>
                    <a:pt x="132" y="110"/>
                  </a:cubicBezTo>
                  <a:cubicBezTo>
                    <a:pt x="132" y="110"/>
                    <a:pt x="130" y="109"/>
                    <a:pt x="130" y="109"/>
                  </a:cubicBezTo>
                  <a:cubicBezTo>
                    <a:pt x="131" y="108"/>
                    <a:pt x="129" y="108"/>
                    <a:pt x="129" y="108"/>
                  </a:cubicBezTo>
                  <a:cubicBezTo>
                    <a:pt x="129" y="107"/>
                    <a:pt x="129" y="107"/>
                    <a:pt x="129" y="107"/>
                  </a:cubicBezTo>
                  <a:cubicBezTo>
                    <a:pt x="128" y="107"/>
                    <a:pt x="128" y="107"/>
                    <a:pt x="128" y="108"/>
                  </a:cubicBezTo>
                  <a:cubicBezTo>
                    <a:pt x="127" y="108"/>
                    <a:pt x="127" y="108"/>
                    <a:pt x="127" y="108"/>
                  </a:cubicBezTo>
                  <a:cubicBezTo>
                    <a:pt x="127" y="108"/>
                    <a:pt x="127" y="107"/>
                    <a:pt x="128" y="106"/>
                  </a:cubicBezTo>
                  <a:cubicBezTo>
                    <a:pt x="128" y="106"/>
                    <a:pt x="127" y="105"/>
                    <a:pt x="126" y="106"/>
                  </a:cubicBezTo>
                  <a:cubicBezTo>
                    <a:pt x="124" y="108"/>
                    <a:pt x="124" y="106"/>
                    <a:pt x="123" y="107"/>
                  </a:cubicBezTo>
                  <a:cubicBezTo>
                    <a:pt x="121" y="107"/>
                    <a:pt x="121" y="109"/>
                    <a:pt x="121" y="109"/>
                  </a:cubicBezTo>
                  <a:cubicBezTo>
                    <a:pt x="120" y="108"/>
                    <a:pt x="119" y="109"/>
                    <a:pt x="119" y="109"/>
                  </a:cubicBezTo>
                  <a:cubicBezTo>
                    <a:pt x="119" y="109"/>
                    <a:pt x="118" y="107"/>
                    <a:pt x="117" y="107"/>
                  </a:cubicBezTo>
                  <a:cubicBezTo>
                    <a:pt x="116" y="107"/>
                    <a:pt x="116" y="108"/>
                    <a:pt x="114" y="107"/>
                  </a:cubicBezTo>
                  <a:cubicBezTo>
                    <a:pt x="113" y="107"/>
                    <a:pt x="113" y="104"/>
                    <a:pt x="113" y="104"/>
                  </a:cubicBezTo>
                  <a:cubicBezTo>
                    <a:pt x="113" y="103"/>
                    <a:pt x="113" y="103"/>
                    <a:pt x="113" y="103"/>
                  </a:cubicBezTo>
                  <a:cubicBezTo>
                    <a:pt x="114" y="102"/>
                    <a:pt x="114" y="102"/>
                    <a:pt x="114" y="102"/>
                  </a:cubicBezTo>
                  <a:cubicBezTo>
                    <a:pt x="114" y="101"/>
                    <a:pt x="114" y="101"/>
                    <a:pt x="114" y="100"/>
                  </a:cubicBezTo>
                  <a:cubicBezTo>
                    <a:pt x="114" y="100"/>
                    <a:pt x="115" y="100"/>
                    <a:pt x="115" y="100"/>
                  </a:cubicBezTo>
                  <a:cubicBezTo>
                    <a:pt x="115" y="99"/>
                    <a:pt x="115" y="99"/>
                    <a:pt x="115" y="98"/>
                  </a:cubicBezTo>
                  <a:cubicBezTo>
                    <a:pt x="115" y="98"/>
                    <a:pt x="115" y="98"/>
                    <a:pt x="114" y="98"/>
                  </a:cubicBezTo>
                  <a:cubicBezTo>
                    <a:pt x="114" y="97"/>
                    <a:pt x="114" y="97"/>
                    <a:pt x="114" y="97"/>
                  </a:cubicBezTo>
                  <a:cubicBezTo>
                    <a:pt x="113" y="97"/>
                    <a:pt x="113" y="97"/>
                    <a:pt x="112" y="96"/>
                  </a:cubicBezTo>
                  <a:cubicBezTo>
                    <a:pt x="112" y="96"/>
                    <a:pt x="110" y="96"/>
                    <a:pt x="109" y="96"/>
                  </a:cubicBezTo>
                  <a:cubicBezTo>
                    <a:pt x="109" y="96"/>
                    <a:pt x="109" y="95"/>
                    <a:pt x="110" y="95"/>
                  </a:cubicBezTo>
                  <a:cubicBezTo>
                    <a:pt x="111" y="95"/>
                    <a:pt x="111" y="93"/>
                    <a:pt x="111" y="93"/>
                  </a:cubicBezTo>
                  <a:cubicBezTo>
                    <a:pt x="111" y="92"/>
                    <a:pt x="111" y="92"/>
                    <a:pt x="112" y="92"/>
                  </a:cubicBezTo>
                  <a:cubicBezTo>
                    <a:pt x="112" y="92"/>
                    <a:pt x="112" y="90"/>
                    <a:pt x="112" y="90"/>
                  </a:cubicBezTo>
                  <a:cubicBezTo>
                    <a:pt x="113" y="90"/>
                    <a:pt x="113" y="89"/>
                    <a:pt x="113" y="89"/>
                  </a:cubicBezTo>
                  <a:cubicBezTo>
                    <a:pt x="113" y="89"/>
                    <a:pt x="113" y="89"/>
                    <a:pt x="113" y="88"/>
                  </a:cubicBezTo>
                  <a:cubicBezTo>
                    <a:pt x="112" y="88"/>
                    <a:pt x="112" y="88"/>
                    <a:pt x="111" y="88"/>
                  </a:cubicBezTo>
                  <a:cubicBezTo>
                    <a:pt x="111" y="88"/>
                    <a:pt x="110" y="88"/>
                    <a:pt x="110" y="88"/>
                  </a:cubicBezTo>
                  <a:cubicBezTo>
                    <a:pt x="110" y="88"/>
                    <a:pt x="110" y="88"/>
                    <a:pt x="109" y="88"/>
                  </a:cubicBezTo>
                  <a:cubicBezTo>
                    <a:pt x="109" y="88"/>
                    <a:pt x="109" y="88"/>
                    <a:pt x="109" y="88"/>
                  </a:cubicBezTo>
                  <a:cubicBezTo>
                    <a:pt x="108" y="88"/>
                    <a:pt x="108" y="89"/>
                    <a:pt x="108" y="89"/>
                  </a:cubicBezTo>
                  <a:cubicBezTo>
                    <a:pt x="108" y="89"/>
                    <a:pt x="108" y="90"/>
                    <a:pt x="107" y="90"/>
                  </a:cubicBezTo>
                  <a:cubicBezTo>
                    <a:pt x="106" y="90"/>
                    <a:pt x="105" y="91"/>
                    <a:pt x="105" y="91"/>
                  </a:cubicBezTo>
                  <a:cubicBezTo>
                    <a:pt x="105" y="91"/>
                    <a:pt x="104" y="90"/>
                    <a:pt x="104" y="90"/>
                  </a:cubicBezTo>
                  <a:cubicBezTo>
                    <a:pt x="104" y="90"/>
                    <a:pt x="103" y="89"/>
                    <a:pt x="102" y="89"/>
                  </a:cubicBezTo>
                  <a:cubicBezTo>
                    <a:pt x="102" y="89"/>
                    <a:pt x="102" y="87"/>
                    <a:pt x="102" y="87"/>
                  </a:cubicBezTo>
                  <a:cubicBezTo>
                    <a:pt x="101" y="86"/>
                    <a:pt x="101" y="85"/>
                    <a:pt x="101" y="85"/>
                  </a:cubicBezTo>
                  <a:cubicBezTo>
                    <a:pt x="101" y="85"/>
                    <a:pt x="100" y="84"/>
                    <a:pt x="102" y="83"/>
                  </a:cubicBezTo>
                  <a:cubicBezTo>
                    <a:pt x="103" y="81"/>
                    <a:pt x="102" y="81"/>
                    <a:pt x="103" y="80"/>
                  </a:cubicBezTo>
                  <a:cubicBezTo>
                    <a:pt x="104" y="79"/>
                    <a:pt x="102" y="77"/>
                    <a:pt x="104" y="77"/>
                  </a:cubicBezTo>
                  <a:cubicBezTo>
                    <a:pt x="106" y="76"/>
                    <a:pt x="108" y="75"/>
                    <a:pt x="108" y="75"/>
                  </a:cubicBezTo>
                  <a:cubicBezTo>
                    <a:pt x="108" y="75"/>
                    <a:pt x="109" y="75"/>
                    <a:pt x="110" y="76"/>
                  </a:cubicBezTo>
                  <a:cubicBezTo>
                    <a:pt x="111" y="77"/>
                    <a:pt x="113" y="78"/>
                    <a:pt x="113" y="77"/>
                  </a:cubicBezTo>
                  <a:cubicBezTo>
                    <a:pt x="113" y="77"/>
                    <a:pt x="113" y="78"/>
                    <a:pt x="114" y="78"/>
                  </a:cubicBezTo>
                  <a:cubicBezTo>
                    <a:pt x="114" y="78"/>
                    <a:pt x="114" y="76"/>
                    <a:pt x="114" y="76"/>
                  </a:cubicBezTo>
                  <a:cubicBezTo>
                    <a:pt x="114" y="76"/>
                    <a:pt x="115" y="77"/>
                    <a:pt x="117" y="77"/>
                  </a:cubicBezTo>
                  <a:cubicBezTo>
                    <a:pt x="118" y="77"/>
                    <a:pt x="118" y="78"/>
                    <a:pt x="118" y="78"/>
                  </a:cubicBezTo>
                  <a:cubicBezTo>
                    <a:pt x="118" y="78"/>
                    <a:pt x="119" y="79"/>
                    <a:pt x="120" y="79"/>
                  </a:cubicBezTo>
                  <a:cubicBezTo>
                    <a:pt x="120" y="78"/>
                    <a:pt x="121" y="80"/>
                    <a:pt x="120" y="81"/>
                  </a:cubicBezTo>
                  <a:cubicBezTo>
                    <a:pt x="120" y="82"/>
                    <a:pt x="121" y="82"/>
                    <a:pt x="121" y="83"/>
                  </a:cubicBezTo>
                  <a:cubicBezTo>
                    <a:pt x="121" y="84"/>
                    <a:pt x="121" y="84"/>
                    <a:pt x="121" y="85"/>
                  </a:cubicBezTo>
                  <a:cubicBezTo>
                    <a:pt x="121" y="87"/>
                    <a:pt x="122" y="87"/>
                    <a:pt x="123" y="85"/>
                  </a:cubicBezTo>
                  <a:cubicBezTo>
                    <a:pt x="123" y="83"/>
                    <a:pt x="124" y="83"/>
                    <a:pt x="123" y="82"/>
                  </a:cubicBezTo>
                  <a:cubicBezTo>
                    <a:pt x="123" y="82"/>
                    <a:pt x="124" y="81"/>
                    <a:pt x="123" y="80"/>
                  </a:cubicBezTo>
                  <a:cubicBezTo>
                    <a:pt x="123" y="79"/>
                    <a:pt x="123" y="77"/>
                    <a:pt x="124" y="77"/>
                  </a:cubicBezTo>
                  <a:cubicBezTo>
                    <a:pt x="125" y="77"/>
                    <a:pt x="126" y="76"/>
                    <a:pt x="127" y="76"/>
                  </a:cubicBezTo>
                  <a:cubicBezTo>
                    <a:pt x="127" y="76"/>
                    <a:pt x="127" y="75"/>
                    <a:pt x="129" y="75"/>
                  </a:cubicBezTo>
                  <a:cubicBezTo>
                    <a:pt x="130" y="75"/>
                    <a:pt x="132" y="74"/>
                    <a:pt x="131" y="73"/>
                  </a:cubicBezTo>
                  <a:cubicBezTo>
                    <a:pt x="131" y="72"/>
                    <a:pt x="132" y="71"/>
                    <a:pt x="132" y="71"/>
                  </a:cubicBezTo>
                  <a:cubicBezTo>
                    <a:pt x="132" y="71"/>
                    <a:pt x="133" y="71"/>
                    <a:pt x="133" y="70"/>
                  </a:cubicBezTo>
                  <a:cubicBezTo>
                    <a:pt x="133" y="70"/>
                    <a:pt x="134" y="70"/>
                    <a:pt x="134" y="68"/>
                  </a:cubicBezTo>
                  <a:cubicBezTo>
                    <a:pt x="134" y="68"/>
                    <a:pt x="136" y="69"/>
                    <a:pt x="137" y="68"/>
                  </a:cubicBezTo>
                  <a:cubicBezTo>
                    <a:pt x="137" y="68"/>
                    <a:pt x="138" y="68"/>
                    <a:pt x="138" y="69"/>
                  </a:cubicBezTo>
                  <a:cubicBezTo>
                    <a:pt x="138" y="69"/>
                    <a:pt x="139" y="69"/>
                    <a:pt x="139" y="68"/>
                  </a:cubicBezTo>
                  <a:cubicBezTo>
                    <a:pt x="139" y="68"/>
                    <a:pt x="139" y="68"/>
                    <a:pt x="138" y="68"/>
                  </a:cubicBezTo>
                  <a:cubicBezTo>
                    <a:pt x="138" y="68"/>
                    <a:pt x="138" y="68"/>
                    <a:pt x="138" y="67"/>
                  </a:cubicBezTo>
                  <a:cubicBezTo>
                    <a:pt x="138" y="67"/>
                    <a:pt x="138" y="67"/>
                    <a:pt x="139" y="66"/>
                  </a:cubicBezTo>
                  <a:cubicBezTo>
                    <a:pt x="139" y="66"/>
                    <a:pt x="140" y="66"/>
                    <a:pt x="140" y="66"/>
                  </a:cubicBezTo>
                  <a:cubicBezTo>
                    <a:pt x="140" y="66"/>
                    <a:pt x="141" y="66"/>
                    <a:pt x="141" y="66"/>
                  </a:cubicBezTo>
                  <a:cubicBezTo>
                    <a:pt x="141" y="66"/>
                    <a:pt x="142" y="66"/>
                    <a:pt x="142" y="66"/>
                  </a:cubicBezTo>
                  <a:cubicBezTo>
                    <a:pt x="143" y="66"/>
                    <a:pt x="143" y="65"/>
                    <a:pt x="143" y="65"/>
                  </a:cubicBezTo>
                  <a:cubicBezTo>
                    <a:pt x="144" y="66"/>
                    <a:pt x="144" y="65"/>
                    <a:pt x="145" y="66"/>
                  </a:cubicBezTo>
                  <a:cubicBezTo>
                    <a:pt x="145" y="66"/>
                    <a:pt x="144" y="66"/>
                    <a:pt x="144" y="66"/>
                  </a:cubicBezTo>
                  <a:cubicBezTo>
                    <a:pt x="143" y="67"/>
                    <a:pt x="143" y="67"/>
                    <a:pt x="144" y="68"/>
                  </a:cubicBezTo>
                  <a:cubicBezTo>
                    <a:pt x="144" y="68"/>
                    <a:pt x="145" y="68"/>
                    <a:pt x="145" y="67"/>
                  </a:cubicBezTo>
                  <a:cubicBezTo>
                    <a:pt x="146" y="67"/>
                    <a:pt x="146" y="68"/>
                    <a:pt x="147" y="67"/>
                  </a:cubicBezTo>
                  <a:cubicBezTo>
                    <a:pt x="147" y="67"/>
                    <a:pt x="148" y="68"/>
                    <a:pt x="148" y="67"/>
                  </a:cubicBezTo>
                  <a:cubicBezTo>
                    <a:pt x="148" y="67"/>
                    <a:pt x="149" y="68"/>
                    <a:pt x="149" y="67"/>
                  </a:cubicBezTo>
                  <a:cubicBezTo>
                    <a:pt x="149" y="67"/>
                    <a:pt x="150" y="68"/>
                    <a:pt x="150" y="67"/>
                  </a:cubicBezTo>
                  <a:cubicBezTo>
                    <a:pt x="150" y="67"/>
                    <a:pt x="150" y="66"/>
                    <a:pt x="150" y="66"/>
                  </a:cubicBezTo>
                  <a:cubicBezTo>
                    <a:pt x="150" y="66"/>
                    <a:pt x="150" y="66"/>
                    <a:pt x="150" y="66"/>
                  </a:cubicBezTo>
                  <a:cubicBezTo>
                    <a:pt x="149" y="65"/>
                    <a:pt x="149" y="66"/>
                    <a:pt x="149" y="66"/>
                  </a:cubicBezTo>
                  <a:cubicBezTo>
                    <a:pt x="149" y="66"/>
                    <a:pt x="148" y="66"/>
                    <a:pt x="148" y="67"/>
                  </a:cubicBezTo>
                  <a:cubicBezTo>
                    <a:pt x="148" y="67"/>
                    <a:pt x="148" y="66"/>
                    <a:pt x="147" y="66"/>
                  </a:cubicBezTo>
                  <a:cubicBezTo>
                    <a:pt x="147" y="66"/>
                    <a:pt x="148" y="66"/>
                    <a:pt x="148" y="66"/>
                  </a:cubicBezTo>
                  <a:cubicBezTo>
                    <a:pt x="148" y="65"/>
                    <a:pt x="147" y="65"/>
                    <a:pt x="147" y="65"/>
                  </a:cubicBezTo>
                  <a:cubicBezTo>
                    <a:pt x="147" y="65"/>
                    <a:pt x="147" y="65"/>
                    <a:pt x="146" y="65"/>
                  </a:cubicBezTo>
                  <a:cubicBezTo>
                    <a:pt x="146" y="64"/>
                    <a:pt x="146" y="64"/>
                    <a:pt x="146" y="64"/>
                  </a:cubicBezTo>
                  <a:cubicBezTo>
                    <a:pt x="146" y="64"/>
                    <a:pt x="146" y="64"/>
                    <a:pt x="146" y="64"/>
                  </a:cubicBezTo>
                  <a:cubicBezTo>
                    <a:pt x="146" y="64"/>
                    <a:pt x="146" y="64"/>
                    <a:pt x="146" y="65"/>
                  </a:cubicBezTo>
                  <a:cubicBezTo>
                    <a:pt x="146" y="64"/>
                    <a:pt x="146" y="64"/>
                    <a:pt x="146" y="64"/>
                  </a:cubicBezTo>
                  <a:cubicBezTo>
                    <a:pt x="146" y="64"/>
                    <a:pt x="145" y="63"/>
                    <a:pt x="146" y="63"/>
                  </a:cubicBezTo>
                  <a:cubicBezTo>
                    <a:pt x="146" y="63"/>
                    <a:pt x="145" y="63"/>
                    <a:pt x="145" y="62"/>
                  </a:cubicBezTo>
                  <a:cubicBezTo>
                    <a:pt x="145" y="62"/>
                    <a:pt x="145" y="63"/>
                    <a:pt x="146" y="62"/>
                  </a:cubicBezTo>
                  <a:cubicBezTo>
                    <a:pt x="146" y="62"/>
                    <a:pt x="146" y="63"/>
                    <a:pt x="146" y="62"/>
                  </a:cubicBezTo>
                  <a:cubicBezTo>
                    <a:pt x="147" y="61"/>
                    <a:pt x="145" y="61"/>
                    <a:pt x="145" y="61"/>
                  </a:cubicBezTo>
                  <a:cubicBezTo>
                    <a:pt x="145" y="61"/>
                    <a:pt x="145" y="61"/>
                    <a:pt x="144" y="60"/>
                  </a:cubicBezTo>
                  <a:cubicBezTo>
                    <a:pt x="144" y="60"/>
                    <a:pt x="142" y="60"/>
                    <a:pt x="141" y="61"/>
                  </a:cubicBezTo>
                  <a:cubicBezTo>
                    <a:pt x="141" y="61"/>
                    <a:pt x="142" y="59"/>
                    <a:pt x="143" y="60"/>
                  </a:cubicBezTo>
                  <a:cubicBezTo>
                    <a:pt x="143" y="60"/>
                    <a:pt x="144" y="59"/>
                    <a:pt x="145" y="59"/>
                  </a:cubicBezTo>
                  <a:cubicBezTo>
                    <a:pt x="145" y="59"/>
                    <a:pt x="148" y="60"/>
                    <a:pt x="149" y="61"/>
                  </a:cubicBezTo>
                  <a:cubicBezTo>
                    <a:pt x="150" y="62"/>
                    <a:pt x="151" y="62"/>
                    <a:pt x="151" y="62"/>
                  </a:cubicBezTo>
                  <a:cubicBezTo>
                    <a:pt x="151" y="62"/>
                    <a:pt x="153" y="61"/>
                    <a:pt x="154" y="62"/>
                  </a:cubicBezTo>
                  <a:cubicBezTo>
                    <a:pt x="154" y="62"/>
                    <a:pt x="155" y="61"/>
                    <a:pt x="155" y="61"/>
                  </a:cubicBezTo>
                  <a:cubicBezTo>
                    <a:pt x="155" y="61"/>
                    <a:pt x="155" y="60"/>
                    <a:pt x="155" y="60"/>
                  </a:cubicBezTo>
                  <a:cubicBezTo>
                    <a:pt x="155" y="59"/>
                    <a:pt x="155" y="59"/>
                    <a:pt x="154" y="59"/>
                  </a:cubicBezTo>
                  <a:cubicBezTo>
                    <a:pt x="154" y="59"/>
                    <a:pt x="154" y="58"/>
                    <a:pt x="154" y="58"/>
                  </a:cubicBezTo>
                  <a:cubicBezTo>
                    <a:pt x="154" y="58"/>
                    <a:pt x="154" y="58"/>
                    <a:pt x="154" y="58"/>
                  </a:cubicBezTo>
                  <a:cubicBezTo>
                    <a:pt x="153" y="57"/>
                    <a:pt x="153" y="57"/>
                    <a:pt x="153" y="57"/>
                  </a:cubicBezTo>
                  <a:cubicBezTo>
                    <a:pt x="153" y="57"/>
                    <a:pt x="153" y="57"/>
                    <a:pt x="153" y="56"/>
                  </a:cubicBezTo>
                  <a:cubicBezTo>
                    <a:pt x="152" y="56"/>
                    <a:pt x="152" y="56"/>
                    <a:pt x="152" y="56"/>
                  </a:cubicBezTo>
                  <a:cubicBezTo>
                    <a:pt x="151" y="55"/>
                    <a:pt x="151" y="55"/>
                    <a:pt x="151" y="55"/>
                  </a:cubicBezTo>
                  <a:cubicBezTo>
                    <a:pt x="151" y="55"/>
                    <a:pt x="151" y="55"/>
                    <a:pt x="151" y="55"/>
                  </a:cubicBezTo>
                  <a:cubicBezTo>
                    <a:pt x="151" y="55"/>
                    <a:pt x="151" y="54"/>
                    <a:pt x="151" y="53"/>
                  </a:cubicBezTo>
                  <a:cubicBezTo>
                    <a:pt x="151" y="52"/>
                    <a:pt x="150" y="52"/>
                    <a:pt x="150" y="52"/>
                  </a:cubicBezTo>
                  <a:cubicBezTo>
                    <a:pt x="150" y="52"/>
                    <a:pt x="150" y="50"/>
                    <a:pt x="149" y="50"/>
                  </a:cubicBezTo>
                  <a:cubicBezTo>
                    <a:pt x="149" y="49"/>
                    <a:pt x="148" y="47"/>
                    <a:pt x="148" y="47"/>
                  </a:cubicBezTo>
                  <a:cubicBezTo>
                    <a:pt x="148" y="47"/>
                    <a:pt x="148" y="48"/>
                    <a:pt x="147" y="48"/>
                  </a:cubicBezTo>
                  <a:cubicBezTo>
                    <a:pt x="147" y="48"/>
                    <a:pt x="147" y="48"/>
                    <a:pt x="147" y="49"/>
                  </a:cubicBezTo>
                  <a:cubicBezTo>
                    <a:pt x="147" y="49"/>
                    <a:pt x="146" y="49"/>
                    <a:pt x="146" y="49"/>
                  </a:cubicBezTo>
                  <a:cubicBezTo>
                    <a:pt x="145" y="49"/>
                    <a:pt x="145" y="48"/>
                    <a:pt x="144" y="48"/>
                  </a:cubicBezTo>
                  <a:cubicBezTo>
                    <a:pt x="144" y="48"/>
                    <a:pt x="143" y="47"/>
                    <a:pt x="144" y="46"/>
                  </a:cubicBezTo>
                  <a:cubicBezTo>
                    <a:pt x="144" y="46"/>
                    <a:pt x="144" y="46"/>
                    <a:pt x="144" y="45"/>
                  </a:cubicBezTo>
                  <a:cubicBezTo>
                    <a:pt x="144" y="45"/>
                    <a:pt x="143" y="45"/>
                    <a:pt x="143" y="45"/>
                  </a:cubicBezTo>
                  <a:cubicBezTo>
                    <a:pt x="143" y="45"/>
                    <a:pt x="143" y="45"/>
                    <a:pt x="142" y="44"/>
                  </a:cubicBezTo>
                  <a:cubicBezTo>
                    <a:pt x="142" y="44"/>
                    <a:pt x="142" y="44"/>
                    <a:pt x="142" y="43"/>
                  </a:cubicBezTo>
                  <a:cubicBezTo>
                    <a:pt x="141" y="43"/>
                    <a:pt x="141" y="42"/>
                    <a:pt x="141" y="42"/>
                  </a:cubicBezTo>
                  <a:cubicBezTo>
                    <a:pt x="141" y="42"/>
                    <a:pt x="140" y="41"/>
                    <a:pt x="140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8" y="41"/>
                    <a:pt x="138" y="40"/>
                    <a:pt x="137" y="40"/>
                  </a:cubicBezTo>
                  <a:cubicBezTo>
                    <a:pt x="136" y="40"/>
                    <a:pt x="135" y="39"/>
                    <a:pt x="136" y="41"/>
                  </a:cubicBezTo>
                  <a:cubicBezTo>
                    <a:pt x="136" y="42"/>
                    <a:pt x="135" y="42"/>
                    <a:pt x="135" y="42"/>
                  </a:cubicBezTo>
                  <a:cubicBezTo>
                    <a:pt x="135" y="42"/>
                    <a:pt x="136" y="42"/>
                    <a:pt x="136" y="43"/>
                  </a:cubicBezTo>
                  <a:cubicBezTo>
                    <a:pt x="136" y="43"/>
                    <a:pt x="136" y="43"/>
                    <a:pt x="135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4"/>
                    <a:pt x="135" y="44"/>
                    <a:pt x="134" y="44"/>
                  </a:cubicBezTo>
                  <a:cubicBezTo>
                    <a:pt x="135" y="45"/>
                    <a:pt x="135" y="45"/>
                    <a:pt x="136" y="45"/>
                  </a:cubicBezTo>
                  <a:cubicBezTo>
                    <a:pt x="136" y="45"/>
                    <a:pt x="136" y="46"/>
                    <a:pt x="136" y="47"/>
                  </a:cubicBezTo>
                  <a:cubicBezTo>
                    <a:pt x="136" y="48"/>
                    <a:pt x="134" y="49"/>
                    <a:pt x="134" y="49"/>
                  </a:cubicBezTo>
                  <a:cubicBezTo>
                    <a:pt x="134" y="48"/>
                    <a:pt x="133" y="48"/>
                    <a:pt x="132" y="48"/>
                  </a:cubicBezTo>
                  <a:cubicBezTo>
                    <a:pt x="132" y="49"/>
                    <a:pt x="132" y="49"/>
                    <a:pt x="132" y="49"/>
                  </a:cubicBezTo>
                  <a:cubicBezTo>
                    <a:pt x="133" y="49"/>
                    <a:pt x="133" y="50"/>
                    <a:pt x="133" y="50"/>
                  </a:cubicBezTo>
                  <a:cubicBezTo>
                    <a:pt x="133" y="50"/>
                    <a:pt x="133" y="51"/>
                    <a:pt x="133" y="51"/>
                  </a:cubicBezTo>
                  <a:cubicBezTo>
                    <a:pt x="133" y="51"/>
                    <a:pt x="133" y="52"/>
                    <a:pt x="132" y="52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32" y="52"/>
                    <a:pt x="131" y="52"/>
                    <a:pt x="131" y="52"/>
                  </a:cubicBezTo>
                  <a:cubicBezTo>
                    <a:pt x="131" y="52"/>
                    <a:pt x="131" y="52"/>
                    <a:pt x="131" y="52"/>
                  </a:cubicBezTo>
                  <a:cubicBezTo>
                    <a:pt x="131" y="51"/>
                    <a:pt x="130" y="51"/>
                    <a:pt x="130" y="51"/>
                  </a:cubicBezTo>
                  <a:cubicBezTo>
                    <a:pt x="131" y="51"/>
                    <a:pt x="131" y="51"/>
                    <a:pt x="131" y="51"/>
                  </a:cubicBezTo>
                  <a:cubicBezTo>
                    <a:pt x="131" y="51"/>
                    <a:pt x="131" y="50"/>
                    <a:pt x="131" y="50"/>
                  </a:cubicBezTo>
                  <a:cubicBezTo>
                    <a:pt x="131" y="50"/>
                    <a:pt x="130" y="50"/>
                    <a:pt x="130" y="49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30" y="49"/>
                    <a:pt x="130" y="48"/>
                    <a:pt x="130" y="48"/>
                  </a:cubicBezTo>
                  <a:cubicBezTo>
                    <a:pt x="131" y="47"/>
                    <a:pt x="129" y="46"/>
                    <a:pt x="129" y="46"/>
                  </a:cubicBezTo>
                  <a:cubicBezTo>
                    <a:pt x="129" y="46"/>
                    <a:pt x="127" y="46"/>
                    <a:pt x="127" y="45"/>
                  </a:cubicBezTo>
                  <a:cubicBezTo>
                    <a:pt x="126" y="45"/>
                    <a:pt x="125" y="45"/>
                    <a:pt x="124" y="43"/>
                  </a:cubicBezTo>
                  <a:cubicBezTo>
                    <a:pt x="124" y="42"/>
                    <a:pt x="123" y="42"/>
                    <a:pt x="123" y="42"/>
                  </a:cubicBezTo>
                  <a:cubicBezTo>
                    <a:pt x="123" y="42"/>
                    <a:pt x="122" y="42"/>
                    <a:pt x="121" y="41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19" y="39"/>
                    <a:pt x="119" y="39"/>
                    <a:pt x="118" y="39"/>
                  </a:cubicBezTo>
                  <a:cubicBezTo>
                    <a:pt x="118" y="39"/>
                    <a:pt x="118" y="37"/>
                    <a:pt x="120" y="36"/>
                  </a:cubicBezTo>
                  <a:cubicBezTo>
                    <a:pt x="121" y="36"/>
                    <a:pt x="123" y="35"/>
                    <a:pt x="124" y="35"/>
                  </a:cubicBezTo>
                  <a:cubicBezTo>
                    <a:pt x="124" y="35"/>
                    <a:pt x="124" y="35"/>
                    <a:pt x="124" y="34"/>
                  </a:cubicBezTo>
                  <a:cubicBezTo>
                    <a:pt x="124" y="34"/>
                    <a:pt x="125" y="35"/>
                    <a:pt x="125" y="34"/>
                  </a:cubicBezTo>
                  <a:cubicBezTo>
                    <a:pt x="125" y="34"/>
                    <a:pt x="126" y="35"/>
                    <a:pt x="127" y="34"/>
                  </a:cubicBezTo>
                  <a:cubicBezTo>
                    <a:pt x="127" y="34"/>
                    <a:pt x="128" y="34"/>
                    <a:pt x="128" y="33"/>
                  </a:cubicBezTo>
                  <a:cubicBezTo>
                    <a:pt x="128" y="33"/>
                    <a:pt x="129" y="33"/>
                    <a:pt x="129" y="33"/>
                  </a:cubicBezTo>
                  <a:cubicBezTo>
                    <a:pt x="130" y="32"/>
                    <a:pt x="129" y="32"/>
                    <a:pt x="129" y="32"/>
                  </a:cubicBezTo>
                  <a:cubicBezTo>
                    <a:pt x="129" y="32"/>
                    <a:pt x="130" y="32"/>
                    <a:pt x="130" y="33"/>
                  </a:cubicBezTo>
                  <a:cubicBezTo>
                    <a:pt x="130" y="33"/>
                    <a:pt x="130" y="33"/>
                    <a:pt x="130" y="33"/>
                  </a:cubicBezTo>
                  <a:cubicBezTo>
                    <a:pt x="130" y="34"/>
                    <a:pt x="130" y="33"/>
                    <a:pt x="129" y="33"/>
                  </a:cubicBezTo>
                  <a:cubicBezTo>
                    <a:pt x="129" y="34"/>
                    <a:pt x="128" y="35"/>
                    <a:pt x="128" y="35"/>
                  </a:cubicBezTo>
                  <a:cubicBezTo>
                    <a:pt x="128" y="35"/>
                    <a:pt x="128" y="35"/>
                    <a:pt x="127" y="35"/>
                  </a:cubicBezTo>
                  <a:cubicBezTo>
                    <a:pt x="127" y="35"/>
                    <a:pt x="128" y="36"/>
                    <a:pt x="129" y="36"/>
                  </a:cubicBezTo>
                  <a:cubicBezTo>
                    <a:pt x="129" y="36"/>
                    <a:pt x="129" y="36"/>
                    <a:pt x="129" y="37"/>
                  </a:cubicBezTo>
                  <a:cubicBezTo>
                    <a:pt x="129" y="37"/>
                    <a:pt x="130" y="36"/>
                    <a:pt x="130" y="36"/>
                  </a:cubicBezTo>
                  <a:cubicBezTo>
                    <a:pt x="130" y="36"/>
                    <a:pt x="131" y="37"/>
                    <a:pt x="131" y="36"/>
                  </a:cubicBezTo>
                  <a:cubicBezTo>
                    <a:pt x="131" y="36"/>
                    <a:pt x="131" y="36"/>
                    <a:pt x="132" y="37"/>
                  </a:cubicBezTo>
                  <a:cubicBezTo>
                    <a:pt x="132" y="37"/>
                    <a:pt x="133" y="37"/>
                    <a:pt x="133" y="37"/>
                  </a:cubicBezTo>
                  <a:cubicBezTo>
                    <a:pt x="133" y="37"/>
                    <a:pt x="133" y="38"/>
                    <a:pt x="134" y="38"/>
                  </a:cubicBezTo>
                  <a:cubicBezTo>
                    <a:pt x="134" y="38"/>
                    <a:pt x="135" y="38"/>
                    <a:pt x="135" y="38"/>
                  </a:cubicBezTo>
                  <a:cubicBezTo>
                    <a:pt x="135" y="38"/>
                    <a:pt x="134" y="37"/>
                    <a:pt x="133" y="37"/>
                  </a:cubicBezTo>
                  <a:cubicBezTo>
                    <a:pt x="133" y="37"/>
                    <a:pt x="133" y="36"/>
                    <a:pt x="132" y="35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32" y="35"/>
                    <a:pt x="131" y="35"/>
                    <a:pt x="131" y="34"/>
                  </a:cubicBezTo>
                  <a:cubicBezTo>
                    <a:pt x="131" y="34"/>
                    <a:pt x="131" y="35"/>
                    <a:pt x="132" y="35"/>
                  </a:cubicBezTo>
                  <a:cubicBezTo>
                    <a:pt x="132" y="35"/>
                    <a:pt x="132" y="33"/>
                    <a:pt x="131" y="33"/>
                  </a:cubicBezTo>
                  <a:cubicBezTo>
                    <a:pt x="131" y="33"/>
                    <a:pt x="132" y="33"/>
                    <a:pt x="132" y="34"/>
                  </a:cubicBezTo>
                  <a:cubicBezTo>
                    <a:pt x="132" y="34"/>
                    <a:pt x="132" y="34"/>
                    <a:pt x="132" y="33"/>
                  </a:cubicBezTo>
                  <a:cubicBezTo>
                    <a:pt x="132" y="33"/>
                    <a:pt x="133" y="34"/>
                    <a:pt x="134" y="34"/>
                  </a:cubicBezTo>
                  <a:cubicBezTo>
                    <a:pt x="134" y="34"/>
                    <a:pt x="135" y="33"/>
                    <a:pt x="134" y="33"/>
                  </a:cubicBezTo>
                  <a:cubicBezTo>
                    <a:pt x="133" y="32"/>
                    <a:pt x="133" y="31"/>
                    <a:pt x="133" y="31"/>
                  </a:cubicBezTo>
                  <a:cubicBezTo>
                    <a:pt x="133" y="31"/>
                    <a:pt x="134" y="32"/>
                    <a:pt x="135" y="32"/>
                  </a:cubicBezTo>
                  <a:cubicBezTo>
                    <a:pt x="135" y="32"/>
                    <a:pt x="135" y="31"/>
                    <a:pt x="134" y="31"/>
                  </a:cubicBezTo>
                  <a:cubicBezTo>
                    <a:pt x="134" y="31"/>
                    <a:pt x="134" y="30"/>
                    <a:pt x="134" y="30"/>
                  </a:cubicBezTo>
                  <a:cubicBezTo>
                    <a:pt x="134" y="30"/>
                    <a:pt x="134" y="30"/>
                    <a:pt x="135" y="30"/>
                  </a:cubicBezTo>
                  <a:cubicBezTo>
                    <a:pt x="135" y="30"/>
                    <a:pt x="135" y="31"/>
                    <a:pt x="135" y="31"/>
                  </a:cubicBezTo>
                  <a:cubicBezTo>
                    <a:pt x="136" y="31"/>
                    <a:pt x="136" y="31"/>
                    <a:pt x="136" y="31"/>
                  </a:cubicBezTo>
                  <a:cubicBezTo>
                    <a:pt x="136" y="31"/>
                    <a:pt x="136" y="31"/>
                    <a:pt x="137" y="31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2"/>
                    <a:pt x="138" y="32"/>
                    <a:pt x="139" y="32"/>
                  </a:cubicBezTo>
                  <a:cubicBezTo>
                    <a:pt x="139" y="33"/>
                    <a:pt x="139" y="33"/>
                    <a:pt x="140" y="33"/>
                  </a:cubicBezTo>
                  <a:cubicBezTo>
                    <a:pt x="140" y="33"/>
                    <a:pt x="140" y="34"/>
                    <a:pt x="140" y="34"/>
                  </a:cubicBezTo>
                  <a:cubicBezTo>
                    <a:pt x="140" y="34"/>
                    <a:pt x="140" y="34"/>
                    <a:pt x="141" y="34"/>
                  </a:cubicBezTo>
                  <a:cubicBezTo>
                    <a:pt x="141" y="35"/>
                    <a:pt x="141" y="35"/>
                    <a:pt x="141" y="36"/>
                  </a:cubicBezTo>
                  <a:cubicBezTo>
                    <a:pt x="141" y="35"/>
                    <a:pt x="141" y="35"/>
                    <a:pt x="142" y="35"/>
                  </a:cubicBezTo>
                  <a:cubicBezTo>
                    <a:pt x="142" y="36"/>
                    <a:pt x="142" y="36"/>
                    <a:pt x="142" y="36"/>
                  </a:cubicBezTo>
                  <a:cubicBezTo>
                    <a:pt x="142" y="36"/>
                    <a:pt x="142" y="36"/>
                    <a:pt x="142" y="37"/>
                  </a:cubicBezTo>
                  <a:cubicBezTo>
                    <a:pt x="142" y="37"/>
                    <a:pt x="141" y="37"/>
                    <a:pt x="141" y="37"/>
                  </a:cubicBezTo>
                  <a:cubicBezTo>
                    <a:pt x="141" y="37"/>
                    <a:pt x="140" y="37"/>
                    <a:pt x="140" y="37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38"/>
                    <a:pt x="139" y="38"/>
                    <a:pt x="139" y="37"/>
                  </a:cubicBezTo>
                  <a:cubicBezTo>
                    <a:pt x="138" y="37"/>
                    <a:pt x="138" y="37"/>
                    <a:pt x="137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6" y="37"/>
                    <a:pt x="136" y="37"/>
                    <a:pt x="136" y="38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138" y="38"/>
                    <a:pt x="138" y="39"/>
                    <a:pt x="138" y="39"/>
                  </a:cubicBezTo>
                  <a:cubicBezTo>
                    <a:pt x="138" y="39"/>
                    <a:pt x="138" y="39"/>
                    <a:pt x="139" y="39"/>
                  </a:cubicBezTo>
                  <a:cubicBezTo>
                    <a:pt x="139" y="39"/>
                    <a:pt x="140" y="39"/>
                    <a:pt x="140" y="39"/>
                  </a:cubicBezTo>
                  <a:cubicBezTo>
                    <a:pt x="140" y="40"/>
                    <a:pt x="141" y="40"/>
                    <a:pt x="141" y="40"/>
                  </a:cubicBezTo>
                  <a:cubicBezTo>
                    <a:pt x="141" y="41"/>
                    <a:pt x="142" y="41"/>
                    <a:pt x="142" y="41"/>
                  </a:cubicBezTo>
                  <a:cubicBezTo>
                    <a:pt x="142" y="41"/>
                    <a:pt x="142" y="42"/>
                    <a:pt x="142" y="42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3" y="42"/>
                    <a:pt x="143" y="42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3"/>
                    <a:pt x="144" y="44"/>
                    <a:pt x="145" y="44"/>
                  </a:cubicBezTo>
                  <a:cubicBezTo>
                    <a:pt x="145" y="44"/>
                    <a:pt x="146" y="45"/>
                    <a:pt x="146" y="45"/>
                  </a:cubicBezTo>
                  <a:cubicBezTo>
                    <a:pt x="147" y="45"/>
                    <a:pt x="147" y="45"/>
                    <a:pt x="147" y="45"/>
                  </a:cubicBezTo>
                  <a:cubicBezTo>
                    <a:pt x="147" y="45"/>
                    <a:pt x="147" y="45"/>
                    <a:pt x="147" y="45"/>
                  </a:cubicBezTo>
                  <a:cubicBezTo>
                    <a:pt x="146" y="44"/>
                    <a:pt x="146" y="44"/>
                    <a:pt x="146" y="44"/>
                  </a:cubicBezTo>
                  <a:cubicBezTo>
                    <a:pt x="146" y="43"/>
                    <a:pt x="146" y="43"/>
                    <a:pt x="145" y="43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47" y="44"/>
                    <a:pt x="147" y="44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8" y="45"/>
                    <a:pt x="148" y="46"/>
                    <a:pt x="149" y="46"/>
                  </a:cubicBezTo>
                  <a:cubicBezTo>
                    <a:pt x="149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4"/>
                  </a:cubicBezTo>
                  <a:cubicBezTo>
                    <a:pt x="149" y="44"/>
                    <a:pt x="149" y="44"/>
                    <a:pt x="149" y="44"/>
                  </a:cubicBezTo>
                  <a:cubicBezTo>
                    <a:pt x="149" y="44"/>
                    <a:pt x="149" y="44"/>
                    <a:pt x="149" y="44"/>
                  </a:cubicBezTo>
                  <a:cubicBezTo>
                    <a:pt x="149" y="44"/>
                    <a:pt x="149" y="44"/>
                    <a:pt x="149" y="44"/>
                  </a:cubicBezTo>
                  <a:cubicBezTo>
                    <a:pt x="149" y="43"/>
                    <a:pt x="149" y="43"/>
                    <a:pt x="149" y="43"/>
                  </a:cubicBezTo>
                  <a:cubicBezTo>
                    <a:pt x="148" y="43"/>
                    <a:pt x="148" y="43"/>
                    <a:pt x="148" y="43"/>
                  </a:cubicBezTo>
                  <a:cubicBezTo>
                    <a:pt x="148" y="43"/>
                    <a:pt x="148" y="43"/>
                    <a:pt x="148" y="42"/>
                  </a:cubicBezTo>
                  <a:cubicBezTo>
                    <a:pt x="148" y="42"/>
                    <a:pt x="148" y="42"/>
                    <a:pt x="147" y="42"/>
                  </a:cubicBezTo>
                  <a:cubicBezTo>
                    <a:pt x="147" y="42"/>
                    <a:pt x="147" y="41"/>
                    <a:pt x="147" y="41"/>
                  </a:cubicBezTo>
                  <a:cubicBezTo>
                    <a:pt x="147" y="41"/>
                    <a:pt x="147" y="41"/>
                    <a:pt x="147" y="40"/>
                  </a:cubicBezTo>
                  <a:cubicBezTo>
                    <a:pt x="147" y="40"/>
                    <a:pt x="147" y="40"/>
                    <a:pt x="147" y="40"/>
                  </a:cubicBezTo>
                  <a:cubicBezTo>
                    <a:pt x="147" y="40"/>
                    <a:pt x="147" y="40"/>
                    <a:pt x="147" y="40"/>
                  </a:cubicBezTo>
                  <a:cubicBezTo>
                    <a:pt x="148" y="40"/>
                    <a:pt x="148" y="41"/>
                    <a:pt x="148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42"/>
                    <a:pt x="148" y="42"/>
                    <a:pt x="148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49" y="43"/>
                    <a:pt x="149" y="43"/>
                    <a:pt x="149" y="43"/>
                  </a:cubicBezTo>
                  <a:cubicBezTo>
                    <a:pt x="149" y="43"/>
                    <a:pt x="150" y="43"/>
                    <a:pt x="150" y="43"/>
                  </a:cubicBezTo>
                  <a:cubicBezTo>
                    <a:pt x="150" y="43"/>
                    <a:pt x="150" y="43"/>
                    <a:pt x="150" y="42"/>
                  </a:cubicBezTo>
                  <a:cubicBezTo>
                    <a:pt x="150" y="43"/>
                    <a:pt x="150" y="43"/>
                    <a:pt x="151" y="43"/>
                  </a:cubicBezTo>
                  <a:cubicBezTo>
                    <a:pt x="151" y="43"/>
                    <a:pt x="151" y="43"/>
                    <a:pt x="151" y="42"/>
                  </a:cubicBezTo>
                  <a:cubicBezTo>
                    <a:pt x="151" y="42"/>
                    <a:pt x="152" y="42"/>
                    <a:pt x="152" y="42"/>
                  </a:cubicBezTo>
                  <a:cubicBezTo>
                    <a:pt x="152" y="42"/>
                    <a:pt x="151" y="41"/>
                    <a:pt x="150" y="41"/>
                  </a:cubicBezTo>
                  <a:cubicBezTo>
                    <a:pt x="150" y="41"/>
                    <a:pt x="150" y="40"/>
                    <a:pt x="150" y="40"/>
                  </a:cubicBezTo>
                  <a:cubicBezTo>
                    <a:pt x="150" y="40"/>
                    <a:pt x="150" y="40"/>
                    <a:pt x="149" y="39"/>
                  </a:cubicBezTo>
                  <a:cubicBezTo>
                    <a:pt x="149" y="39"/>
                    <a:pt x="149" y="39"/>
                    <a:pt x="148" y="38"/>
                  </a:cubicBezTo>
                  <a:cubicBezTo>
                    <a:pt x="147" y="38"/>
                    <a:pt x="147" y="37"/>
                    <a:pt x="147" y="37"/>
                  </a:cubicBezTo>
                  <a:cubicBezTo>
                    <a:pt x="147" y="37"/>
                    <a:pt x="147" y="37"/>
                    <a:pt x="148" y="37"/>
                  </a:cubicBezTo>
                  <a:cubicBezTo>
                    <a:pt x="147" y="37"/>
                    <a:pt x="147" y="37"/>
                    <a:pt x="147" y="36"/>
                  </a:cubicBezTo>
                  <a:cubicBezTo>
                    <a:pt x="147" y="36"/>
                    <a:pt x="147" y="36"/>
                    <a:pt x="147" y="36"/>
                  </a:cubicBezTo>
                  <a:cubicBezTo>
                    <a:pt x="147" y="35"/>
                    <a:pt x="147" y="35"/>
                    <a:pt x="146" y="35"/>
                  </a:cubicBezTo>
                  <a:cubicBezTo>
                    <a:pt x="146" y="35"/>
                    <a:pt x="146" y="35"/>
                    <a:pt x="146" y="34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5" y="34"/>
                    <a:pt x="145" y="34"/>
                    <a:pt x="145" y="33"/>
                  </a:cubicBezTo>
                  <a:cubicBezTo>
                    <a:pt x="145" y="33"/>
                    <a:pt x="145" y="33"/>
                    <a:pt x="144" y="33"/>
                  </a:cubicBezTo>
                  <a:cubicBezTo>
                    <a:pt x="144" y="33"/>
                    <a:pt x="144" y="33"/>
                    <a:pt x="144" y="32"/>
                  </a:cubicBezTo>
                  <a:cubicBezTo>
                    <a:pt x="144" y="32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1" y="30"/>
                    <a:pt x="141" y="30"/>
                    <a:pt x="141" y="30"/>
                  </a:cubicBezTo>
                  <a:cubicBezTo>
                    <a:pt x="141" y="30"/>
                    <a:pt x="141" y="30"/>
                    <a:pt x="141" y="29"/>
                  </a:cubicBezTo>
                  <a:cubicBezTo>
                    <a:pt x="140" y="29"/>
                    <a:pt x="140" y="29"/>
                    <a:pt x="140" y="29"/>
                  </a:cubicBezTo>
                  <a:cubicBezTo>
                    <a:pt x="140" y="29"/>
                    <a:pt x="140" y="29"/>
                    <a:pt x="140" y="29"/>
                  </a:cubicBezTo>
                  <a:cubicBezTo>
                    <a:pt x="140" y="29"/>
                    <a:pt x="140" y="29"/>
                    <a:pt x="140" y="29"/>
                  </a:cubicBezTo>
                  <a:cubicBezTo>
                    <a:pt x="140" y="28"/>
                    <a:pt x="139" y="28"/>
                    <a:pt x="139" y="28"/>
                  </a:cubicBezTo>
                  <a:cubicBezTo>
                    <a:pt x="139" y="27"/>
                    <a:pt x="139" y="27"/>
                    <a:pt x="138" y="27"/>
                  </a:cubicBezTo>
                  <a:cubicBezTo>
                    <a:pt x="138" y="27"/>
                    <a:pt x="138" y="27"/>
                    <a:pt x="137" y="27"/>
                  </a:cubicBezTo>
                  <a:cubicBezTo>
                    <a:pt x="137" y="26"/>
                    <a:pt x="136" y="26"/>
                    <a:pt x="136" y="26"/>
                  </a:cubicBezTo>
                  <a:cubicBezTo>
                    <a:pt x="136" y="26"/>
                    <a:pt x="136" y="26"/>
                    <a:pt x="136" y="26"/>
                  </a:cubicBezTo>
                  <a:cubicBezTo>
                    <a:pt x="136" y="27"/>
                    <a:pt x="136" y="27"/>
                    <a:pt x="137" y="27"/>
                  </a:cubicBezTo>
                  <a:cubicBezTo>
                    <a:pt x="137" y="27"/>
                    <a:pt x="137" y="28"/>
                    <a:pt x="137" y="28"/>
                  </a:cubicBezTo>
                  <a:cubicBezTo>
                    <a:pt x="138" y="28"/>
                    <a:pt x="138" y="28"/>
                    <a:pt x="138" y="28"/>
                  </a:cubicBezTo>
                  <a:cubicBezTo>
                    <a:pt x="138" y="28"/>
                    <a:pt x="138" y="28"/>
                    <a:pt x="137" y="28"/>
                  </a:cubicBezTo>
                  <a:cubicBezTo>
                    <a:pt x="137" y="28"/>
                    <a:pt x="137" y="28"/>
                    <a:pt x="136" y="28"/>
                  </a:cubicBezTo>
                  <a:cubicBezTo>
                    <a:pt x="136" y="28"/>
                    <a:pt x="136" y="28"/>
                    <a:pt x="135" y="28"/>
                  </a:cubicBezTo>
                  <a:cubicBezTo>
                    <a:pt x="135" y="28"/>
                    <a:pt x="136" y="28"/>
                    <a:pt x="136" y="27"/>
                  </a:cubicBezTo>
                  <a:cubicBezTo>
                    <a:pt x="136" y="27"/>
                    <a:pt x="136" y="26"/>
                    <a:pt x="136" y="26"/>
                  </a:cubicBezTo>
                  <a:cubicBezTo>
                    <a:pt x="135" y="26"/>
                    <a:pt x="135" y="25"/>
                    <a:pt x="134" y="25"/>
                  </a:cubicBezTo>
                  <a:cubicBezTo>
                    <a:pt x="134" y="25"/>
                    <a:pt x="134" y="25"/>
                    <a:pt x="133" y="25"/>
                  </a:cubicBezTo>
                  <a:cubicBezTo>
                    <a:pt x="133" y="25"/>
                    <a:pt x="133" y="25"/>
                    <a:pt x="132" y="25"/>
                  </a:cubicBezTo>
                  <a:cubicBezTo>
                    <a:pt x="132" y="25"/>
                    <a:pt x="132" y="25"/>
                    <a:pt x="132" y="25"/>
                  </a:cubicBezTo>
                  <a:cubicBezTo>
                    <a:pt x="131" y="25"/>
                    <a:pt x="131" y="26"/>
                    <a:pt x="131" y="26"/>
                  </a:cubicBezTo>
                  <a:cubicBezTo>
                    <a:pt x="132" y="26"/>
                    <a:pt x="132" y="26"/>
                    <a:pt x="132" y="26"/>
                  </a:cubicBezTo>
                  <a:cubicBezTo>
                    <a:pt x="132" y="26"/>
                    <a:pt x="131" y="26"/>
                    <a:pt x="131" y="26"/>
                  </a:cubicBezTo>
                  <a:cubicBezTo>
                    <a:pt x="131" y="26"/>
                    <a:pt x="131" y="27"/>
                    <a:pt x="132" y="27"/>
                  </a:cubicBezTo>
                  <a:cubicBezTo>
                    <a:pt x="132" y="27"/>
                    <a:pt x="130" y="27"/>
                    <a:pt x="131" y="26"/>
                  </a:cubicBezTo>
                  <a:cubicBezTo>
                    <a:pt x="131" y="25"/>
                    <a:pt x="131" y="25"/>
                    <a:pt x="131" y="25"/>
                  </a:cubicBezTo>
                  <a:cubicBezTo>
                    <a:pt x="131" y="25"/>
                    <a:pt x="132" y="24"/>
                    <a:pt x="132" y="24"/>
                  </a:cubicBezTo>
                  <a:cubicBezTo>
                    <a:pt x="132" y="24"/>
                    <a:pt x="131" y="24"/>
                    <a:pt x="130" y="24"/>
                  </a:cubicBezTo>
                  <a:cubicBezTo>
                    <a:pt x="130" y="24"/>
                    <a:pt x="129" y="24"/>
                    <a:pt x="128" y="24"/>
                  </a:cubicBezTo>
                  <a:cubicBezTo>
                    <a:pt x="127" y="25"/>
                    <a:pt x="127" y="26"/>
                    <a:pt x="127" y="26"/>
                  </a:cubicBezTo>
                  <a:cubicBezTo>
                    <a:pt x="128" y="26"/>
                    <a:pt x="128" y="26"/>
                    <a:pt x="129" y="26"/>
                  </a:cubicBezTo>
                  <a:cubicBezTo>
                    <a:pt x="128" y="26"/>
                    <a:pt x="128" y="26"/>
                    <a:pt x="127" y="26"/>
                  </a:cubicBezTo>
                  <a:cubicBezTo>
                    <a:pt x="127" y="26"/>
                    <a:pt x="128" y="27"/>
                    <a:pt x="129" y="27"/>
                  </a:cubicBezTo>
                  <a:cubicBezTo>
                    <a:pt x="129" y="27"/>
                    <a:pt x="129" y="28"/>
                    <a:pt x="130" y="28"/>
                  </a:cubicBezTo>
                  <a:cubicBezTo>
                    <a:pt x="130" y="28"/>
                    <a:pt x="130" y="28"/>
                    <a:pt x="131" y="29"/>
                  </a:cubicBezTo>
                  <a:cubicBezTo>
                    <a:pt x="131" y="29"/>
                    <a:pt x="130" y="31"/>
                    <a:pt x="130" y="31"/>
                  </a:cubicBezTo>
                  <a:cubicBezTo>
                    <a:pt x="130" y="31"/>
                    <a:pt x="130" y="30"/>
                    <a:pt x="129" y="30"/>
                  </a:cubicBezTo>
                  <a:cubicBezTo>
                    <a:pt x="129" y="30"/>
                    <a:pt x="129" y="31"/>
                    <a:pt x="129" y="31"/>
                  </a:cubicBezTo>
                  <a:cubicBezTo>
                    <a:pt x="129" y="31"/>
                    <a:pt x="128" y="31"/>
                    <a:pt x="128" y="30"/>
                  </a:cubicBezTo>
                  <a:cubicBezTo>
                    <a:pt x="128" y="29"/>
                    <a:pt x="129" y="30"/>
                    <a:pt x="128" y="29"/>
                  </a:cubicBezTo>
                  <a:cubicBezTo>
                    <a:pt x="128" y="29"/>
                    <a:pt x="128" y="29"/>
                    <a:pt x="127" y="28"/>
                  </a:cubicBezTo>
                  <a:cubicBezTo>
                    <a:pt x="127" y="28"/>
                    <a:pt x="126" y="28"/>
                    <a:pt x="126" y="29"/>
                  </a:cubicBezTo>
                  <a:cubicBezTo>
                    <a:pt x="126" y="29"/>
                    <a:pt x="125" y="29"/>
                    <a:pt x="126" y="28"/>
                  </a:cubicBezTo>
                  <a:cubicBezTo>
                    <a:pt x="127" y="27"/>
                    <a:pt x="126" y="27"/>
                    <a:pt x="126" y="27"/>
                  </a:cubicBezTo>
                  <a:cubicBezTo>
                    <a:pt x="125" y="27"/>
                    <a:pt x="125" y="27"/>
                    <a:pt x="125" y="27"/>
                  </a:cubicBezTo>
                  <a:cubicBezTo>
                    <a:pt x="125" y="27"/>
                    <a:pt x="125" y="27"/>
                    <a:pt x="124" y="27"/>
                  </a:cubicBezTo>
                  <a:cubicBezTo>
                    <a:pt x="124" y="26"/>
                    <a:pt x="125" y="26"/>
                    <a:pt x="125" y="26"/>
                  </a:cubicBezTo>
                  <a:cubicBezTo>
                    <a:pt x="125" y="26"/>
                    <a:pt x="125" y="26"/>
                    <a:pt x="124" y="25"/>
                  </a:cubicBezTo>
                  <a:cubicBezTo>
                    <a:pt x="124" y="25"/>
                    <a:pt x="124" y="25"/>
                    <a:pt x="123" y="24"/>
                  </a:cubicBezTo>
                  <a:cubicBezTo>
                    <a:pt x="123" y="24"/>
                    <a:pt x="124" y="24"/>
                    <a:pt x="124" y="23"/>
                  </a:cubicBezTo>
                  <a:cubicBezTo>
                    <a:pt x="124" y="23"/>
                    <a:pt x="125" y="23"/>
                    <a:pt x="125" y="23"/>
                  </a:cubicBezTo>
                  <a:cubicBezTo>
                    <a:pt x="125" y="23"/>
                    <a:pt x="125" y="23"/>
                    <a:pt x="126" y="23"/>
                  </a:cubicBezTo>
                  <a:cubicBezTo>
                    <a:pt x="126" y="23"/>
                    <a:pt x="127" y="23"/>
                    <a:pt x="128" y="23"/>
                  </a:cubicBezTo>
                  <a:cubicBezTo>
                    <a:pt x="128" y="23"/>
                    <a:pt x="128" y="22"/>
                    <a:pt x="127" y="22"/>
                  </a:cubicBezTo>
                  <a:cubicBezTo>
                    <a:pt x="126" y="23"/>
                    <a:pt x="126" y="22"/>
                    <a:pt x="126" y="22"/>
                  </a:cubicBezTo>
                  <a:cubicBezTo>
                    <a:pt x="126" y="22"/>
                    <a:pt x="123" y="21"/>
                    <a:pt x="123" y="21"/>
                  </a:cubicBezTo>
                  <a:cubicBezTo>
                    <a:pt x="122" y="21"/>
                    <a:pt x="122" y="22"/>
                    <a:pt x="122" y="22"/>
                  </a:cubicBezTo>
                  <a:cubicBezTo>
                    <a:pt x="122" y="22"/>
                    <a:pt x="122" y="22"/>
                    <a:pt x="122" y="23"/>
                  </a:cubicBezTo>
                  <a:cubicBezTo>
                    <a:pt x="122" y="23"/>
                    <a:pt x="122" y="23"/>
                    <a:pt x="122" y="23"/>
                  </a:cubicBezTo>
                  <a:cubicBezTo>
                    <a:pt x="122" y="23"/>
                    <a:pt x="122" y="23"/>
                    <a:pt x="121" y="24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21" y="22"/>
                    <a:pt x="121" y="22"/>
                    <a:pt x="121" y="21"/>
                  </a:cubicBezTo>
                  <a:cubicBezTo>
                    <a:pt x="121" y="21"/>
                    <a:pt x="121" y="21"/>
                    <a:pt x="120" y="21"/>
                  </a:cubicBezTo>
                  <a:cubicBezTo>
                    <a:pt x="120" y="20"/>
                    <a:pt x="120" y="20"/>
                    <a:pt x="120" y="20"/>
                  </a:cubicBezTo>
                  <a:cubicBezTo>
                    <a:pt x="120" y="20"/>
                    <a:pt x="119" y="20"/>
                    <a:pt x="119" y="20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6" y="20"/>
                  </a:cubicBezTo>
                  <a:cubicBezTo>
                    <a:pt x="116" y="20"/>
                    <a:pt x="116" y="20"/>
                    <a:pt x="116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6" y="21"/>
                    <a:pt x="116" y="21"/>
                    <a:pt x="116" y="22"/>
                  </a:cubicBezTo>
                  <a:cubicBezTo>
                    <a:pt x="117" y="22"/>
                    <a:pt x="117" y="22"/>
                    <a:pt x="117" y="22"/>
                  </a:cubicBezTo>
                  <a:cubicBezTo>
                    <a:pt x="118" y="22"/>
                    <a:pt x="118" y="23"/>
                    <a:pt x="118" y="23"/>
                  </a:cubicBezTo>
                  <a:cubicBezTo>
                    <a:pt x="118" y="23"/>
                    <a:pt x="119" y="23"/>
                    <a:pt x="119" y="23"/>
                  </a:cubicBezTo>
                  <a:cubicBezTo>
                    <a:pt x="119" y="23"/>
                    <a:pt x="120" y="23"/>
                    <a:pt x="120" y="23"/>
                  </a:cubicBezTo>
                  <a:cubicBezTo>
                    <a:pt x="120" y="24"/>
                    <a:pt x="120" y="24"/>
                    <a:pt x="121" y="24"/>
                  </a:cubicBezTo>
                  <a:cubicBezTo>
                    <a:pt x="121" y="24"/>
                    <a:pt x="120" y="24"/>
                    <a:pt x="120" y="25"/>
                  </a:cubicBezTo>
                  <a:cubicBezTo>
                    <a:pt x="120" y="25"/>
                    <a:pt x="121" y="25"/>
                    <a:pt x="120" y="26"/>
                  </a:cubicBezTo>
                  <a:cubicBezTo>
                    <a:pt x="120" y="26"/>
                    <a:pt x="120" y="25"/>
                    <a:pt x="120" y="25"/>
                  </a:cubicBezTo>
                  <a:cubicBezTo>
                    <a:pt x="120" y="25"/>
                    <a:pt x="119" y="25"/>
                    <a:pt x="119" y="25"/>
                  </a:cubicBezTo>
                  <a:cubicBezTo>
                    <a:pt x="118" y="25"/>
                    <a:pt x="118" y="26"/>
                    <a:pt x="118" y="26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6"/>
                    <a:pt x="118" y="26"/>
                    <a:pt x="117" y="27"/>
                  </a:cubicBezTo>
                  <a:cubicBezTo>
                    <a:pt x="117" y="27"/>
                    <a:pt x="116" y="27"/>
                    <a:pt x="115" y="27"/>
                  </a:cubicBezTo>
                  <a:cubicBezTo>
                    <a:pt x="114" y="26"/>
                    <a:pt x="112" y="25"/>
                    <a:pt x="112" y="25"/>
                  </a:cubicBezTo>
                  <a:cubicBezTo>
                    <a:pt x="111" y="24"/>
                    <a:pt x="110" y="24"/>
                    <a:pt x="109" y="24"/>
                  </a:cubicBezTo>
                  <a:cubicBezTo>
                    <a:pt x="109" y="24"/>
                    <a:pt x="108" y="24"/>
                    <a:pt x="108" y="24"/>
                  </a:cubicBezTo>
                  <a:cubicBezTo>
                    <a:pt x="107" y="25"/>
                    <a:pt x="109" y="25"/>
                    <a:pt x="108" y="27"/>
                  </a:cubicBezTo>
                  <a:cubicBezTo>
                    <a:pt x="108" y="27"/>
                    <a:pt x="109" y="25"/>
                    <a:pt x="107" y="25"/>
                  </a:cubicBezTo>
                  <a:cubicBezTo>
                    <a:pt x="107" y="25"/>
                    <a:pt x="107" y="25"/>
                    <a:pt x="106" y="25"/>
                  </a:cubicBezTo>
                  <a:cubicBezTo>
                    <a:pt x="106" y="25"/>
                    <a:pt x="107" y="24"/>
                    <a:pt x="106" y="24"/>
                  </a:cubicBezTo>
                  <a:cubicBezTo>
                    <a:pt x="106" y="24"/>
                    <a:pt x="105" y="25"/>
                    <a:pt x="104" y="25"/>
                  </a:cubicBezTo>
                  <a:cubicBezTo>
                    <a:pt x="102" y="24"/>
                    <a:pt x="101" y="24"/>
                    <a:pt x="101" y="24"/>
                  </a:cubicBezTo>
                  <a:cubicBezTo>
                    <a:pt x="102" y="24"/>
                    <a:pt x="102" y="24"/>
                    <a:pt x="103" y="23"/>
                  </a:cubicBezTo>
                  <a:cubicBezTo>
                    <a:pt x="103" y="23"/>
                    <a:pt x="103" y="23"/>
                    <a:pt x="101" y="22"/>
                  </a:cubicBezTo>
                  <a:cubicBezTo>
                    <a:pt x="100" y="22"/>
                    <a:pt x="99" y="22"/>
                    <a:pt x="99" y="22"/>
                  </a:cubicBezTo>
                  <a:cubicBezTo>
                    <a:pt x="99" y="22"/>
                    <a:pt x="99" y="22"/>
                    <a:pt x="98" y="22"/>
                  </a:cubicBezTo>
                  <a:cubicBezTo>
                    <a:pt x="97" y="21"/>
                    <a:pt x="97" y="21"/>
                    <a:pt x="97" y="21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6" y="21"/>
                    <a:pt x="94" y="20"/>
                    <a:pt x="94" y="21"/>
                  </a:cubicBezTo>
                  <a:cubicBezTo>
                    <a:pt x="94" y="21"/>
                    <a:pt x="94" y="21"/>
                    <a:pt x="93" y="21"/>
                  </a:cubicBezTo>
                  <a:cubicBezTo>
                    <a:pt x="93" y="21"/>
                    <a:pt x="94" y="21"/>
                    <a:pt x="94" y="20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20"/>
                    <a:pt x="92" y="21"/>
                    <a:pt x="92" y="21"/>
                  </a:cubicBezTo>
                  <a:cubicBezTo>
                    <a:pt x="91" y="21"/>
                    <a:pt x="91" y="20"/>
                    <a:pt x="91" y="20"/>
                  </a:cubicBezTo>
                  <a:cubicBezTo>
                    <a:pt x="91" y="20"/>
                    <a:pt x="90" y="19"/>
                    <a:pt x="90" y="20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88" y="20"/>
                    <a:pt x="88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5" y="20"/>
                    <a:pt x="84" y="20"/>
                    <a:pt x="84" y="20"/>
                  </a:cubicBezTo>
                  <a:cubicBezTo>
                    <a:pt x="84" y="20"/>
                    <a:pt x="83" y="20"/>
                    <a:pt x="82" y="20"/>
                  </a:cubicBezTo>
                  <a:cubicBezTo>
                    <a:pt x="81" y="20"/>
                    <a:pt x="80" y="21"/>
                    <a:pt x="80" y="21"/>
                  </a:cubicBezTo>
                  <a:cubicBezTo>
                    <a:pt x="80" y="21"/>
                    <a:pt x="80" y="21"/>
                    <a:pt x="80" y="20"/>
                  </a:cubicBezTo>
                  <a:cubicBezTo>
                    <a:pt x="80" y="20"/>
                    <a:pt x="79" y="20"/>
                    <a:pt x="79" y="20"/>
                  </a:cubicBezTo>
                  <a:cubicBezTo>
                    <a:pt x="79" y="20"/>
                    <a:pt x="78" y="20"/>
                    <a:pt x="78" y="20"/>
                  </a:cubicBezTo>
                  <a:cubicBezTo>
                    <a:pt x="78" y="20"/>
                    <a:pt x="77" y="20"/>
                    <a:pt x="77" y="20"/>
                  </a:cubicBezTo>
                  <a:cubicBezTo>
                    <a:pt x="76" y="20"/>
                    <a:pt x="76" y="20"/>
                    <a:pt x="75" y="20"/>
                  </a:cubicBezTo>
                  <a:cubicBezTo>
                    <a:pt x="74" y="20"/>
                    <a:pt x="73" y="20"/>
                    <a:pt x="73" y="20"/>
                  </a:cubicBezTo>
                  <a:cubicBezTo>
                    <a:pt x="73" y="20"/>
                    <a:pt x="73" y="20"/>
                    <a:pt x="72" y="20"/>
                  </a:cubicBezTo>
                  <a:cubicBezTo>
                    <a:pt x="72" y="20"/>
                    <a:pt x="68" y="20"/>
                    <a:pt x="68" y="20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7" y="20"/>
                    <a:pt x="67" y="20"/>
                    <a:pt x="66" y="20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5" y="20"/>
                    <a:pt x="65" y="20"/>
                    <a:pt x="64" y="20"/>
                  </a:cubicBezTo>
                  <a:cubicBezTo>
                    <a:pt x="64" y="20"/>
                    <a:pt x="64" y="20"/>
                    <a:pt x="64" y="21"/>
                  </a:cubicBezTo>
                  <a:cubicBezTo>
                    <a:pt x="63" y="21"/>
                    <a:pt x="63" y="21"/>
                    <a:pt x="62" y="21"/>
                  </a:cubicBezTo>
                  <a:cubicBezTo>
                    <a:pt x="62" y="21"/>
                    <a:pt x="62" y="21"/>
                    <a:pt x="61" y="21"/>
                  </a:cubicBezTo>
                  <a:cubicBezTo>
                    <a:pt x="61" y="21"/>
                    <a:pt x="61" y="21"/>
                    <a:pt x="60" y="22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79" y="12"/>
                    <a:pt x="102" y="9"/>
                    <a:pt x="124" y="15"/>
                  </a:cubicBezTo>
                  <a:cubicBezTo>
                    <a:pt x="124" y="15"/>
                    <a:pt x="124" y="15"/>
                    <a:pt x="124" y="15"/>
                  </a:cubicBezTo>
                  <a:cubicBezTo>
                    <a:pt x="124" y="15"/>
                    <a:pt x="124" y="15"/>
                    <a:pt x="124" y="15"/>
                  </a:cubicBezTo>
                  <a:cubicBezTo>
                    <a:pt x="124" y="15"/>
                    <a:pt x="124" y="15"/>
                    <a:pt x="124" y="15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6"/>
                    <a:pt x="125" y="16"/>
                    <a:pt x="126" y="16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7" y="17"/>
                    <a:pt x="127" y="18"/>
                    <a:pt x="127" y="18"/>
                  </a:cubicBezTo>
                  <a:cubicBezTo>
                    <a:pt x="128" y="18"/>
                    <a:pt x="128" y="18"/>
                    <a:pt x="128" y="18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30" y="18"/>
                    <a:pt x="130" y="19"/>
                    <a:pt x="130" y="19"/>
                  </a:cubicBezTo>
                  <a:cubicBezTo>
                    <a:pt x="130" y="19"/>
                    <a:pt x="130" y="19"/>
                    <a:pt x="131" y="19"/>
                  </a:cubicBezTo>
                  <a:cubicBezTo>
                    <a:pt x="131" y="19"/>
                    <a:pt x="131" y="18"/>
                    <a:pt x="132" y="18"/>
                  </a:cubicBezTo>
                  <a:cubicBezTo>
                    <a:pt x="132" y="18"/>
                    <a:pt x="131" y="18"/>
                    <a:pt x="131" y="19"/>
                  </a:cubicBezTo>
                  <a:cubicBezTo>
                    <a:pt x="131" y="19"/>
                    <a:pt x="131" y="19"/>
                    <a:pt x="132" y="19"/>
                  </a:cubicBezTo>
                  <a:cubicBezTo>
                    <a:pt x="132" y="19"/>
                    <a:pt x="132" y="20"/>
                    <a:pt x="133" y="20"/>
                  </a:cubicBezTo>
                  <a:cubicBezTo>
                    <a:pt x="133" y="20"/>
                    <a:pt x="133" y="20"/>
                    <a:pt x="133" y="21"/>
                  </a:cubicBezTo>
                  <a:cubicBezTo>
                    <a:pt x="133" y="20"/>
                    <a:pt x="133" y="20"/>
                    <a:pt x="133" y="20"/>
                  </a:cubicBezTo>
                  <a:cubicBezTo>
                    <a:pt x="132" y="20"/>
                    <a:pt x="132" y="20"/>
                    <a:pt x="132" y="20"/>
                  </a:cubicBezTo>
                  <a:cubicBezTo>
                    <a:pt x="132" y="19"/>
                    <a:pt x="131" y="19"/>
                    <a:pt x="131" y="19"/>
                  </a:cubicBezTo>
                  <a:cubicBezTo>
                    <a:pt x="131" y="19"/>
                    <a:pt x="131" y="19"/>
                    <a:pt x="130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1" y="20"/>
                    <a:pt x="130" y="20"/>
                    <a:pt x="130" y="20"/>
                  </a:cubicBezTo>
                  <a:cubicBezTo>
                    <a:pt x="130" y="20"/>
                    <a:pt x="129" y="20"/>
                    <a:pt x="129" y="20"/>
                  </a:cubicBezTo>
                  <a:cubicBezTo>
                    <a:pt x="129" y="19"/>
                    <a:pt x="129" y="20"/>
                    <a:pt x="129" y="20"/>
                  </a:cubicBezTo>
                  <a:cubicBezTo>
                    <a:pt x="129" y="20"/>
                    <a:pt x="128" y="19"/>
                    <a:pt x="128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0"/>
                    <a:pt x="128" y="20"/>
                    <a:pt x="127" y="19"/>
                  </a:cubicBezTo>
                  <a:cubicBezTo>
                    <a:pt x="127" y="19"/>
                    <a:pt x="127" y="19"/>
                    <a:pt x="127" y="19"/>
                  </a:cubicBezTo>
                  <a:cubicBezTo>
                    <a:pt x="126" y="19"/>
                    <a:pt x="126" y="19"/>
                    <a:pt x="126" y="19"/>
                  </a:cubicBezTo>
                  <a:cubicBezTo>
                    <a:pt x="126" y="19"/>
                    <a:pt x="126" y="19"/>
                    <a:pt x="126" y="19"/>
                  </a:cubicBezTo>
                  <a:cubicBezTo>
                    <a:pt x="126" y="19"/>
                    <a:pt x="126" y="18"/>
                    <a:pt x="125" y="18"/>
                  </a:cubicBezTo>
                  <a:cubicBezTo>
                    <a:pt x="125" y="18"/>
                    <a:pt x="125" y="18"/>
                    <a:pt x="124" y="18"/>
                  </a:cubicBezTo>
                  <a:cubicBezTo>
                    <a:pt x="124" y="18"/>
                    <a:pt x="124" y="18"/>
                    <a:pt x="123" y="18"/>
                  </a:cubicBezTo>
                  <a:cubicBezTo>
                    <a:pt x="123" y="18"/>
                    <a:pt x="123" y="18"/>
                    <a:pt x="122" y="17"/>
                  </a:cubicBezTo>
                  <a:cubicBezTo>
                    <a:pt x="122" y="17"/>
                    <a:pt x="122" y="17"/>
                    <a:pt x="122" y="17"/>
                  </a:cubicBezTo>
                  <a:cubicBezTo>
                    <a:pt x="122" y="17"/>
                    <a:pt x="123" y="18"/>
                    <a:pt x="123" y="18"/>
                  </a:cubicBezTo>
                  <a:cubicBezTo>
                    <a:pt x="123" y="19"/>
                    <a:pt x="124" y="19"/>
                    <a:pt x="124" y="19"/>
                  </a:cubicBezTo>
                  <a:cubicBezTo>
                    <a:pt x="124" y="19"/>
                    <a:pt x="124" y="19"/>
                    <a:pt x="125" y="19"/>
                  </a:cubicBezTo>
                  <a:cubicBezTo>
                    <a:pt x="125" y="19"/>
                    <a:pt x="125" y="19"/>
                    <a:pt x="126" y="19"/>
                  </a:cubicBezTo>
                  <a:cubicBezTo>
                    <a:pt x="126" y="20"/>
                    <a:pt x="126" y="20"/>
                    <a:pt x="126" y="20"/>
                  </a:cubicBezTo>
                  <a:cubicBezTo>
                    <a:pt x="126" y="20"/>
                    <a:pt x="126" y="20"/>
                    <a:pt x="126" y="20"/>
                  </a:cubicBezTo>
                  <a:cubicBezTo>
                    <a:pt x="126" y="20"/>
                    <a:pt x="126" y="20"/>
                    <a:pt x="126" y="20"/>
                  </a:cubicBezTo>
                  <a:cubicBezTo>
                    <a:pt x="126" y="21"/>
                    <a:pt x="126" y="21"/>
                    <a:pt x="126" y="21"/>
                  </a:cubicBezTo>
                  <a:cubicBezTo>
                    <a:pt x="126" y="21"/>
                    <a:pt x="126" y="21"/>
                    <a:pt x="126" y="21"/>
                  </a:cubicBezTo>
                  <a:cubicBezTo>
                    <a:pt x="127" y="21"/>
                    <a:pt x="127" y="22"/>
                    <a:pt x="127" y="22"/>
                  </a:cubicBezTo>
                  <a:cubicBezTo>
                    <a:pt x="127" y="22"/>
                    <a:pt x="127" y="22"/>
                    <a:pt x="128" y="22"/>
                  </a:cubicBezTo>
                  <a:cubicBezTo>
                    <a:pt x="128" y="22"/>
                    <a:pt x="128" y="22"/>
                    <a:pt x="129" y="22"/>
                  </a:cubicBezTo>
                  <a:cubicBezTo>
                    <a:pt x="129" y="22"/>
                    <a:pt x="129" y="22"/>
                    <a:pt x="129" y="22"/>
                  </a:cubicBezTo>
                  <a:cubicBezTo>
                    <a:pt x="130" y="23"/>
                    <a:pt x="130" y="23"/>
                    <a:pt x="131" y="23"/>
                  </a:cubicBezTo>
                  <a:cubicBezTo>
                    <a:pt x="132" y="24"/>
                    <a:pt x="133" y="24"/>
                    <a:pt x="134" y="24"/>
                  </a:cubicBezTo>
                  <a:cubicBezTo>
                    <a:pt x="134" y="24"/>
                    <a:pt x="135" y="25"/>
                    <a:pt x="135" y="25"/>
                  </a:cubicBezTo>
                  <a:cubicBezTo>
                    <a:pt x="135" y="25"/>
                    <a:pt x="135" y="25"/>
                    <a:pt x="136" y="25"/>
                  </a:cubicBezTo>
                  <a:cubicBezTo>
                    <a:pt x="136" y="25"/>
                    <a:pt x="136" y="25"/>
                    <a:pt x="137" y="25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36" y="24"/>
                    <a:pt x="136" y="24"/>
                    <a:pt x="136" y="23"/>
                  </a:cubicBezTo>
                  <a:cubicBezTo>
                    <a:pt x="135" y="23"/>
                    <a:pt x="135" y="23"/>
                    <a:pt x="134" y="23"/>
                  </a:cubicBezTo>
                  <a:cubicBezTo>
                    <a:pt x="133" y="23"/>
                    <a:pt x="133" y="23"/>
                    <a:pt x="132" y="22"/>
                  </a:cubicBezTo>
                  <a:cubicBezTo>
                    <a:pt x="132" y="22"/>
                    <a:pt x="131" y="23"/>
                    <a:pt x="131" y="22"/>
                  </a:cubicBezTo>
                  <a:cubicBezTo>
                    <a:pt x="130" y="21"/>
                    <a:pt x="129" y="21"/>
                    <a:pt x="129" y="21"/>
                  </a:cubicBezTo>
                  <a:cubicBezTo>
                    <a:pt x="129" y="21"/>
                    <a:pt x="129" y="21"/>
                    <a:pt x="128" y="20"/>
                  </a:cubicBezTo>
                  <a:cubicBezTo>
                    <a:pt x="128" y="20"/>
                    <a:pt x="129" y="20"/>
                    <a:pt x="129" y="21"/>
                  </a:cubicBezTo>
                  <a:cubicBezTo>
                    <a:pt x="129" y="21"/>
                    <a:pt x="129" y="21"/>
                    <a:pt x="130" y="20"/>
                  </a:cubicBezTo>
                  <a:cubicBezTo>
                    <a:pt x="130" y="21"/>
                    <a:pt x="130" y="21"/>
                    <a:pt x="131" y="21"/>
                  </a:cubicBezTo>
                  <a:cubicBezTo>
                    <a:pt x="132" y="21"/>
                    <a:pt x="132" y="21"/>
                    <a:pt x="132" y="22"/>
                  </a:cubicBezTo>
                  <a:cubicBezTo>
                    <a:pt x="133" y="22"/>
                    <a:pt x="133" y="22"/>
                    <a:pt x="133" y="22"/>
                  </a:cubicBezTo>
                  <a:cubicBezTo>
                    <a:pt x="133" y="22"/>
                    <a:pt x="134" y="22"/>
                    <a:pt x="134" y="22"/>
                  </a:cubicBezTo>
                  <a:cubicBezTo>
                    <a:pt x="134" y="22"/>
                    <a:pt x="135" y="22"/>
                    <a:pt x="135" y="22"/>
                  </a:cubicBezTo>
                  <a:cubicBezTo>
                    <a:pt x="136" y="23"/>
                    <a:pt x="136" y="23"/>
                    <a:pt x="136" y="23"/>
                  </a:cubicBezTo>
                  <a:cubicBezTo>
                    <a:pt x="136" y="23"/>
                    <a:pt x="136" y="23"/>
                    <a:pt x="136" y="23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37" y="24"/>
                    <a:pt x="138" y="24"/>
                    <a:pt x="138" y="25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9" y="24"/>
                    <a:pt x="139" y="24"/>
                    <a:pt x="139" y="24"/>
                  </a:cubicBezTo>
                  <a:cubicBezTo>
                    <a:pt x="139" y="24"/>
                    <a:pt x="139" y="24"/>
                    <a:pt x="139" y="23"/>
                  </a:cubicBezTo>
                  <a:cubicBezTo>
                    <a:pt x="139" y="23"/>
                    <a:pt x="139" y="23"/>
                    <a:pt x="139" y="23"/>
                  </a:cubicBezTo>
                  <a:cubicBezTo>
                    <a:pt x="139" y="23"/>
                    <a:pt x="139" y="23"/>
                    <a:pt x="139" y="23"/>
                  </a:cubicBezTo>
                  <a:cubicBezTo>
                    <a:pt x="140" y="23"/>
                    <a:pt x="140" y="23"/>
                    <a:pt x="141" y="23"/>
                  </a:cubicBezTo>
                  <a:cubicBezTo>
                    <a:pt x="141" y="23"/>
                    <a:pt x="141" y="23"/>
                    <a:pt x="141" y="23"/>
                  </a:cubicBezTo>
                  <a:cubicBezTo>
                    <a:pt x="142" y="23"/>
                    <a:pt x="142" y="23"/>
                    <a:pt x="142" y="23"/>
                  </a:cubicBezTo>
                  <a:cubicBezTo>
                    <a:pt x="142" y="23"/>
                    <a:pt x="142" y="23"/>
                    <a:pt x="143" y="23"/>
                  </a:cubicBezTo>
                  <a:cubicBezTo>
                    <a:pt x="142" y="23"/>
                    <a:pt x="142" y="23"/>
                    <a:pt x="142" y="22"/>
                  </a:cubicBezTo>
                  <a:cubicBezTo>
                    <a:pt x="142" y="22"/>
                    <a:pt x="143" y="22"/>
                    <a:pt x="143" y="22"/>
                  </a:cubicBezTo>
                  <a:cubicBezTo>
                    <a:pt x="143" y="22"/>
                    <a:pt x="143" y="22"/>
                    <a:pt x="143" y="22"/>
                  </a:cubicBezTo>
                  <a:cubicBezTo>
                    <a:pt x="143" y="22"/>
                    <a:pt x="143" y="23"/>
                    <a:pt x="143" y="23"/>
                  </a:cubicBezTo>
                  <a:cubicBezTo>
                    <a:pt x="144" y="23"/>
                    <a:pt x="144" y="23"/>
                    <a:pt x="144" y="23"/>
                  </a:cubicBezTo>
                  <a:cubicBezTo>
                    <a:pt x="144" y="23"/>
                    <a:pt x="144" y="23"/>
                    <a:pt x="144" y="23"/>
                  </a:cubicBezTo>
                  <a:cubicBezTo>
                    <a:pt x="146" y="24"/>
                    <a:pt x="148" y="25"/>
                    <a:pt x="150" y="26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50" y="26"/>
                    <a:pt x="149" y="26"/>
                    <a:pt x="149" y="26"/>
                  </a:cubicBezTo>
                  <a:cubicBezTo>
                    <a:pt x="148" y="25"/>
                    <a:pt x="147" y="25"/>
                    <a:pt x="147" y="25"/>
                  </a:cubicBezTo>
                  <a:cubicBezTo>
                    <a:pt x="146" y="25"/>
                    <a:pt x="146" y="25"/>
                    <a:pt x="146" y="25"/>
                  </a:cubicBezTo>
                  <a:cubicBezTo>
                    <a:pt x="145" y="24"/>
                    <a:pt x="145" y="24"/>
                    <a:pt x="144" y="24"/>
                  </a:cubicBezTo>
                  <a:cubicBezTo>
                    <a:pt x="144" y="24"/>
                    <a:pt x="144" y="24"/>
                    <a:pt x="143" y="24"/>
                  </a:cubicBezTo>
                  <a:cubicBezTo>
                    <a:pt x="144" y="25"/>
                    <a:pt x="144" y="25"/>
                    <a:pt x="145" y="25"/>
                  </a:cubicBezTo>
                  <a:cubicBezTo>
                    <a:pt x="145" y="26"/>
                    <a:pt x="145" y="26"/>
                    <a:pt x="146" y="26"/>
                  </a:cubicBezTo>
                  <a:cubicBezTo>
                    <a:pt x="146" y="26"/>
                    <a:pt x="146" y="26"/>
                    <a:pt x="147" y="27"/>
                  </a:cubicBezTo>
                  <a:cubicBezTo>
                    <a:pt x="146" y="26"/>
                    <a:pt x="146" y="26"/>
                    <a:pt x="145" y="26"/>
                  </a:cubicBezTo>
                  <a:cubicBezTo>
                    <a:pt x="145" y="26"/>
                    <a:pt x="145" y="26"/>
                    <a:pt x="145" y="26"/>
                  </a:cubicBezTo>
                  <a:cubicBezTo>
                    <a:pt x="145" y="27"/>
                    <a:pt x="145" y="27"/>
                    <a:pt x="146" y="27"/>
                  </a:cubicBezTo>
                  <a:cubicBezTo>
                    <a:pt x="146" y="27"/>
                    <a:pt x="146" y="27"/>
                    <a:pt x="146" y="28"/>
                  </a:cubicBezTo>
                  <a:cubicBezTo>
                    <a:pt x="146" y="28"/>
                    <a:pt x="146" y="28"/>
                    <a:pt x="147" y="28"/>
                  </a:cubicBezTo>
                  <a:cubicBezTo>
                    <a:pt x="147" y="29"/>
                    <a:pt x="147" y="29"/>
                    <a:pt x="148" y="29"/>
                  </a:cubicBezTo>
                  <a:cubicBezTo>
                    <a:pt x="148" y="29"/>
                    <a:pt x="149" y="29"/>
                    <a:pt x="149" y="29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1" y="30"/>
                    <a:pt x="151" y="31"/>
                  </a:cubicBezTo>
                  <a:cubicBezTo>
                    <a:pt x="152" y="31"/>
                    <a:pt x="152" y="31"/>
                    <a:pt x="153" y="32"/>
                  </a:cubicBezTo>
                  <a:cubicBezTo>
                    <a:pt x="153" y="32"/>
                    <a:pt x="153" y="32"/>
                    <a:pt x="153" y="33"/>
                  </a:cubicBezTo>
                  <a:cubicBezTo>
                    <a:pt x="154" y="33"/>
                    <a:pt x="154" y="33"/>
                    <a:pt x="154" y="33"/>
                  </a:cubicBezTo>
                  <a:cubicBezTo>
                    <a:pt x="155" y="34"/>
                    <a:pt x="155" y="34"/>
                    <a:pt x="155" y="34"/>
                  </a:cubicBezTo>
                  <a:cubicBezTo>
                    <a:pt x="155" y="35"/>
                    <a:pt x="155" y="35"/>
                    <a:pt x="156" y="36"/>
                  </a:cubicBezTo>
                  <a:cubicBezTo>
                    <a:pt x="156" y="37"/>
                    <a:pt x="156" y="37"/>
                    <a:pt x="156" y="37"/>
                  </a:cubicBezTo>
                  <a:cubicBezTo>
                    <a:pt x="156" y="37"/>
                    <a:pt x="156" y="38"/>
                    <a:pt x="157" y="38"/>
                  </a:cubicBezTo>
                  <a:cubicBezTo>
                    <a:pt x="157" y="38"/>
                    <a:pt x="157" y="38"/>
                    <a:pt x="157" y="38"/>
                  </a:cubicBezTo>
                  <a:cubicBezTo>
                    <a:pt x="157" y="39"/>
                    <a:pt x="157" y="39"/>
                    <a:pt x="157" y="40"/>
                  </a:cubicBezTo>
                  <a:cubicBezTo>
                    <a:pt x="157" y="40"/>
                    <a:pt x="157" y="40"/>
                    <a:pt x="158" y="40"/>
                  </a:cubicBezTo>
                  <a:cubicBezTo>
                    <a:pt x="158" y="41"/>
                    <a:pt x="158" y="41"/>
                    <a:pt x="158" y="41"/>
                  </a:cubicBezTo>
                  <a:cubicBezTo>
                    <a:pt x="157" y="41"/>
                    <a:pt x="157" y="41"/>
                    <a:pt x="157" y="41"/>
                  </a:cubicBezTo>
                  <a:cubicBezTo>
                    <a:pt x="157" y="42"/>
                    <a:pt x="157" y="42"/>
                    <a:pt x="157" y="42"/>
                  </a:cubicBezTo>
                  <a:cubicBezTo>
                    <a:pt x="158" y="42"/>
                    <a:pt x="158" y="42"/>
                    <a:pt x="158" y="42"/>
                  </a:cubicBezTo>
                  <a:cubicBezTo>
                    <a:pt x="158" y="43"/>
                    <a:pt x="158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60" y="43"/>
                  </a:cubicBezTo>
                  <a:cubicBezTo>
                    <a:pt x="160" y="43"/>
                    <a:pt x="160" y="43"/>
                    <a:pt x="160" y="43"/>
                  </a:cubicBezTo>
                  <a:cubicBezTo>
                    <a:pt x="160" y="44"/>
                    <a:pt x="160" y="44"/>
                    <a:pt x="160" y="45"/>
                  </a:cubicBezTo>
                  <a:cubicBezTo>
                    <a:pt x="160" y="44"/>
                    <a:pt x="160" y="44"/>
                    <a:pt x="159" y="44"/>
                  </a:cubicBezTo>
                  <a:cubicBezTo>
                    <a:pt x="159" y="44"/>
                    <a:pt x="159" y="44"/>
                    <a:pt x="158" y="44"/>
                  </a:cubicBezTo>
                  <a:cubicBezTo>
                    <a:pt x="158" y="44"/>
                    <a:pt x="158" y="44"/>
                    <a:pt x="158" y="45"/>
                  </a:cubicBezTo>
                  <a:cubicBezTo>
                    <a:pt x="158" y="45"/>
                    <a:pt x="158" y="45"/>
                    <a:pt x="158" y="45"/>
                  </a:cubicBezTo>
                  <a:cubicBezTo>
                    <a:pt x="158" y="45"/>
                    <a:pt x="158" y="45"/>
                    <a:pt x="158" y="45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9" y="47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60" y="50"/>
                    <a:pt x="160" y="50"/>
                  </a:cubicBezTo>
                  <a:cubicBezTo>
                    <a:pt x="160" y="50"/>
                    <a:pt x="160" y="50"/>
                    <a:pt x="160" y="51"/>
                  </a:cubicBezTo>
                  <a:cubicBezTo>
                    <a:pt x="160" y="51"/>
                    <a:pt x="160" y="51"/>
                    <a:pt x="161" y="51"/>
                  </a:cubicBezTo>
                  <a:cubicBezTo>
                    <a:pt x="161" y="52"/>
                    <a:pt x="161" y="52"/>
                    <a:pt x="161" y="53"/>
                  </a:cubicBezTo>
                  <a:cubicBezTo>
                    <a:pt x="161" y="53"/>
                    <a:pt x="161" y="53"/>
                    <a:pt x="162" y="54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62" y="55"/>
                    <a:pt x="162" y="55"/>
                    <a:pt x="162" y="55"/>
                  </a:cubicBezTo>
                  <a:cubicBezTo>
                    <a:pt x="162" y="55"/>
                    <a:pt x="163" y="55"/>
                    <a:pt x="163" y="55"/>
                  </a:cubicBezTo>
                  <a:cubicBezTo>
                    <a:pt x="163" y="56"/>
                    <a:pt x="163" y="56"/>
                    <a:pt x="164" y="56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64" y="56"/>
                    <a:pt x="164" y="57"/>
                    <a:pt x="165" y="57"/>
                  </a:cubicBezTo>
                  <a:cubicBezTo>
                    <a:pt x="165" y="57"/>
                    <a:pt x="165" y="57"/>
                    <a:pt x="165" y="57"/>
                  </a:cubicBezTo>
                  <a:cubicBezTo>
                    <a:pt x="165" y="57"/>
                    <a:pt x="165" y="57"/>
                    <a:pt x="165" y="58"/>
                  </a:cubicBezTo>
                  <a:cubicBezTo>
                    <a:pt x="165" y="58"/>
                    <a:pt x="165" y="58"/>
                    <a:pt x="166" y="58"/>
                  </a:cubicBezTo>
                  <a:cubicBezTo>
                    <a:pt x="166" y="58"/>
                    <a:pt x="166" y="58"/>
                    <a:pt x="166" y="58"/>
                  </a:cubicBezTo>
                  <a:cubicBezTo>
                    <a:pt x="167" y="58"/>
                    <a:pt x="167" y="57"/>
                    <a:pt x="167" y="57"/>
                  </a:cubicBezTo>
                  <a:cubicBezTo>
                    <a:pt x="167" y="56"/>
                    <a:pt x="167" y="56"/>
                    <a:pt x="167" y="56"/>
                  </a:cubicBezTo>
                  <a:cubicBezTo>
                    <a:pt x="167" y="56"/>
                    <a:pt x="167" y="56"/>
                    <a:pt x="168" y="56"/>
                  </a:cubicBezTo>
                  <a:cubicBezTo>
                    <a:pt x="168" y="56"/>
                    <a:pt x="168" y="56"/>
                    <a:pt x="168" y="55"/>
                  </a:cubicBezTo>
                  <a:cubicBezTo>
                    <a:pt x="168" y="55"/>
                    <a:pt x="168" y="55"/>
                    <a:pt x="168" y="54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70" y="55"/>
                    <a:pt x="170" y="55"/>
                    <a:pt x="170" y="55"/>
                  </a:cubicBezTo>
                  <a:cubicBezTo>
                    <a:pt x="170" y="55"/>
                    <a:pt x="170" y="55"/>
                    <a:pt x="170" y="55"/>
                  </a:cubicBezTo>
                  <a:cubicBezTo>
                    <a:pt x="170" y="55"/>
                    <a:pt x="170" y="55"/>
                    <a:pt x="171" y="55"/>
                  </a:cubicBezTo>
                  <a:cubicBezTo>
                    <a:pt x="171" y="55"/>
                    <a:pt x="171" y="55"/>
                    <a:pt x="172" y="56"/>
                  </a:cubicBezTo>
                  <a:cubicBezTo>
                    <a:pt x="172" y="56"/>
                    <a:pt x="172" y="56"/>
                    <a:pt x="172" y="56"/>
                  </a:cubicBezTo>
                  <a:cubicBezTo>
                    <a:pt x="173" y="56"/>
                    <a:pt x="173" y="56"/>
                    <a:pt x="173" y="56"/>
                  </a:cubicBezTo>
                  <a:cubicBezTo>
                    <a:pt x="174" y="56"/>
                    <a:pt x="174" y="56"/>
                    <a:pt x="174" y="56"/>
                  </a:cubicBezTo>
                  <a:cubicBezTo>
                    <a:pt x="174" y="55"/>
                    <a:pt x="174" y="55"/>
                    <a:pt x="173" y="54"/>
                  </a:cubicBezTo>
                  <a:cubicBezTo>
                    <a:pt x="174" y="55"/>
                    <a:pt x="174" y="55"/>
                    <a:pt x="175" y="56"/>
                  </a:cubicBezTo>
                  <a:cubicBezTo>
                    <a:pt x="175" y="57"/>
                    <a:pt x="175" y="57"/>
                    <a:pt x="175" y="57"/>
                  </a:cubicBezTo>
                  <a:cubicBezTo>
                    <a:pt x="176" y="57"/>
                    <a:pt x="176" y="57"/>
                    <a:pt x="176" y="57"/>
                  </a:cubicBezTo>
                  <a:cubicBezTo>
                    <a:pt x="176" y="58"/>
                    <a:pt x="177" y="58"/>
                    <a:pt x="177" y="58"/>
                  </a:cubicBezTo>
                  <a:cubicBezTo>
                    <a:pt x="177" y="58"/>
                    <a:pt x="178" y="58"/>
                    <a:pt x="178" y="59"/>
                  </a:cubicBezTo>
                  <a:cubicBezTo>
                    <a:pt x="178" y="59"/>
                    <a:pt x="178" y="59"/>
                    <a:pt x="178" y="58"/>
                  </a:cubicBezTo>
                  <a:cubicBezTo>
                    <a:pt x="179" y="59"/>
                    <a:pt x="179" y="59"/>
                    <a:pt x="180" y="60"/>
                  </a:cubicBezTo>
                  <a:cubicBezTo>
                    <a:pt x="180" y="60"/>
                    <a:pt x="180" y="60"/>
                    <a:pt x="180" y="60"/>
                  </a:cubicBezTo>
                  <a:cubicBezTo>
                    <a:pt x="181" y="61"/>
                    <a:pt x="181" y="63"/>
                    <a:pt x="182" y="65"/>
                  </a:cubicBezTo>
                  <a:cubicBezTo>
                    <a:pt x="182" y="65"/>
                    <a:pt x="182" y="65"/>
                    <a:pt x="182" y="65"/>
                  </a:cubicBezTo>
                  <a:cubicBezTo>
                    <a:pt x="182" y="65"/>
                    <a:pt x="182" y="65"/>
                    <a:pt x="182" y="65"/>
                  </a:cubicBezTo>
                  <a:cubicBezTo>
                    <a:pt x="182" y="65"/>
                    <a:pt x="182" y="65"/>
                    <a:pt x="182" y="65"/>
                  </a:cubicBezTo>
                  <a:cubicBezTo>
                    <a:pt x="182" y="65"/>
                    <a:pt x="182" y="65"/>
                    <a:pt x="182" y="65"/>
                  </a:cubicBezTo>
                  <a:cubicBezTo>
                    <a:pt x="182" y="65"/>
                    <a:pt x="182" y="65"/>
                    <a:pt x="182" y="65"/>
                  </a:cubicBezTo>
                  <a:cubicBezTo>
                    <a:pt x="182" y="64"/>
                    <a:pt x="182" y="64"/>
                    <a:pt x="181" y="64"/>
                  </a:cubicBezTo>
                  <a:cubicBezTo>
                    <a:pt x="181" y="64"/>
                    <a:pt x="181" y="64"/>
                    <a:pt x="181" y="64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80" y="63"/>
                    <a:pt x="180" y="62"/>
                    <a:pt x="180" y="62"/>
                  </a:cubicBezTo>
                  <a:cubicBezTo>
                    <a:pt x="180" y="62"/>
                    <a:pt x="180" y="62"/>
                    <a:pt x="180" y="62"/>
                  </a:cubicBezTo>
                  <a:cubicBezTo>
                    <a:pt x="180" y="63"/>
                    <a:pt x="180" y="63"/>
                    <a:pt x="179" y="63"/>
                  </a:cubicBezTo>
                  <a:cubicBezTo>
                    <a:pt x="180" y="63"/>
                    <a:pt x="180" y="63"/>
                    <a:pt x="180" y="63"/>
                  </a:cubicBezTo>
                  <a:cubicBezTo>
                    <a:pt x="180" y="64"/>
                    <a:pt x="181" y="64"/>
                    <a:pt x="181" y="64"/>
                  </a:cubicBezTo>
                  <a:cubicBezTo>
                    <a:pt x="181" y="64"/>
                    <a:pt x="181" y="64"/>
                    <a:pt x="181" y="64"/>
                  </a:cubicBezTo>
                  <a:cubicBezTo>
                    <a:pt x="181" y="64"/>
                    <a:pt x="181" y="64"/>
                    <a:pt x="180" y="64"/>
                  </a:cubicBezTo>
                  <a:cubicBezTo>
                    <a:pt x="180" y="64"/>
                    <a:pt x="180" y="64"/>
                    <a:pt x="180" y="64"/>
                  </a:cubicBezTo>
                  <a:cubicBezTo>
                    <a:pt x="180" y="64"/>
                    <a:pt x="180" y="64"/>
                    <a:pt x="180" y="64"/>
                  </a:cubicBezTo>
                  <a:cubicBezTo>
                    <a:pt x="181" y="64"/>
                    <a:pt x="181" y="64"/>
                    <a:pt x="181" y="65"/>
                  </a:cubicBezTo>
                  <a:cubicBezTo>
                    <a:pt x="181" y="65"/>
                    <a:pt x="181" y="65"/>
                    <a:pt x="181" y="65"/>
                  </a:cubicBezTo>
                  <a:cubicBezTo>
                    <a:pt x="181" y="65"/>
                    <a:pt x="181" y="65"/>
                    <a:pt x="182" y="65"/>
                  </a:cubicBezTo>
                  <a:cubicBezTo>
                    <a:pt x="181" y="65"/>
                    <a:pt x="181" y="65"/>
                    <a:pt x="181" y="65"/>
                  </a:cubicBezTo>
                  <a:cubicBezTo>
                    <a:pt x="181" y="65"/>
                    <a:pt x="181" y="65"/>
                    <a:pt x="181" y="65"/>
                  </a:cubicBezTo>
                  <a:cubicBezTo>
                    <a:pt x="181" y="66"/>
                    <a:pt x="181" y="66"/>
                    <a:pt x="182" y="66"/>
                  </a:cubicBezTo>
                  <a:cubicBezTo>
                    <a:pt x="182" y="66"/>
                    <a:pt x="182" y="66"/>
                    <a:pt x="182" y="66"/>
                  </a:cubicBezTo>
                  <a:cubicBezTo>
                    <a:pt x="182" y="67"/>
                    <a:pt x="182" y="67"/>
                    <a:pt x="183" y="67"/>
                  </a:cubicBezTo>
                  <a:cubicBezTo>
                    <a:pt x="183" y="67"/>
                    <a:pt x="183" y="68"/>
                    <a:pt x="183" y="68"/>
                  </a:cubicBezTo>
                  <a:cubicBezTo>
                    <a:pt x="183" y="68"/>
                    <a:pt x="183" y="68"/>
                    <a:pt x="184" y="68"/>
                  </a:cubicBezTo>
                  <a:cubicBezTo>
                    <a:pt x="190" y="85"/>
                    <a:pt x="191" y="104"/>
                    <a:pt x="186" y="122"/>
                  </a:cubicBezTo>
                  <a:cubicBezTo>
                    <a:pt x="183" y="132"/>
                    <a:pt x="178" y="141"/>
                    <a:pt x="172" y="149"/>
                  </a:cubicBezTo>
                  <a:cubicBezTo>
                    <a:pt x="155" y="171"/>
                    <a:pt x="128" y="185"/>
                    <a:pt x="99" y="184"/>
                  </a:cubicBezTo>
                  <a:close/>
                  <a:moveTo>
                    <a:pt x="128" y="59"/>
                  </a:moveTo>
                  <a:cubicBezTo>
                    <a:pt x="128" y="59"/>
                    <a:pt x="129" y="59"/>
                    <a:pt x="129" y="59"/>
                  </a:cubicBezTo>
                  <a:cubicBezTo>
                    <a:pt x="129" y="60"/>
                    <a:pt x="129" y="60"/>
                    <a:pt x="129" y="61"/>
                  </a:cubicBezTo>
                  <a:cubicBezTo>
                    <a:pt x="129" y="61"/>
                    <a:pt x="129" y="61"/>
                    <a:pt x="129" y="61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28" y="61"/>
                    <a:pt x="127" y="61"/>
                    <a:pt x="127" y="61"/>
                  </a:cubicBezTo>
                  <a:cubicBezTo>
                    <a:pt x="127" y="61"/>
                    <a:pt x="127" y="61"/>
                    <a:pt x="127" y="62"/>
                  </a:cubicBezTo>
                  <a:cubicBezTo>
                    <a:pt x="127" y="62"/>
                    <a:pt x="126" y="62"/>
                    <a:pt x="126" y="62"/>
                  </a:cubicBezTo>
                  <a:cubicBezTo>
                    <a:pt x="126" y="62"/>
                    <a:pt x="127" y="61"/>
                    <a:pt x="126" y="61"/>
                  </a:cubicBezTo>
                  <a:cubicBezTo>
                    <a:pt x="125" y="60"/>
                    <a:pt x="126" y="60"/>
                    <a:pt x="126" y="60"/>
                  </a:cubicBezTo>
                  <a:cubicBezTo>
                    <a:pt x="126" y="60"/>
                    <a:pt x="126" y="58"/>
                    <a:pt x="125" y="58"/>
                  </a:cubicBezTo>
                  <a:cubicBezTo>
                    <a:pt x="125" y="58"/>
                    <a:pt x="126" y="58"/>
                    <a:pt x="127" y="59"/>
                  </a:cubicBezTo>
                  <a:cubicBezTo>
                    <a:pt x="128" y="60"/>
                    <a:pt x="128" y="59"/>
                    <a:pt x="128" y="59"/>
                  </a:cubicBezTo>
                  <a:close/>
                  <a:moveTo>
                    <a:pt x="130" y="64"/>
                  </a:moveTo>
                  <a:cubicBezTo>
                    <a:pt x="129" y="64"/>
                    <a:pt x="129" y="64"/>
                    <a:pt x="128" y="64"/>
                  </a:cubicBezTo>
                  <a:cubicBezTo>
                    <a:pt x="128" y="64"/>
                    <a:pt x="127" y="64"/>
                    <a:pt x="127" y="64"/>
                  </a:cubicBezTo>
                  <a:cubicBezTo>
                    <a:pt x="127" y="64"/>
                    <a:pt x="126" y="64"/>
                    <a:pt x="126" y="64"/>
                  </a:cubicBezTo>
                  <a:cubicBezTo>
                    <a:pt x="126" y="64"/>
                    <a:pt x="126" y="64"/>
                    <a:pt x="125" y="64"/>
                  </a:cubicBezTo>
                  <a:cubicBezTo>
                    <a:pt x="125" y="64"/>
                    <a:pt x="126" y="63"/>
                    <a:pt x="126" y="63"/>
                  </a:cubicBezTo>
                  <a:cubicBezTo>
                    <a:pt x="127" y="63"/>
                    <a:pt x="127" y="63"/>
                    <a:pt x="128" y="63"/>
                  </a:cubicBezTo>
                  <a:cubicBezTo>
                    <a:pt x="129" y="63"/>
                    <a:pt x="130" y="64"/>
                    <a:pt x="130" y="64"/>
                  </a:cubicBezTo>
                  <a:close/>
                  <a:moveTo>
                    <a:pt x="129" y="62"/>
                  </a:moveTo>
                  <a:cubicBezTo>
                    <a:pt x="129" y="62"/>
                    <a:pt x="130" y="62"/>
                    <a:pt x="131" y="62"/>
                  </a:cubicBezTo>
                  <a:cubicBezTo>
                    <a:pt x="131" y="63"/>
                    <a:pt x="132" y="63"/>
                    <a:pt x="132" y="63"/>
                  </a:cubicBezTo>
                  <a:cubicBezTo>
                    <a:pt x="132" y="63"/>
                    <a:pt x="132" y="63"/>
                    <a:pt x="133" y="63"/>
                  </a:cubicBezTo>
                  <a:cubicBezTo>
                    <a:pt x="133" y="63"/>
                    <a:pt x="133" y="63"/>
                    <a:pt x="133" y="64"/>
                  </a:cubicBezTo>
                  <a:cubicBezTo>
                    <a:pt x="133" y="64"/>
                    <a:pt x="133" y="64"/>
                    <a:pt x="133" y="64"/>
                  </a:cubicBezTo>
                  <a:cubicBezTo>
                    <a:pt x="132" y="64"/>
                    <a:pt x="132" y="64"/>
                    <a:pt x="131" y="64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30" y="63"/>
                    <a:pt x="130" y="63"/>
                    <a:pt x="129" y="62"/>
                  </a:cubicBezTo>
                  <a:close/>
                  <a:moveTo>
                    <a:pt x="135" y="99"/>
                  </a:moveTo>
                  <a:cubicBezTo>
                    <a:pt x="134" y="99"/>
                    <a:pt x="134" y="100"/>
                    <a:pt x="134" y="100"/>
                  </a:cubicBezTo>
                  <a:cubicBezTo>
                    <a:pt x="135" y="100"/>
                    <a:pt x="135" y="100"/>
                    <a:pt x="136" y="100"/>
                  </a:cubicBezTo>
                  <a:cubicBezTo>
                    <a:pt x="136" y="100"/>
                    <a:pt x="136" y="100"/>
                    <a:pt x="135" y="99"/>
                  </a:cubicBezTo>
                  <a:close/>
                  <a:moveTo>
                    <a:pt x="109" y="14"/>
                  </a:moveTo>
                  <a:cubicBezTo>
                    <a:pt x="109" y="14"/>
                    <a:pt x="109" y="14"/>
                    <a:pt x="108" y="13"/>
                  </a:cubicBezTo>
                  <a:cubicBezTo>
                    <a:pt x="108" y="13"/>
                    <a:pt x="108" y="13"/>
                    <a:pt x="107" y="13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8" y="14"/>
                    <a:pt x="108" y="14"/>
                    <a:pt x="107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8" y="14"/>
                    <a:pt x="109" y="14"/>
                    <a:pt x="109" y="15"/>
                  </a:cubicBezTo>
                  <a:cubicBezTo>
                    <a:pt x="109" y="14"/>
                    <a:pt x="109" y="14"/>
                    <a:pt x="110" y="14"/>
                  </a:cubicBezTo>
                  <a:cubicBezTo>
                    <a:pt x="110" y="14"/>
                    <a:pt x="110" y="15"/>
                    <a:pt x="111" y="14"/>
                  </a:cubicBezTo>
                  <a:cubicBezTo>
                    <a:pt x="111" y="14"/>
                    <a:pt x="112" y="13"/>
                    <a:pt x="112" y="13"/>
                  </a:cubicBezTo>
                  <a:cubicBezTo>
                    <a:pt x="112" y="13"/>
                    <a:pt x="112" y="13"/>
                    <a:pt x="111" y="13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0" y="13"/>
                    <a:pt x="110" y="13"/>
                    <a:pt x="110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8" y="13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4"/>
                    <a:pt x="109" y="14"/>
                  </a:cubicBezTo>
                  <a:close/>
                  <a:moveTo>
                    <a:pt x="107" y="14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3"/>
                    <a:pt x="106" y="13"/>
                    <a:pt x="106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7" y="14"/>
                    <a:pt x="107" y="14"/>
                    <a:pt x="107" y="14"/>
                  </a:cubicBez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5"/>
                    <a:pt x="114" y="15"/>
                    <a:pt x="114" y="15"/>
                  </a:cubicBezTo>
                  <a:close/>
                  <a:moveTo>
                    <a:pt x="110" y="15"/>
                  </a:moveTo>
                  <a:cubicBezTo>
                    <a:pt x="109" y="15"/>
                    <a:pt x="109" y="15"/>
                    <a:pt x="109" y="16"/>
                  </a:cubicBezTo>
                  <a:cubicBezTo>
                    <a:pt x="109" y="16"/>
                    <a:pt x="110" y="16"/>
                    <a:pt x="110" y="16"/>
                  </a:cubicBezTo>
                  <a:cubicBezTo>
                    <a:pt x="110" y="16"/>
                    <a:pt x="110" y="16"/>
                    <a:pt x="110" y="16"/>
                  </a:cubicBezTo>
                  <a:cubicBezTo>
                    <a:pt x="110" y="16"/>
                    <a:pt x="110" y="16"/>
                    <a:pt x="109" y="16"/>
                  </a:cubicBezTo>
                  <a:cubicBezTo>
                    <a:pt x="110" y="16"/>
                    <a:pt x="110" y="16"/>
                    <a:pt x="110" y="16"/>
                  </a:cubicBezTo>
                  <a:cubicBezTo>
                    <a:pt x="110" y="16"/>
                    <a:pt x="110" y="16"/>
                    <a:pt x="109" y="16"/>
                  </a:cubicBezTo>
                  <a:cubicBezTo>
                    <a:pt x="109" y="16"/>
                    <a:pt x="109" y="16"/>
                    <a:pt x="108" y="16"/>
                  </a:cubicBezTo>
                  <a:cubicBezTo>
                    <a:pt x="108" y="16"/>
                    <a:pt x="108" y="16"/>
                    <a:pt x="108" y="15"/>
                  </a:cubicBezTo>
                  <a:cubicBezTo>
                    <a:pt x="107" y="15"/>
                    <a:pt x="107" y="15"/>
                    <a:pt x="107" y="15"/>
                  </a:cubicBezTo>
                  <a:cubicBezTo>
                    <a:pt x="107" y="15"/>
                    <a:pt x="107" y="15"/>
                    <a:pt x="106" y="15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106" y="15"/>
                    <a:pt x="107" y="15"/>
                    <a:pt x="107" y="15"/>
                  </a:cubicBezTo>
                  <a:cubicBezTo>
                    <a:pt x="107" y="15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6" y="14"/>
                  </a:cubicBezTo>
                  <a:cubicBezTo>
                    <a:pt x="106" y="14"/>
                    <a:pt x="106" y="14"/>
                    <a:pt x="106" y="15"/>
                  </a:cubicBezTo>
                  <a:cubicBezTo>
                    <a:pt x="106" y="15"/>
                    <a:pt x="105" y="14"/>
                    <a:pt x="104" y="15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5"/>
                    <a:pt x="104" y="15"/>
                    <a:pt x="103" y="15"/>
                  </a:cubicBezTo>
                  <a:cubicBezTo>
                    <a:pt x="102" y="15"/>
                    <a:pt x="102" y="16"/>
                    <a:pt x="102" y="16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103" y="16"/>
                    <a:pt x="104" y="17"/>
                    <a:pt x="104" y="16"/>
                  </a:cubicBezTo>
                  <a:cubicBezTo>
                    <a:pt x="104" y="16"/>
                    <a:pt x="104" y="17"/>
                    <a:pt x="105" y="16"/>
                  </a:cubicBezTo>
                  <a:cubicBezTo>
                    <a:pt x="106" y="16"/>
                    <a:pt x="106" y="16"/>
                    <a:pt x="106" y="16"/>
                  </a:cubicBezTo>
                  <a:cubicBezTo>
                    <a:pt x="106" y="16"/>
                    <a:pt x="106" y="16"/>
                    <a:pt x="106" y="16"/>
                  </a:cubicBezTo>
                  <a:cubicBezTo>
                    <a:pt x="106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7" y="17"/>
                  </a:cubicBezTo>
                  <a:cubicBezTo>
                    <a:pt x="107" y="17"/>
                    <a:pt x="107" y="17"/>
                    <a:pt x="108" y="17"/>
                  </a:cubicBezTo>
                  <a:cubicBezTo>
                    <a:pt x="108" y="17"/>
                    <a:pt x="108" y="17"/>
                    <a:pt x="109" y="17"/>
                  </a:cubicBezTo>
                  <a:cubicBezTo>
                    <a:pt x="109" y="17"/>
                    <a:pt x="109" y="17"/>
                    <a:pt x="110" y="17"/>
                  </a:cubicBezTo>
                  <a:cubicBezTo>
                    <a:pt x="111" y="17"/>
                    <a:pt x="111" y="17"/>
                    <a:pt x="112" y="18"/>
                  </a:cubicBezTo>
                  <a:cubicBezTo>
                    <a:pt x="112" y="18"/>
                    <a:pt x="113" y="18"/>
                    <a:pt x="113" y="18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7"/>
                    <a:pt x="114" y="17"/>
                    <a:pt x="114" y="16"/>
                  </a:cubicBezTo>
                  <a:cubicBezTo>
                    <a:pt x="113" y="16"/>
                    <a:pt x="113" y="16"/>
                    <a:pt x="113" y="17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2" y="16"/>
                    <a:pt x="112" y="15"/>
                    <a:pt x="112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5"/>
                    <a:pt x="111" y="15"/>
                    <a:pt x="110" y="15"/>
                  </a:cubicBezTo>
                  <a:cubicBezTo>
                    <a:pt x="110" y="15"/>
                    <a:pt x="110" y="15"/>
                    <a:pt x="110" y="15"/>
                  </a:cubicBezTo>
                  <a:close/>
                  <a:moveTo>
                    <a:pt x="40" y="36"/>
                  </a:moveTo>
                  <a:cubicBezTo>
                    <a:pt x="40" y="36"/>
                    <a:pt x="40" y="36"/>
                    <a:pt x="40" y="37"/>
                  </a:cubicBezTo>
                  <a:cubicBezTo>
                    <a:pt x="40" y="37"/>
                    <a:pt x="40" y="36"/>
                    <a:pt x="40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lose/>
                  <a:moveTo>
                    <a:pt x="99" y="15"/>
                  </a:moveTo>
                  <a:cubicBezTo>
                    <a:pt x="99" y="15"/>
                    <a:pt x="99" y="15"/>
                    <a:pt x="100" y="15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0" y="15"/>
                    <a:pt x="100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2" y="15"/>
                    <a:pt x="102" y="15"/>
                    <a:pt x="102" y="15"/>
                  </a:cubicBezTo>
                  <a:cubicBezTo>
                    <a:pt x="102" y="15"/>
                    <a:pt x="102" y="14"/>
                    <a:pt x="103" y="14"/>
                  </a:cubicBezTo>
                  <a:cubicBezTo>
                    <a:pt x="103" y="14"/>
                    <a:pt x="103" y="14"/>
                    <a:pt x="103" y="15"/>
                  </a:cubicBezTo>
                  <a:cubicBezTo>
                    <a:pt x="103" y="15"/>
                    <a:pt x="103" y="15"/>
                    <a:pt x="103" y="15"/>
                  </a:cubicBezTo>
                  <a:cubicBezTo>
                    <a:pt x="103" y="15"/>
                    <a:pt x="103" y="15"/>
                    <a:pt x="103" y="15"/>
                  </a:cubicBezTo>
                  <a:cubicBezTo>
                    <a:pt x="103" y="15"/>
                    <a:pt x="103" y="15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5" y="14"/>
                    <a:pt x="105" y="14"/>
                    <a:pt x="105" y="14"/>
                  </a:cubicBezTo>
                  <a:cubicBezTo>
                    <a:pt x="105" y="14"/>
                    <a:pt x="105" y="14"/>
                    <a:pt x="105" y="14"/>
                  </a:cubicBezTo>
                  <a:cubicBezTo>
                    <a:pt x="105" y="14"/>
                    <a:pt x="105" y="14"/>
                    <a:pt x="105" y="14"/>
                  </a:cubicBezTo>
                  <a:cubicBezTo>
                    <a:pt x="105" y="14"/>
                    <a:pt x="105" y="14"/>
                    <a:pt x="105" y="14"/>
                  </a:cubicBezTo>
                  <a:cubicBezTo>
                    <a:pt x="105" y="13"/>
                    <a:pt x="105" y="13"/>
                    <a:pt x="104" y="13"/>
                  </a:cubicBezTo>
                  <a:cubicBezTo>
                    <a:pt x="104" y="13"/>
                    <a:pt x="104" y="13"/>
                    <a:pt x="104" y="14"/>
                  </a:cubicBezTo>
                  <a:cubicBezTo>
                    <a:pt x="104" y="14"/>
                    <a:pt x="103" y="14"/>
                    <a:pt x="103" y="13"/>
                  </a:cubicBezTo>
                  <a:cubicBezTo>
                    <a:pt x="103" y="13"/>
                    <a:pt x="103" y="13"/>
                    <a:pt x="102" y="13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2" y="14"/>
                    <a:pt x="102" y="14"/>
                    <a:pt x="101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0" y="14"/>
                    <a:pt x="100" y="14"/>
                    <a:pt x="99" y="14"/>
                  </a:cubicBezTo>
                  <a:cubicBezTo>
                    <a:pt x="99" y="14"/>
                    <a:pt x="99" y="14"/>
                    <a:pt x="98" y="14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15"/>
                    <a:pt x="99" y="15"/>
                    <a:pt x="99" y="15"/>
                  </a:cubicBezTo>
                  <a:close/>
                  <a:moveTo>
                    <a:pt x="44" y="35"/>
                  </a:moveTo>
                  <a:cubicBezTo>
                    <a:pt x="44" y="35"/>
                    <a:pt x="44" y="35"/>
                    <a:pt x="43" y="35"/>
                  </a:cubicBezTo>
                  <a:cubicBezTo>
                    <a:pt x="43" y="35"/>
                    <a:pt x="43" y="35"/>
                    <a:pt x="43" y="36"/>
                  </a:cubicBezTo>
                  <a:cubicBezTo>
                    <a:pt x="43" y="36"/>
                    <a:pt x="43" y="36"/>
                    <a:pt x="42" y="36"/>
                  </a:cubicBezTo>
                  <a:cubicBezTo>
                    <a:pt x="42" y="36"/>
                    <a:pt x="42" y="36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1" y="36"/>
                    <a:pt x="42" y="36"/>
                    <a:pt x="43" y="36"/>
                  </a:cubicBezTo>
                  <a:cubicBezTo>
                    <a:pt x="43" y="36"/>
                    <a:pt x="44" y="35"/>
                    <a:pt x="44" y="35"/>
                  </a:cubicBezTo>
                  <a:cubicBezTo>
                    <a:pt x="44" y="35"/>
                    <a:pt x="44" y="35"/>
                    <a:pt x="45" y="35"/>
                  </a:cubicBezTo>
                  <a:cubicBezTo>
                    <a:pt x="45" y="35"/>
                    <a:pt x="45" y="35"/>
                    <a:pt x="44" y="35"/>
                  </a:cubicBezTo>
                  <a:close/>
                  <a:moveTo>
                    <a:pt x="122" y="16"/>
                  </a:moveTo>
                  <a:cubicBezTo>
                    <a:pt x="122" y="16"/>
                    <a:pt x="122" y="16"/>
                    <a:pt x="122" y="16"/>
                  </a:cubicBezTo>
                  <a:cubicBezTo>
                    <a:pt x="122" y="17"/>
                    <a:pt x="122" y="17"/>
                    <a:pt x="123" y="17"/>
                  </a:cubicBezTo>
                  <a:cubicBezTo>
                    <a:pt x="123" y="17"/>
                    <a:pt x="123" y="17"/>
                    <a:pt x="124" y="18"/>
                  </a:cubicBezTo>
                  <a:cubicBezTo>
                    <a:pt x="124" y="18"/>
                    <a:pt x="124" y="18"/>
                    <a:pt x="124" y="18"/>
                  </a:cubicBezTo>
                  <a:cubicBezTo>
                    <a:pt x="124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6" y="18"/>
                  </a:cubicBezTo>
                  <a:cubicBezTo>
                    <a:pt x="126" y="18"/>
                    <a:pt x="126" y="18"/>
                    <a:pt x="126" y="18"/>
                  </a:cubicBezTo>
                  <a:cubicBezTo>
                    <a:pt x="126" y="18"/>
                    <a:pt x="126" y="18"/>
                    <a:pt x="126" y="18"/>
                  </a:cubicBezTo>
                  <a:cubicBezTo>
                    <a:pt x="125" y="17"/>
                    <a:pt x="125" y="17"/>
                    <a:pt x="125" y="17"/>
                  </a:cubicBezTo>
                  <a:cubicBezTo>
                    <a:pt x="125" y="17"/>
                    <a:pt x="125" y="17"/>
                    <a:pt x="125" y="17"/>
                  </a:cubicBezTo>
                  <a:cubicBezTo>
                    <a:pt x="125" y="17"/>
                    <a:pt x="125" y="17"/>
                    <a:pt x="125" y="17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24" y="16"/>
                    <a:pt x="123" y="16"/>
                    <a:pt x="123" y="16"/>
                  </a:cubicBezTo>
                  <a:cubicBezTo>
                    <a:pt x="123" y="16"/>
                    <a:pt x="123" y="16"/>
                    <a:pt x="123" y="15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22" y="15"/>
                    <a:pt x="122" y="15"/>
                    <a:pt x="121" y="16"/>
                  </a:cubicBezTo>
                  <a:cubicBezTo>
                    <a:pt x="121" y="16"/>
                    <a:pt x="121" y="16"/>
                    <a:pt x="121" y="16"/>
                  </a:cubicBezTo>
                  <a:cubicBezTo>
                    <a:pt x="121" y="16"/>
                    <a:pt x="122" y="16"/>
                    <a:pt x="122" y="16"/>
                  </a:cubicBezTo>
                  <a:close/>
                  <a:moveTo>
                    <a:pt x="48" y="30"/>
                  </a:moveTo>
                  <a:cubicBezTo>
                    <a:pt x="48" y="30"/>
                    <a:pt x="47" y="30"/>
                    <a:pt x="47" y="30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0"/>
                    <a:pt x="48" y="3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8" y="30"/>
                    <a:pt x="48" y="30"/>
                    <a:pt x="48" y="30"/>
                  </a:cubicBezTo>
                  <a:close/>
                  <a:moveTo>
                    <a:pt x="60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9" y="31"/>
                    <a:pt x="58" y="31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7" y="32"/>
                    <a:pt x="57" y="33"/>
                    <a:pt x="56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8" y="33"/>
                    <a:pt x="58" y="32"/>
                  </a:cubicBezTo>
                  <a:cubicBezTo>
                    <a:pt x="58" y="32"/>
                    <a:pt x="58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60" y="31"/>
                    <a:pt x="60" y="31"/>
                  </a:cubicBezTo>
                  <a:cubicBezTo>
                    <a:pt x="60" y="31"/>
                    <a:pt x="60" y="31"/>
                    <a:pt x="60" y="31"/>
                  </a:cubicBezTo>
                  <a:close/>
                  <a:moveTo>
                    <a:pt x="115" y="14"/>
                  </a:moveTo>
                  <a:cubicBezTo>
                    <a:pt x="116" y="14"/>
                    <a:pt x="116" y="14"/>
                    <a:pt x="116" y="14"/>
                  </a:cubicBezTo>
                  <a:cubicBezTo>
                    <a:pt x="116" y="14"/>
                    <a:pt x="116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8" y="15"/>
                  </a:cubicBezTo>
                  <a:cubicBezTo>
                    <a:pt x="118" y="15"/>
                    <a:pt x="118" y="15"/>
                    <a:pt x="118" y="15"/>
                  </a:cubicBezTo>
                  <a:cubicBezTo>
                    <a:pt x="119" y="15"/>
                    <a:pt x="119" y="15"/>
                    <a:pt x="119" y="15"/>
                  </a:cubicBezTo>
                  <a:cubicBezTo>
                    <a:pt x="119" y="16"/>
                    <a:pt x="119" y="16"/>
                    <a:pt x="120" y="16"/>
                  </a:cubicBezTo>
                  <a:cubicBezTo>
                    <a:pt x="120" y="16"/>
                    <a:pt x="120" y="16"/>
                    <a:pt x="121" y="16"/>
                  </a:cubicBezTo>
                  <a:cubicBezTo>
                    <a:pt x="121" y="16"/>
                    <a:pt x="121" y="16"/>
                    <a:pt x="121" y="16"/>
                  </a:cubicBezTo>
                  <a:cubicBezTo>
                    <a:pt x="121" y="16"/>
                    <a:pt x="121" y="16"/>
                    <a:pt x="121" y="16"/>
                  </a:cubicBezTo>
                  <a:cubicBezTo>
                    <a:pt x="121" y="16"/>
                    <a:pt x="121" y="16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19" y="15"/>
                    <a:pt x="119" y="15"/>
                    <a:pt x="119" y="14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18" y="14"/>
                    <a:pt x="118" y="14"/>
                    <a:pt x="118" y="14"/>
                  </a:cubicBezTo>
                  <a:cubicBezTo>
                    <a:pt x="118" y="14"/>
                    <a:pt x="118" y="14"/>
                    <a:pt x="118" y="14"/>
                  </a:cubicBezTo>
                  <a:cubicBezTo>
                    <a:pt x="117" y="14"/>
                    <a:pt x="117" y="13"/>
                    <a:pt x="116" y="13"/>
                  </a:cubicBezTo>
                  <a:cubicBezTo>
                    <a:pt x="116" y="13"/>
                    <a:pt x="116" y="13"/>
                    <a:pt x="115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3"/>
                    <a:pt x="115" y="13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lose/>
                  <a:moveTo>
                    <a:pt x="145" y="46"/>
                  </a:moveTo>
                  <a:cubicBezTo>
                    <a:pt x="145" y="46"/>
                    <a:pt x="145" y="46"/>
                    <a:pt x="14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6"/>
                    <a:pt x="145" y="46"/>
                    <a:pt x="145" y="46"/>
                  </a:cubicBezTo>
                  <a:close/>
                  <a:moveTo>
                    <a:pt x="148" y="46"/>
                  </a:moveTo>
                  <a:cubicBezTo>
                    <a:pt x="148" y="46"/>
                    <a:pt x="148" y="46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lose/>
                  <a:moveTo>
                    <a:pt x="123" y="96"/>
                  </a:moveTo>
                  <a:cubicBezTo>
                    <a:pt x="121" y="95"/>
                    <a:pt x="121" y="96"/>
                    <a:pt x="123" y="97"/>
                  </a:cubicBezTo>
                  <a:cubicBezTo>
                    <a:pt x="124" y="98"/>
                    <a:pt x="124" y="97"/>
                    <a:pt x="124" y="97"/>
                  </a:cubicBezTo>
                  <a:cubicBezTo>
                    <a:pt x="124" y="97"/>
                    <a:pt x="124" y="96"/>
                    <a:pt x="123" y="96"/>
                  </a:cubicBezTo>
                  <a:close/>
                  <a:moveTo>
                    <a:pt x="134" y="39"/>
                  </a:move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35" y="41"/>
                    <a:pt x="135" y="40"/>
                  </a:cubicBezTo>
                  <a:cubicBezTo>
                    <a:pt x="135" y="39"/>
                    <a:pt x="134" y="39"/>
                    <a:pt x="134" y="39"/>
                  </a:cubicBezTo>
                  <a:close/>
                  <a:moveTo>
                    <a:pt x="132" y="47"/>
                  </a:moveTo>
                  <a:cubicBezTo>
                    <a:pt x="132" y="47"/>
                    <a:pt x="133" y="47"/>
                    <a:pt x="134" y="47"/>
                  </a:cubicBezTo>
                  <a:cubicBezTo>
                    <a:pt x="134" y="47"/>
                    <a:pt x="134" y="47"/>
                    <a:pt x="134" y="46"/>
                  </a:cubicBezTo>
                  <a:cubicBezTo>
                    <a:pt x="133" y="46"/>
                    <a:pt x="133" y="47"/>
                    <a:pt x="133" y="47"/>
                  </a:cubicBezTo>
                  <a:cubicBezTo>
                    <a:pt x="132" y="47"/>
                    <a:pt x="132" y="47"/>
                    <a:pt x="132" y="47"/>
                  </a:cubicBezTo>
                  <a:close/>
                  <a:moveTo>
                    <a:pt x="157" y="68"/>
                  </a:moveTo>
                  <a:cubicBezTo>
                    <a:pt x="157" y="67"/>
                    <a:pt x="157" y="67"/>
                    <a:pt x="157" y="67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6" y="66"/>
                    <a:pt x="156" y="65"/>
                    <a:pt x="156" y="65"/>
                  </a:cubicBezTo>
                  <a:cubicBezTo>
                    <a:pt x="155" y="65"/>
                    <a:pt x="155" y="65"/>
                    <a:pt x="155" y="65"/>
                  </a:cubicBezTo>
                  <a:cubicBezTo>
                    <a:pt x="155" y="64"/>
                    <a:pt x="155" y="64"/>
                    <a:pt x="155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4" y="63"/>
                    <a:pt x="155" y="63"/>
                    <a:pt x="155" y="63"/>
                  </a:cubicBezTo>
                  <a:cubicBezTo>
                    <a:pt x="155" y="62"/>
                    <a:pt x="155" y="62"/>
                    <a:pt x="155" y="62"/>
                  </a:cubicBezTo>
                  <a:cubicBezTo>
                    <a:pt x="154" y="62"/>
                    <a:pt x="154" y="62"/>
                    <a:pt x="153" y="63"/>
                  </a:cubicBezTo>
                  <a:cubicBezTo>
                    <a:pt x="153" y="63"/>
                    <a:pt x="152" y="64"/>
                    <a:pt x="152" y="64"/>
                  </a:cubicBezTo>
                  <a:cubicBezTo>
                    <a:pt x="151" y="64"/>
                    <a:pt x="151" y="64"/>
                    <a:pt x="151" y="64"/>
                  </a:cubicBezTo>
                  <a:cubicBezTo>
                    <a:pt x="151" y="64"/>
                    <a:pt x="151" y="64"/>
                    <a:pt x="152" y="65"/>
                  </a:cubicBezTo>
                  <a:cubicBezTo>
                    <a:pt x="151" y="65"/>
                    <a:pt x="151" y="65"/>
                    <a:pt x="151" y="66"/>
                  </a:cubicBezTo>
                  <a:cubicBezTo>
                    <a:pt x="151" y="66"/>
                    <a:pt x="152" y="66"/>
                    <a:pt x="152" y="66"/>
                  </a:cubicBezTo>
                  <a:cubicBezTo>
                    <a:pt x="153" y="66"/>
                    <a:pt x="153" y="66"/>
                    <a:pt x="153" y="67"/>
                  </a:cubicBezTo>
                  <a:cubicBezTo>
                    <a:pt x="154" y="67"/>
                    <a:pt x="154" y="67"/>
                    <a:pt x="155" y="67"/>
                  </a:cubicBezTo>
                  <a:cubicBezTo>
                    <a:pt x="154" y="67"/>
                    <a:pt x="154" y="67"/>
                    <a:pt x="153" y="67"/>
                  </a:cubicBezTo>
                  <a:cubicBezTo>
                    <a:pt x="154" y="68"/>
                    <a:pt x="154" y="68"/>
                    <a:pt x="155" y="68"/>
                  </a:cubicBezTo>
                  <a:cubicBezTo>
                    <a:pt x="155" y="68"/>
                    <a:pt x="155" y="68"/>
                    <a:pt x="156" y="68"/>
                  </a:cubicBezTo>
                  <a:cubicBezTo>
                    <a:pt x="156" y="68"/>
                    <a:pt x="156" y="68"/>
                    <a:pt x="156" y="69"/>
                  </a:cubicBezTo>
                  <a:cubicBezTo>
                    <a:pt x="156" y="69"/>
                    <a:pt x="156" y="69"/>
                    <a:pt x="157" y="69"/>
                  </a:cubicBezTo>
                  <a:cubicBezTo>
                    <a:pt x="157" y="69"/>
                    <a:pt x="157" y="69"/>
                    <a:pt x="157" y="68"/>
                  </a:cubicBezTo>
                  <a:cubicBezTo>
                    <a:pt x="157" y="68"/>
                    <a:pt x="157" y="68"/>
                    <a:pt x="157" y="68"/>
                  </a:cubicBezTo>
                  <a:close/>
                  <a:moveTo>
                    <a:pt x="132" y="98"/>
                  </a:moveTo>
                  <a:cubicBezTo>
                    <a:pt x="132" y="98"/>
                    <a:pt x="132" y="97"/>
                    <a:pt x="131" y="96"/>
                  </a:cubicBezTo>
                  <a:cubicBezTo>
                    <a:pt x="130" y="96"/>
                    <a:pt x="129" y="96"/>
                    <a:pt x="129" y="96"/>
                  </a:cubicBezTo>
                  <a:cubicBezTo>
                    <a:pt x="129" y="95"/>
                    <a:pt x="128" y="96"/>
                    <a:pt x="128" y="96"/>
                  </a:cubicBezTo>
                  <a:cubicBezTo>
                    <a:pt x="128" y="96"/>
                    <a:pt x="129" y="96"/>
                    <a:pt x="128" y="97"/>
                  </a:cubicBezTo>
                  <a:cubicBezTo>
                    <a:pt x="127" y="97"/>
                    <a:pt x="129" y="97"/>
                    <a:pt x="129" y="97"/>
                  </a:cubicBezTo>
                  <a:cubicBezTo>
                    <a:pt x="129" y="97"/>
                    <a:pt x="128" y="98"/>
                    <a:pt x="128" y="97"/>
                  </a:cubicBezTo>
                  <a:cubicBezTo>
                    <a:pt x="127" y="97"/>
                    <a:pt x="126" y="96"/>
                    <a:pt x="126" y="97"/>
                  </a:cubicBezTo>
                  <a:cubicBezTo>
                    <a:pt x="126" y="98"/>
                    <a:pt x="127" y="98"/>
                    <a:pt x="127" y="98"/>
                  </a:cubicBezTo>
                  <a:cubicBezTo>
                    <a:pt x="128" y="98"/>
                    <a:pt x="128" y="98"/>
                    <a:pt x="129" y="98"/>
                  </a:cubicBezTo>
                  <a:cubicBezTo>
                    <a:pt x="129" y="98"/>
                    <a:pt x="129" y="99"/>
                    <a:pt x="129" y="99"/>
                  </a:cubicBezTo>
                  <a:cubicBezTo>
                    <a:pt x="130" y="99"/>
                    <a:pt x="130" y="98"/>
                    <a:pt x="130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1" y="99"/>
                    <a:pt x="133" y="100"/>
                    <a:pt x="133" y="99"/>
                  </a:cubicBezTo>
                  <a:cubicBezTo>
                    <a:pt x="133" y="98"/>
                    <a:pt x="132" y="98"/>
                    <a:pt x="132" y="98"/>
                  </a:cubicBezTo>
                  <a:close/>
                  <a:moveTo>
                    <a:pt x="127" y="94"/>
                  </a:moveTo>
                  <a:cubicBezTo>
                    <a:pt x="127" y="94"/>
                    <a:pt x="126" y="93"/>
                    <a:pt x="126" y="93"/>
                  </a:cubicBezTo>
                  <a:cubicBezTo>
                    <a:pt x="126" y="93"/>
                    <a:pt x="125" y="93"/>
                    <a:pt x="125" y="92"/>
                  </a:cubicBezTo>
                  <a:cubicBezTo>
                    <a:pt x="124" y="91"/>
                    <a:pt x="124" y="91"/>
                    <a:pt x="124" y="90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0"/>
                    <a:pt x="123" y="89"/>
                    <a:pt x="121" y="88"/>
                  </a:cubicBezTo>
                  <a:cubicBezTo>
                    <a:pt x="119" y="87"/>
                    <a:pt x="116" y="88"/>
                    <a:pt x="116" y="88"/>
                  </a:cubicBezTo>
                  <a:cubicBezTo>
                    <a:pt x="116" y="88"/>
                    <a:pt x="116" y="89"/>
                    <a:pt x="117" y="89"/>
                  </a:cubicBezTo>
                  <a:cubicBezTo>
                    <a:pt x="117" y="89"/>
                    <a:pt x="118" y="89"/>
                    <a:pt x="119" y="89"/>
                  </a:cubicBezTo>
                  <a:cubicBezTo>
                    <a:pt x="120" y="89"/>
                    <a:pt x="120" y="90"/>
                    <a:pt x="120" y="90"/>
                  </a:cubicBezTo>
                  <a:cubicBezTo>
                    <a:pt x="120" y="90"/>
                    <a:pt x="121" y="90"/>
                    <a:pt x="121" y="91"/>
                  </a:cubicBezTo>
                  <a:cubicBezTo>
                    <a:pt x="121" y="91"/>
                    <a:pt x="122" y="91"/>
                    <a:pt x="122" y="91"/>
                  </a:cubicBezTo>
                  <a:cubicBezTo>
                    <a:pt x="122" y="91"/>
                    <a:pt x="123" y="93"/>
                    <a:pt x="123" y="93"/>
                  </a:cubicBezTo>
                  <a:cubicBezTo>
                    <a:pt x="124" y="93"/>
                    <a:pt x="124" y="93"/>
                    <a:pt x="124" y="93"/>
                  </a:cubicBezTo>
                  <a:cubicBezTo>
                    <a:pt x="124" y="93"/>
                    <a:pt x="124" y="93"/>
                    <a:pt x="123" y="93"/>
                  </a:cubicBezTo>
                  <a:cubicBezTo>
                    <a:pt x="123" y="94"/>
                    <a:pt x="123" y="94"/>
                    <a:pt x="123" y="94"/>
                  </a:cubicBezTo>
                  <a:cubicBezTo>
                    <a:pt x="124" y="94"/>
                    <a:pt x="124" y="94"/>
                    <a:pt x="125" y="95"/>
                  </a:cubicBezTo>
                  <a:cubicBezTo>
                    <a:pt x="125" y="95"/>
                    <a:pt x="127" y="95"/>
                    <a:pt x="127" y="95"/>
                  </a:cubicBezTo>
                  <a:cubicBezTo>
                    <a:pt x="127" y="95"/>
                    <a:pt x="127" y="95"/>
                    <a:pt x="127" y="94"/>
                  </a:cubicBezTo>
                  <a:close/>
                  <a:moveTo>
                    <a:pt x="124" y="19"/>
                  </a:moveTo>
                  <a:cubicBezTo>
                    <a:pt x="124" y="19"/>
                    <a:pt x="124" y="20"/>
                    <a:pt x="123" y="19"/>
                  </a:cubicBezTo>
                  <a:cubicBezTo>
                    <a:pt x="123" y="19"/>
                    <a:pt x="123" y="19"/>
                    <a:pt x="123" y="19"/>
                  </a:cubicBezTo>
                  <a:cubicBezTo>
                    <a:pt x="123" y="19"/>
                    <a:pt x="122" y="19"/>
                    <a:pt x="122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19"/>
                    <a:pt x="121" y="19"/>
                    <a:pt x="121" y="18"/>
                  </a:cubicBezTo>
                  <a:cubicBezTo>
                    <a:pt x="121" y="18"/>
                    <a:pt x="121" y="18"/>
                    <a:pt x="121" y="18"/>
                  </a:cubicBezTo>
                  <a:cubicBezTo>
                    <a:pt x="121" y="18"/>
                    <a:pt x="121" y="18"/>
                    <a:pt x="121" y="17"/>
                  </a:cubicBezTo>
                  <a:cubicBezTo>
                    <a:pt x="121" y="17"/>
                    <a:pt x="121" y="17"/>
                    <a:pt x="120" y="17"/>
                  </a:cubicBezTo>
                  <a:cubicBezTo>
                    <a:pt x="120" y="17"/>
                    <a:pt x="120" y="17"/>
                    <a:pt x="120" y="17"/>
                  </a:cubicBezTo>
                  <a:cubicBezTo>
                    <a:pt x="120" y="17"/>
                    <a:pt x="120" y="17"/>
                    <a:pt x="120" y="17"/>
                  </a:cubicBezTo>
                  <a:cubicBezTo>
                    <a:pt x="120" y="17"/>
                    <a:pt x="119" y="17"/>
                    <a:pt x="119" y="17"/>
                  </a:cubicBezTo>
                  <a:cubicBezTo>
                    <a:pt x="119" y="17"/>
                    <a:pt x="119" y="17"/>
                    <a:pt x="118" y="17"/>
                  </a:cubicBezTo>
                  <a:cubicBezTo>
                    <a:pt x="118" y="17"/>
                    <a:pt x="119" y="18"/>
                    <a:pt x="119" y="18"/>
                  </a:cubicBezTo>
                  <a:cubicBezTo>
                    <a:pt x="119" y="18"/>
                    <a:pt x="118" y="17"/>
                    <a:pt x="118" y="17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18" y="17"/>
                    <a:pt x="117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7"/>
                    <a:pt x="117" y="17"/>
                    <a:pt x="116" y="17"/>
                  </a:cubicBezTo>
                  <a:cubicBezTo>
                    <a:pt x="116" y="16"/>
                    <a:pt x="116" y="16"/>
                    <a:pt x="116" y="16"/>
                  </a:cubicBezTo>
                  <a:cubicBezTo>
                    <a:pt x="116" y="16"/>
                    <a:pt x="116" y="16"/>
                    <a:pt x="116" y="16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6"/>
                    <a:pt x="115" y="16"/>
                    <a:pt x="115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7"/>
                    <a:pt x="115" y="17"/>
                    <a:pt x="116" y="17"/>
                  </a:cubicBezTo>
                  <a:cubicBezTo>
                    <a:pt x="116" y="17"/>
                    <a:pt x="116" y="17"/>
                    <a:pt x="116" y="18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19" y="19"/>
                    <a:pt x="119" y="19"/>
                    <a:pt x="119" y="19"/>
                  </a:cubicBezTo>
                  <a:cubicBezTo>
                    <a:pt x="119" y="19"/>
                    <a:pt x="119" y="19"/>
                    <a:pt x="120" y="19"/>
                  </a:cubicBezTo>
                  <a:cubicBezTo>
                    <a:pt x="120" y="19"/>
                    <a:pt x="120" y="19"/>
                    <a:pt x="121" y="20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21" y="19"/>
                    <a:pt x="122" y="19"/>
                    <a:pt x="122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19"/>
                    <a:pt x="122" y="19"/>
                    <a:pt x="122" y="20"/>
                  </a:cubicBezTo>
                  <a:cubicBezTo>
                    <a:pt x="122" y="20"/>
                    <a:pt x="122" y="20"/>
                    <a:pt x="122" y="20"/>
                  </a:cubicBezTo>
                  <a:cubicBezTo>
                    <a:pt x="122" y="20"/>
                    <a:pt x="122" y="20"/>
                    <a:pt x="122" y="20"/>
                  </a:cubicBezTo>
                  <a:cubicBezTo>
                    <a:pt x="123" y="20"/>
                    <a:pt x="123" y="21"/>
                    <a:pt x="123" y="21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4" y="21"/>
                    <a:pt x="124" y="21"/>
                    <a:pt x="125" y="21"/>
                  </a:cubicBezTo>
                  <a:cubicBezTo>
                    <a:pt x="125" y="21"/>
                    <a:pt x="125" y="21"/>
                    <a:pt x="125" y="20"/>
                  </a:cubicBezTo>
                  <a:cubicBezTo>
                    <a:pt x="125" y="20"/>
                    <a:pt x="124" y="19"/>
                    <a:pt x="124" y="19"/>
                  </a:cubicBezTo>
                  <a:close/>
                  <a:moveTo>
                    <a:pt x="139" y="35"/>
                  </a:moveTo>
                  <a:cubicBezTo>
                    <a:pt x="139" y="35"/>
                    <a:pt x="139" y="35"/>
                    <a:pt x="140" y="35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0" y="34"/>
                    <a:pt x="139" y="34"/>
                    <a:pt x="139" y="34"/>
                  </a:cubicBezTo>
                  <a:cubicBezTo>
                    <a:pt x="139" y="34"/>
                    <a:pt x="138" y="34"/>
                    <a:pt x="138" y="34"/>
                  </a:cubicBezTo>
                  <a:cubicBezTo>
                    <a:pt x="138" y="34"/>
                    <a:pt x="138" y="34"/>
                    <a:pt x="138" y="34"/>
                  </a:cubicBezTo>
                  <a:cubicBezTo>
                    <a:pt x="138" y="35"/>
                    <a:pt x="138" y="35"/>
                    <a:pt x="139" y="35"/>
                  </a:cubicBezTo>
                  <a:close/>
                  <a:moveTo>
                    <a:pt x="117" y="24"/>
                  </a:move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3"/>
                  </a:cubicBezTo>
                  <a:cubicBezTo>
                    <a:pt x="117" y="23"/>
                    <a:pt x="117" y="23"/>
                    <a:pt x="116" y="23"/>
                  </a:cubicBezTo>
                  <a:cubicBezTo>
                    <a:pt x="116" y="23"/>
                    <a:pt x="116" y="23"/>
                    <a:pt x="116" y="24"/>
                  </a:cubicBezTo>
                  <a:cubicBezTo>
                    <a:pt x="116" y="24"/>
                    <a:pt x="117" y="24"/>
                    <a:pt x="117" y="24"/>
                  </a:cubicBezTo>
                  <a:close/>
                  <a:moveTo>
                    <a:pt x="116" y="18"/>
                  </a:moveTo>
                  <a:cubicBezTo>
                    <a:pt x="116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8"/>
                  </a:cubicBezTo>
                  <a:cubicBezTo>
                    <a:pt x="114" y="18"/>
                    <a:pt x="114" y="18"/>
                    <a:pt x="114" y="18"/>
                  </a:cubicBezTo>
                  <a:cubicBezTo>
                    <a:pt x="114" y="18"/>
                    <a:pt x="115" y="19"/>
                    <a:pt x="116" y="18"/>
                  </a:cubicBezTo>
                  <a:close/>
                  <a:moveTo>
                    <a:pt x="113" y="21"/>
                  </a:moveTo>
                  <a:cubicBezTo>
                    <a:pt x="113" y="21"/>
                    <a:pt x="113" y="21"/>
                    <a:pt x="113" y="21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4" y="20"/>
                    <a:pt x="114" y="20"/>
                    <a:pt x="114" y="20"/>
                  </a:cubicBezTo>
                  <a:cubicBezTo>
                    <a:pt x="114" y="20"/>
                    <a:pt x="114" y="19"/>
                    <a:pt x="114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9"/>
                    <a:pt x="112" y="19"/>
                    <a:pt x="112" y="19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19"/>
                    <a:pt x="111" y="19"/>
                    <a:pt x="110" y="19"/>
                  </a:cubicBezTo>
                  <a:cubicBezTo>
                    <a:pt x="110" y="20"/>
                    <a:pt x="110" y="21"/>
                    <a:pt x="110" y="21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10" y="21"/>
                    <a:pt x="110" y="21"/>
                    <a:pt x="110" y="20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09" y="20"/>
                    <a:pt x="109" y="20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07" y="19"/>
                    <a:pt x="107" y="19"/>
                    <a:pt x="107" y="19"/>
                  </a:cubicBezTo>
                  <a:cubicBezTo>
                    <a:pt x="107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5" y="18"/>
                  </a:cubicBezTo>
                  <a:cubicBezTo>
                    <a:pt x="105" y="19"/>
                    <a:pt x="105" y="19"/>
                    <a:pt x="105" y="19"/>
                  </a:cubicBezTo>
                  <a:cubicBezTo>
                    <a:pt x="105" y="19"/>
                    <a:pt x="105" y="18"/>
                    <a:pt x="105" y="18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4" y="18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2" y="17"/>
                    <a:pt x="102" y="17"/>
                    <a:pt x="102" y="17"/>
                  </a:cubicBezTo>
                  <a:cubicBezTo>
                    <a:pt x="101" y="17"/>
                    <a:pt x="101" y="17"/>
                    <a:pt x="101" y="16"/>
                  </a:cubicBezTo>
                  <a:cubicBezTo>
                    <a:pt x="100" y="16"/>
                    <a:pt x="99" y="16"/>
                    <a:pt x="99" y="16"/>
                  </a:cubicBezTo>
                  <a:cubicBezTo>
                    <a:pt x="98" y="16"/>
                    <a:pt x="98" y="16"/>
                    <a:pt x="97" y="16"/>
                  </a:cubicBezTo>
                  <a:cubicBezTo>
                    <a:pt x="96" y="16"/>
                    <a:pt x="96" y="16"/>
                    <a:pt x="95" y="16"/>
                  </a:cubicBezTo>
                  <a:cubicBezTo>
                    <a:pt x="95" y="16"/>
                    <a:pt x="95" y="16"/>
                    <a:pt x="95" y="17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4" y="17"/>
                    <a:pt x="94" y="17"/>
                    <a:pt x="94" y="18"/>
                  </a:cubicBezTo>
                  <a:cubicBezTo>
                    <a:pt x="94" y="18"/>
                    <a:pt x="93" y="18"/>
                    <a:pt x="93" y="18"/>
                  </a:cubicBezTo>
                  <a:cubicBezTo>
                    <a:pt x="94" y="18"/>
                    <a:pt x="94" y="19"/>
                    <a:pt x="94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5" y="19"/>
                    <a:pt x="95" y="20"/>
                    <a:pt x="96" y="2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1" y="18"/>
                    <a:pt x="102" y="18"/>
                    <a:pt x="102" y="18"/>
                  </a:cubicBezTo>
                  <a:cubicBezTo>
                    <a:pt x="102" y="18"/>
                    <a:pt x="101" y="18"/>
                    <a:pt x="101" y="18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100" y="19"/>
                    <a:pt x="99" y="19"/>
                    <a:pt x="99" y="19"/>
                  </a:cubicBezTo>
                  <a:cubicBezTo>
                    <a:pt x="99" y="19"/>
                    <a:pt x="100" y="19"/>
                    <a:pt x="100" y="20"/>
                  </a:cubicBezTo>
                  <a:cubicBezTo>
                    <a:pt x="100" y="20"/>
                    <a:pt x="100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1" y="20"/>
                  </a:cubicBezTo>
                  <a:cubicBezTo>
                    <a:pt x="102" y="21"/>
                    <a:pt x="103" y="21"/>
                    <a:pt x="105" y="21"/>
                  </a:cubicBezTo>
                  <a:cubicBezTo>
                    <a:pt x="104" y="21"/>
                    <a:pt x="103" y="21"/>
                    <a:pt x="101" y="21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0" y="21"/>
                    <a:pt x="100" y="21"/>
                    <a:pt x="100" y="22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2"/>
                    <a:pt x="103" y="22"/>
                    <a:pt x="103" y="23"/>
                  </a:cubicBezTo>
                  <a:cubicBezTo>
                    <a:pt x="103" y="23"/>
                    <a:pt x="104" y="23"/>
                    <a:pt x="104" y="23"/>
                  </a:cubicBezTo>
                  <a:cubicBezTo>
                    <a:pt x="105" y="23"/>
                    <a:pt x="105" y="24"/>
                    <a:pt x="106" y="24"/>
                  </a:cubicBezTo>
                  <a:cubicBezTo>
                    <a:pt x="106" y="24"/>
                    <a:pt x="107" y="24"/>
                    <a:pt x="107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9" y="24"/>
                    <a:pt x="109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5"/>
                    <a:pt x="112" y="25"/>
                    <a:pt x="113" y="25"/>
                  </a:cubicBezTo>
                  <a:cubicBezTo>
                    <a:pt x="113" y="25"/>
                    <a:pt x="114" y="25"/>
                    <a:pt x="114" y="25"/>
                  </a:cubicBezTo>
                  <a:cubicBezTo>
                    <a:pt x="114" y="25"/>
                    <a:pt x="114" y="25"/>
                    <a:pt x="115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6" y="24"/>
                    <a:pt x="115" y="24"/>
                    <a:pt x="115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14" y="22"/>
                    <a:pt x="114" y="22"/>
                    <a:pt x="113" y="22"/>
                  </a:cubicBezTo>
                  <a:cubicBezTo>
                    <a:pt x="113" y="22"/>
                    <a:pt x="113" y="22"/>
                    <a:pt x="113" y="21"/>
                  </a:cubicBezTo>
                  <a:close/>
                  <a:moveTo>
                    <a:pt x="131" y="37"/>
                  </a:moveTo>
                  <a:cubicBezTo>
                    <a:pt x="130" y="37"/>
                    <a:pt x="130" y="38"/>
                    <a:pt x="130" y="38"/>
                  </a:cubicBezTo>
                  <a:cubicBezTo>
                    <a:pt x="131" y="39"/>
                    <a:pt x="132" y="39"/>
                    <a:pt x="132" y="39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32" y="38"/>
                    <a:pt x="132" y="37"/>
                    <a:pt x="131" y="37"/>
                  </a:cubicBezTo>
                  <a:close/>
                  <a:moveTo>
                    <a:pt x="136" y="32"/>
                  </a:moveTo>
                  <a:cubicBezTo>
                    <a:pt x="136" y="32"/>
                    <a:pt x="136" y="32"/>
                    <a:pt x="136" y="33"/>
                  </a:cubicBezTo>
                  <a:cubicBezTo>
                    <a:pt x="136" y="33"/>
                    <a:pt x="136" y="33"/>
                    <a:pt x="137" y="33"/>
                  </a:cubicBezTo>
                  <a:cubicBezTo>
                    <a:pt x="137" y="33"/>
                    <a:pt x="137" y="32"/>
                    <a:pt x="137" y="32"/>
                  </a:cubicBezTo>
                  <a:cubicBezTo>
                    <a:pt x="137" y="32"/>
                    <a:pt x="138" y="32"/>
                    <a:pt x="138" y="32"/>
                  </a:cubicBezTo>
                  <a:cubicBezTo>
                    <a:pt x="138" y="31"/>
                    <a:pt x="137" y="31"/>
                    <a:pt x="137" y="31"/>
                  </a:cubicBezTo>
                  <a:cubicBezTo>
                    <a:pt x="137" y="32"/>
                    <a:pt x="136" y="32"/>
                    <a:pt x="136" y="32"/>
                  </a:cubicBezTo>
                  <a:close/>
                  <a:moveTo>
                    <a:pt x="116" y="25"/>
                  </a:moveTo>
                  <a:cubicBezTo>
                    <a:pt x="116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7" y="26"/>
                    <a:pt x="117" y="26"/>
                  </a:cubicBezTo>
                  <a:cubicBezTo>
                    <a:pt x="117" y="26"/>
                    <a:pt x="117" y="25"/>
                    <a:pt x="116" y="25"/>
                  </a:cubicBezTo>
                  <a:cubicBezTo>
                    <a:pt x="116" y="25"/>
                    <a:pt x="116" y="25"/>
                    <a:pt x="116" y="25"/>
                  </a:cubicBezTo>
                  <a:close/>
                </a:path>
              </a:pathLst>
            </a:custGeom>
            <a:solidFill>
              <a:srgbClr val="2FA5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pic>
        <p:nvPicPr>
          <p:cNvPr id="42" name="图片 41" descr="C:\Users\liusk\Desktop\微信图片_20181229003630.png微信图片_20181229003630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293360" y="2118360"/>
            <a:ext cx="1581150" cy="2845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4" grpId="0"/>
      <p:bldP spid="45" grpId="0"/>
      <p:bldP spid="47" grpId="0"/>
      <p:bldP spid="48" grpId="0"/>
      <p:bldP spid="50" grpId="0"/>
      <p:bldP spid="51" grpId="0"/>
      <p:bldP spid="53" grpId="0"/>
      <p:bldP spid="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937310" y="3953868"/>
            <a:ext cx="4288353" cy="1323439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80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谢谢观赏</a:t>
            </a:r>
            <a:endParaRPr lang="zh-CN" altLang="en-US" sz="8000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32501" y="953830"/>
            <a:ext cx="5435600" cy="3169285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20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2018</a:t>
            </a:r>
            <a:endParaRPr lang="zh-CN" altLang="en-US" sz="200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15640" y="2327274"/>
            <a:ext cx="2658750" cy="2387602"/>
            <a:chOff x="4766625" y="-1219201"/>
            <a:chExt cx="2658750" cy="2387602"/>
          </a:xfrm>
        </p:grpSpPr>
        <p:sp>
          <p:nvSpPr>
            <p:cNvPr id="31" name="任意多边形 30"/>
            <p:cNvSpPr/>
            <p:nvPr/>
          </p:nvSpPr>
          <p:spPr>
            <a:xfrm>
              <a:off x="4766625" y="-1219201"/>
              <a:ext cx="2658750" cy="2387602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395867" y="-195084"/>
              <a:ext cx="13131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2FA598"/>
                  </a:solidFill>
                  <a:latin typeface="锐字云字库超粗黑体1.0" panose="02010604000000000000" pitchFamily="2" charset="-122"/>
                  <a:ea typeface="锐字云字库超粗黑体1.0" panose="02010604000000000000" pitchFamily="2" charset="-122"/>
                </a:rPr>
                <a:t>目录</a:t>
              </a:r>
              <a:endParaRPr lang="zh-CN" altLang="en-US" sz="4400" dirty="0">
                <a:solidFill>
                  <a:srgbClr val="2FA598"/>
                </a:solidFill>
                <a:latin typeface="锐字云字库超粗黑体1.0" panose="02010604000000000000" pitchFamily="2" charset="-122"/>
                <a:ea typeface="锐字云字库超粗黑体1.0" panose="02010604000000000000" pitchFamily="2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011663" y="-602113"/>
              <a:ext cx="21686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2FA598"/>
                  </a:solidFill>
                  <a:latin typeface="锐字云字库超粗黑体1.0" panose="02010604000000000000" pitchFamily="2" charset="-122"/>
                  <a:ea typeface="锐字云字库超粗黑体1.0" panose="02010604000000000000" pitchFamily="2" charset="-122"/>
                </a:rPr>
                <a:t>CONTENTS</a:t>
              </a:r>
              <a:endParaRPr lang="zh-CN" altLang="en-US" sz="2800" dirty="0">
                <a:solidFill>
                  <a:srgbClr val="2FA598"/>
                </a:solidFill>
                <a:latin typeface="锐字云字库超粗黑体1.0" panose="02010604000000000000" pitchFamily="2" charset="-122"/>
                <a:ea typeface="锐字云字库超粗黑体1.0" panose="02010604000000000000" pitchFamily="2" charset="-122"/>
              </a:endParaRPr>
            </a:p>
          </p:txBody>
        </p:sp>
      </p:grpSp>
      <p:sp>
        <p:nvSpPr>
          <p:cNvPr id="24" name="任意多边形 23"/>
          <p:cNvSpPr/>
          <p:nvPr/>
        </p:nvSpPr>
        <p:spPr>
          <a:xfrm>
            <a:off x="1091774" y="2036436"/>
            <a:ext cx="3306481" cy="2969277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5510641" y="1611620"/>
            <a:ext cx="4767527" cy="576064"/>
            <a:chOff x="4384599" y="1561976"/>
            <a:chExt cx="3575645" cy="432048"/>
          </a:xfrm>
        </p:grpSpPr>
        <p:sp>
          <p:nvSpPr>
            <p:cNvPr id="33" name="圆角矩形 32"/>
            <p:cNvSpPr/>
            <p:nvPr/>
          </p:nvSpPr>
          <p:spPr>
            <a:xfrm>
              <a:off x="4384599" y="1561976"/>
              <a:ext cx="3575645" cy="432048"/>
            </a:xfrm>
            <a:prstGeom prst="roundRect">
              <a:avLst/>
            </a:prstGeom>
            <a:solidFill>
              <a:srgbClr val="2FA598"/>
            </a:solidFill>
            <a:ln w="12700">
              <a:noFill/>
            </a:ln>
            <a:effectLst>
              <a:innerShdw blurRad="63500" dist="25400" dir="156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223940" y="1610214"/>
              <a:ext cx="2664296" cy="335572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gradFill>
                <a:gsLst>
                  <a:gs pos="100000">
                    <a:schemeClr val="bg1">
                      <a:lumMod val="7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5583665" y="1675938"/>
            <a:ext cx="906431" cy="44742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gradFill>
              <a:gsLst>
                <a:gs pos="10000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0">
                  <a:schemeClr val="bg1"/>
                </a:gs>
              </a:gsLst>
              <a:lin ang="5400000" scaled="0"/>
            </a:gradFill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400" dirty="0">
                <a:solidFill>
                  <a:srgbClr val="2FA598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0 1</a:t>
            </a:r>
            <a:endParaRPr lang="zh-CN" altLang="en-US" sz="2400" dirty="0">
              <a:solidFill>
                <a:srgbClr val="2FA598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6" name="TextBox 177"/>
          <p:cNvSpPr txBox="1"/>
          <p:nvPr/>
        </p:nvSpPr>
        <p:spPr>
          <a:xfrm>
            <a:off x="7467698" y="1673950"/>
            <a:ext cx="1866660" cy="465850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135" b="1" dirty="0" smtClean="0">
                <a:solidFill>
                  <a:srgbClr val="2FA598"/>
                </a:solidFill>
              </a:rPr>
              <a:t>整体</a:t>
            </a:r>
            <a:r>
              <a:rPr lang="zh-CN" altLang="en-US" sz="2135" b="1" dirty="0" smtClean="0">
                <a:solidFill>
                  <a:srgbClr val="2FA598"/>
                </a:solidFill>
              </a:rPr>
              <a:t>完成情况</a:t>
            </a:r>
            <a:endParaRPr lang="zh-CN" altLang="en-US" sz="2135" b="1" dirty="0">
              <a:solidFill>
                <a:srgbClr val="2FA598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510641" y="2601803"/>
            <a:ext cx="4767527" cy="576064"/>
            <a:chOff x="4384599" y="1561976"/>
            <a:chExt cx="3575645" cy="432048"/>
          </a:xfrm>
        </p:grpSpPr>
        <p:sp>
          <p:nvSpPr>
            <p:cNvPr id="38" name="圆角矩形 37"/>
            <p:cNvSpPr/>
            <p:nvPr/>
          </p:nvSpPr>
          <p:spPr>
            <a:xfrm>
              <a:off x="4384599" y="1561976"/>
              <a:ext cx="3575645" cy="432048"/>
            </a:xfrm>
            <a:prstGeom prst="roundRect">
              <a:avLst/>
            </a:prstGeom>
            <a:solidFill>
              <a:srgbClr val="2FA598"/>
            </a:solidFill>
            <a:ln w="12700">
              <a:noFill/>
            </a:ln>
            <a:effectLst>
              <a:innerShdw blurRad="63500" dist="25400" dir="156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5222887" y="1610214"/>
              <a:ext cx="2664296" cy="335572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gradFill>
                <a:gsLst>
                  <a:gs pos="100000">
                    <a:schemeClr val="bg1">
                      <a:lumMod val="7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</p:grpSp>
      <p:sp>
        <p:nvSpPr>
          <p:cNvPr id="40" name="圆角矩形 39"/>
          <p:cNvSpPr/>
          <p:nvPr/>
        </p:nvSpPr>
        <p:spPr>
          <a:xfrm>
            <a:off x="5583664" y="2666119"/>
            <a:ext cx="906431" cy="44742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gradFill>
              <a:gsLst>
                <a:gs pos="10000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0">
                  <a:schemeClr val="bg1"/>
                </a:gs>
              </a:gsLst>
              <a:lin ang="5400000" scaled="0"/>
            </a:gradFill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2FA598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0 2</a:t>
            </a:r>
            <a:endParaRPr lang="zh-CN" altLang="en-US" sz="2400" dirty="0">
              <a:solidFill>
                <a:srgbClr val="2FA598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TextBox 182"/>
          <p:cNvSpPr txBox="1"/>
          <p:nvPr/>
        </p:nvSpPr>
        <p:spPr>
          <a:xfrm>
            <a:off x="7465386" y="2664115"/>
            <a:ext cx="1866660" cy="465850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135" b="1" dirty="0">
                <a:solidFill>
                  <a:srgbClr val="2FA598"/>
                </a:solidFill>
              </a:rPr>
              <a:t>主要代码展示</a:t>
            </a:r>
            <a:endParaRPr lang="zh-CN" altLang="en-US" sz="2135" b="1" dirty="0">
              <a:solidFill>
                <a:srgbClr val="2FA598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5510641" y="3593197"/>
            <a:ext cx="4767527" cy="576064"/>
            <a:chOff x="4384599" y="1561976"/>
            <a:chExt cx="3575645" cy="432048"/>
          </a:xfrm>
        </p:grpSpPr>
        <p:sp>
          <p:nvSpPr>
            <p:cNvPr id="43" name="圆角矩形 42"/>
            <p:cNvSpPr/>
            <p:nvPr/>
          </p:nvSpPr>
          <p:spPr>
            <a:xfrm>
              <a:off x="4384599" y="1561976"/>
              <a:ext cx="3575645" cy="432048"/>
            </a:xfrm>
            <a:prstGeom prst="roundRect">
              <a:avLst/>
            </a:prstGeom>
            <a:solidFill>
              <a:srgbClr val="2FA598"/>
            </a:solidFill>
            <a:ln w="12700">
              <a:noFill/>
            </a:ln>
            <a:effectLst>
              <a:innerShdw blurRad="63500" dist="25400" dir="156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5223940" y="1610214"/>
              <a:ext cx="2664296" cy="335572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gradFill>
                <a:gsLst>
                  <a:gs pos="100000">
                    <a:schemeClr val="bg1">
                      <a:lumMod val="7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</p:grpSp>
      <p:sp>
        <p:nvSpPr>
          <p:cNvPr id="45" name="圆角矩形 44"/>
          <p:cNvSpPr/>
          <p:nvPr/>
        </p:nvSpPr>
        <p:spPr>
          <a:xfrm>
            <a:off x="5583665" y="3657514"/>
            <a:ext cx="906431" cy="44742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gradFill>
              <a:gsLst>
                <a:gs pos="10000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0">
                  <a:schemeClr val="bg1"/>
                </a:gs>
              </a:gsLst>
              <a:lin ang="5400000" scaled="0"/>
            </a:gradFill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2FA598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0 3</a:t>
            </a:r>
            <a:endParaRPr lang="zh-CN" altLang="en-US" sz="2400" dirty="0">
              <a:solidFill>
                <a:srgbClr val="2FA598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6" name="TextBox 187"/>
          <p:cNvSpPr txBox="1"/>
          <p:nvPr/>
        </p:nvSpPr>
        <p:spPr>
          <a:xfrm>
            <a:off x="7122688" y="3655527"/>
            <a:ext cx="2236230" cy="465850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35" b="1" dirty="0" smtClean="0">
                <a:solidFill>
                  <a:srgbClr val="2FA598"/>
                </a:solidFill>
              </a:rPr>
              <a:t>      软件测试综合</a:t>
            </a:r>
            <a:endParaRPr lang="zh-CN" altLang="en-US" sz="2135" b="1" dirty="0" smtClean="0">
              <a:solidFill>
                <a:srgbClr val="2FA598"/>
              </a:solidFill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5510641" y="4584542"/>
            <a:ext cx="4767527" cy="576064"/>
            <a:chOff x="4384599" y="1561976"/>
            <a:chExt cx="3575645" cy="432048"/>
          </a:xfrm>
        </p:grpSpPr>
        <p:sp>
          <p:nvSpPr>
            <p:cNvPr id="49" name="圆角矩形 48"/>
            <p:cNvSpPr/>
            <p:nvPr/>
          </p:nvSpPr>
          <p:spPr>
            <a:xfrm>
              <a:off x="4384599" y="1561976"/>
              <a:ext cx="3575645" cy="432048"/>
            </a:xfrm>
            <a:prstGeom prst="roundRect">
              <a:avLst/>
            </a:prstGeom>
            <a:solidFill>
              <a:srgbClr val="2FA598"/>
            </a:solidFill>
            <a:ln w="12700">
              <a:noFill/>
            </a:ln>
            <a:effectLst>
              <a:innerShdw blurRad="63500" dist="25400" dir="156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5222887" y="1610214"/>
              <a:ext cx="2664296" cy="335572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gradFill>
                <a:gsLst>
                  <a:gs pos="100000">
                    <a:schemeClr val="bg1">
                      <a:lumMod val="7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</p:grpSp>
      <p:sp>
        <p:nvSpPr>
          <p:cNvPr id="51" name="圆角矩形 50"/>
          <p:cNvSpPr/>
          <p:nvPr/>
        </p:nvSpPr>
        <p:spPr>
          <a:xfrm>
            <a:off x="5579026" y="4640001"/>
            <a:ext cx="906431" cy="44742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gradFill>
              <a:gsLst>
                <a:gs pos="10000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0">
                  <a:schemeClr val="bg1"/>
                </a:gs>
              </a:gsLst>
              <a:lin ang="5400000" scaled="0"/>
            </a:gradFill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2FA598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0 4</a:t>
            </a:r>
            <a:endParaRPr lang="zh-CN" altLang="en-US" sz="2400" dirty="0">
              <a:solidFill>
                <a:srgbClr val="2FA598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2" name="TextBox 192"/>
          <p:cNvSpPr txBox="1"/>
          <p:nvPr/>
        </p:nvSpPr>
        <p:spPr>
          <a:xfrm>
            <a:off x="7439541" y="4663142"/>
            <a:ext cx="2139710" cy="465850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135" b="1" dirty="0">
                <a:solidFill>
                  <a:srgbClr val="2FA598"/>
                </a:solidFill>
              </a:rPr>
              <a:t>总结与改进方向</a:t>
            </a:r>
            <a:endParaRPr lang="zh-CN" altLang="en-US" sz="2135" b="1" dirty="0">
              <a:solidFill>
                <a:srgbClr val="2FA59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6" presetClass="emph" presetSubtype="0" autoRev="1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1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nodeType="withEffect" p14:presetBounceEnd="60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41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 tmFilter="0,0; .5, 1; 1, 1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nodeType="withEffect" p14:presetBounceEnd="60000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2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3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41" presetClass="entr" presetSubtype="0" fill="hold" grpId="0" nodeType="withEffect">
                                      <p:stCondLst>
                                        <p:cond delay="2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 tmFilter="0,0; .5, 1; 1, 1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3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6" presetClass="emph" presetSubtype="0" autoRev="1" fill="hold" grpId="1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57" dur="15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nodeType="withEffect" p14:presetBounceEnd="60000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0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1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41" presetClass="entr" presetSubtype="0" fill="hold" grpId="0" nodeType="withEffect">
                                      <p:stCondLst>
                                        <p:cond delay="3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 tmFilter="0,0; .5, 1; 1, 1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3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3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6" presetClass="emph" presetSubtype="0" autoRev="1" fill="hold" grpId="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75" dur="150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2" fill="hold" nodeType="withEffect" p14:presetBounceEnd="60000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8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9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41" presetClass="entr" presetSubtype="0" fill="hold" grpId="0" nodeType="withEffect">
                                      <p:stCondLst>
                                        <p:cond delay="4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 tmFilter="0,0; .5, 1; 1, 1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35" grpId="0" animBg="1"/>
          <p:bldP spid="35" grpId="1" animBg="1"/>
          <p:bldP spid="36" grpId="0"/>
          <p:bldP spid="40" grpId="0" animBg="1"/>
          <p:bldP spid="40" grpId="1" animBg="1"/>
          <p:bldP spid="41" grpId="0"/>
          <p:bldP spid="45" grpId="0" animBg="1"/>
          <p:bldP spid="45" grpId="1" animBg="1"/>
          <p:bldP spid="46" grpId="0"/>
          <p:bldP spid="51" grpId="0" animBg="1"/>
          <p:bldP spid="51" grpId="1" animBg="1"/>
          <p:bldP spid="5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6" presetClass="emph" presetSubtype="0" autoRev="1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1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41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 tmFilter="0,0; .5, 1; 1, 1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41" presetClass="entr" presetSubtype="0" fill="hold" grpId="0" nodeType="withEffect">
                                      <p:stCondLst>
                                        <p:cond delay="2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 tmFilter="0,0; .5, 1; 1, 1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3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6" presetClass="emph" presetSubtype="0" autoRev="1" fill="hold" grpId="1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57" dur="15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41" presetClass="entr" presetSubtype="0" fill="hold" grpId="0" nodeType="withEffect">
                                      <p:stCondLst>
                                        <p:cond delay="3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 tmFilter="0,0; .5, 1; 1, 1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3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3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6" presetClass="emph" presetSubtype="0" autoRev="1" fill="hold" grpId="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75" dur="150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2" fill="hold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41" presetClass="entr" presetSubtype="0" fill="hold" grpId="0" nodeType="withEffect">
                                      <p:stCondLst>
                                        <p:cond delay="4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 tmFilter="0,0; .5, 1; 1, 1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35" grpId="0" animBg="1"/>
          <p:bldP spid="35" grpId="1" animBg="1"/>
          <p:bldP spid="36" grpId="0"/>
          <p:bldP spid="40" grpId="0" animBg="1"/>
          <p:bldP spid="40" grpId="1" animBg="1"/>
          <p:bldP spid="41" grpId="0"/>
          <p:bldP spid="45" grpId="0" animBg="1"/>
          <p:bldP spid="45" grpId="1" animBg="1"/>
          <p:bldP spid="46" grpId="0"/>
          <p:bldP spid="51" grpId="0" animBg="1"/>
          <p:bldP spid="51" grpId="1" animBg="1"/>
          <p:bldP spid="52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1201692" y="1857833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658286" y="2087870"/>
            <a:ext cx="2828456" cy="2719993"/>
            <a:chOff x="4706287" y="1267811"/>
            <a:chExt cx="2828456" cy="2719993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464726" y="1267811"/>
              <a:ext cx="1311578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 smtClean="0">
                  <a:solidFill>
                    <a:srgbClr val="2FA598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138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79480" y="3195033"/>
              <a:ext cx="15492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2FA598"/>
                  </a:solidFill>
                  <a:latin typeface="Segoe UI Semilight" panose="020B0402040204020203" pitchFamily="34" charset="0"/>
                  <a:ea typeface="Kozuka Gothic Pro L" panose="020B0200000000000000" pitchFamily="34" charset="-128"/>
                  <a:cs typeface="Segoe UI Semilight" panose="020B0402040204020203" pitchFamily="34" charset="0"/>
                </a:rPr>
                <a:t>Part One</a:t>
              </a:r>
              <a:endParaRPr lang="zh-CN" altLang="en-US" sz="2800" b="1" dirty="0">
                <a:solidFill>
                  <a:srgbClr val="2FA598"/>
                </a:solidFill>
                <a:latin typeface="Segoe UI Semilight" panose="020B0402040204020203" pitchFamily="34" charset="0"/>
                <a:ea typeface="Kozuka Gothic Pro L" panose="020B0200000000000000" pitchFamily="34" charset="-128"/>
                <a:cs typeface="Segoe UI Semilight" panose="020B0402040204020203" pitchFamily="34" charset="0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445751" y="3008553"/>
            <a:ext cx="2937510" cy="645160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整体完成情况</a:t>
            </a:r>
            <a:endParaRPr lang="zh-CN" altLang="en-US" sz="36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74101" y="1551529"/>
            <a:ext cx="0" cy="41220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876300" y="3373519"/>
            <a:ext cx="11165840" cy="3484481"/>
            <a:chOff x="571500" y="2568238"/>
            <a:chExt cx="8374380" cy="2613361"/>
          </a:xfrm>
        </p:grpSpPr>
        <p:sp>
          <p:nvSpPr>
            <p:cNvPr id="7" name="任意多边形 6"/>
            <p:cNvSpPr/>
            <p:nvPr/>
          </p:nvSpPr>
          <p:spPr>
            <a:xfrm>
              <a:off x="571500" y="2568238"/>
              <a:ext cx="8001000" cy="2613361"/>
            </a:xfrm>
            <a:custGeom>
              <a:avLst/>
              <a:gdLst>
                <a:gd name="connsiteX0" fmla="*/ 0 w 8001000"/>
                <a:gd name="connsiteY0" fmla="*/ 2542126 h 2542126"/>
                <a:gd name="connsiteX1" fmla="*/ 1009650 w 8001000"/>
                <a:gd name="connsiteY1" fmla="*/ 1265776 h 2542126"/>
                <a:gd name="connsiteX2" fmla="*/ 2400300 w 8001000"/>
                <a:gd name="connsiteY2" fmla="*/ 446626 h 2542126"/>
                <a:gd name="connsiteX3" fmla="*/ 4114800 w 8001000"/>
                <a:gd name="connsiteY3" fmla="*/ 27526 h 2542126"/>
                <a:gd name="connsiteX4" fmla="*/ 6324600 w 8001000"/>
                <a:gd name="connsiteY4" fmla="*/ 103726 h 2542126"/>
                <a:gd name="connsiteX5" fmla="*/ 8001000 w 8001000"/>
                <a:gd name="connsiteY5" fmla="*/ 618076 h 2542126"/>
                <a:gd name="connsiteX0-1" fmla="*/ 0 w 8001000"/>
                <a:gd name="connsiteY0-2" fmla="*/ 2542126 h 2542126"/>
                <a:gd name="connsiteX1-3" fmla="*/ 1066800 w 8001000"/>
                <a:gd name="connsiteY1-4" fmla="*/ 1284826 h 2542126"/>
                <a:gd name="connsiteX2-5" fmla="*/ 2400300 w 8001000"/>
                <a:gd name="connsiteY2-6" fmla="*/ 446626 h 2542126"/>
                <a:gd name="connsiteX3-7" fmla="*/ 4114800 w 8001000"/>
                <a:gd name="connsiteY3-8" fmla="*/ 27526 h 2542126"/>
                <a:gd name="connsiteX4-9" fmla="*/ 6324600 w 8001000"/>
                <a:gd name="connsiteY4-10" fmla="*/ 103726 h 2542126"/>
                <a:gd name="connsiteX5-11" fmla="*/ 8001000 w 8001000"/>
                <a:gd name="connsiteY5-12" fmla="*/ 618076 h 2542126"/>
                <a:gd name="connsiteX0-13" fmla="*/ 0 w 8001000"/>
                <a:gd name="connsiteY0-14" fmla="*/ 2600659 h 2600659"/>
                <a:gd name="connsiteX1-15" fmla="*/ 1066800 w 8001000"/>
                <a:gd name="connsiteY1-16" fmla="*/ 1343359 h 2600659"/>
                <a:gd name="connsiteX2-17" fmla="*/ 2400300 w 8001000"/>
                <a:gd name="connsiteY2-18" fmla="*/ 505159 h 2600659"/>
                <a:gd name="connsiteX3-19" fmla="*/ 4191000 w 8001000"/>
                <a:gd name="connsiteY3-20" fmla="*/ 17479 h 2600659"/>
                <a:gd name="connsiteX4-21" fmla="*/ 6324600 w 8001000"/>
                <a:gd name="connsiteY4-22" fmla="*/ 162259 h 2600659"/>
                <a:gd name="connsiteX5-23" fmla="*/ 8001000 w 8001000"/>
                <a:gd name="connsiteY5-24" fmla="*/ 676609 h 2600659"/>
                <a:gd name="connsiteX0-25" fmla="*/ 0 w 8001000"/>
                <a:gd name="connsiteY0-26" fmla="*/ 2613361 h 2613361"/>
                <a:gd name="connsiteX1-27" fmla="*/ 1066800 w 8001000"/>
                <a:gd name="connsiteY1-28" fmla="*/ 1356061 h 2613361"/>
                <a:gd name="connsiteX2-29" fmla="*/ 2400300 w 8001000"/>
                <a:gd name="connsiteY2-30" fmla="*/ 517861 h 2613361"/>
                <a:gd name="connsiteX3-31" fmla="*/ 4191000 w 8001000"/>
                <a:gd name="connsiteY3-32" fmla="*/ 30181 h 2613361"/>
                <a:gd name="connsiteX4-33" fmla="*/ 6339840 w 8001000"/>
                <a:gd name="connsiteY4-34" fmla="*/ 121621 h 2613361"/>
                <a:gd name="connsiteX5-35" fmla="*/ 8001000 w 8001000"/>
                <a:gd name="connsiteY5-36" fmla="*/ 689311 h 261336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8001000" h="2613361">
                  <a:moveTo>
                    <a:pt x="0" y="2613361"/>
                  </a:moveTo>
                  <a:cubicBezTo>
                    <a:pt x="304800" y="2149811"/>
                    <a:pt x="666750" y="1705311"/>
                    <a:pt x="1066800" y="1356061"/>
                  </a:cubicBezTo>
                  <a:cubicBezTo>
                    <a:pt x="1466850" y="1006811"/>
                    <a:pt x="1879600" y="738841"/>
                    <a:pt x="2400300" y="517861"/>
                  </a:cubicBezTo>
                  <a:cubicBezTo>
                    <a:pt x="2921000" y="296881"/>
                    <a:pt x="3534410" y="96221"/>
                    <a:pt x="4191000" y="30181"/>
                  </a:cubicBezTo>
                  <a:cubicBezTo>
                    <a:pt x="4847590" y="-35859"/>
                    <a:pt x="5704840" y="11766"/>
                    <a:pt x="6339840" y="121621"/>
                  </a:cubicBezTo>
                  <a:cubicBezTo>
                    <a:pt x="6974840" y="231476"/>
                    <a:pt x="7486650" y="481348"/>
                    <a:pt x="8001000" y="689311"/>
                  </a:cubicBezTo>
                </a:path>
              </a:pathLst>
            </a:custGeom>
            <a:noFill/>
            <a:ln>
              <a:solidFill>
                <a:srgbClr val="2FA5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flipV="1">
              <a:off x="8557260" y="2686050"/>
              <a:ext cx="388620" cy="571500"/>
            </a:xfrm>
            <a:prstGeom prst="straightConnector1">
              <a:avLst/>
            </a:prstGeom>
            <a:ln w="19050">
              <a:solidFill>
                <a:srgbClr val="2FA598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 rot="18958258">
            <a:off x="2068739" y="4798238"/>
            <a:ext cx="649792" cy="412359"/>
            <a:chOff x="2903220" y="280488"/>
            <a:chExt cx="746760" cy="473892"/>
          </a:xfrm>
          <a:solidFill>
            <a:srgbClr val="2FA598"/>
          </a:solidFill>
        </p:grpSpPr>
        <p:sp>
          <p:nvSpPr>
            <p:cNvPr id="10" name="矩形 9"/>
            <p:cNvSpPr/>
            <p:nvPr/>
          </p:nvSpPr>
          <p:spPr>
            <a:xfrm>
              <a:off x="2903220" y="480060"/>
              <a:ext cx="746760" cy="274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6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9</a:t>
              </a:r>
              <a:r>
                <a:rPr lang="zh-CN" altLang="en-US" sz="146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月</a:t>
              </a:r>
              <a:endParaRPr lang="zh-CN" altLang="en-US" sz="146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3089910" y="280488"/>
              <a:ext cx="373380" cy="2667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rot="8938009">
            <a:off x="3580084" y="4049592"/>
            <a:ext cx="649792" cy="412356"/>
            <a:chOff x="2903220" y="280488"/>
            <a:chExt cx="746760" cy="473892"/>
          </a:xfrm>
          <a:solidFill>
            <a:srgbClr val="2FA598"/>
          </a:solidFill>
        </p:grpSpPr>
        <p:sp>
          <p:nvSpPr>
            <p:cNvPr id="13" name="矩形 12"/>
            <p:cNvSpPr/>
            <p:nvPr/>
          </p:nvSpPr>
          <p:spPr>
            <a:xfrm>
              <a:off x="2903220" y="480060"/>
              <a:ext cx="746760" cy="274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6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10</a:t>
              </a:r>
              <a:r>
                <a:rPr lang="zh-CN" altLang="en-US" sz="146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月</a:t>
              </a:r>
              <a:endParaRPr lang="zh-CN" altLang="en-US" sz="146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3089910" y="280488"/>
              <a:ext cx="373380" cy="2667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 rot="20658534">
            <a:off x="5416373" y="3196562"/>
            <a:ext cx="649792" cy="412359"/>
            <a:chOff x="2903220" y="280488"/>
            <a:chExt cx="746760" cy="473892"/>
          </a:xfrm>
          <a:solidFill>
            <a:srgbClr val="2FA598"/>
          </a:solidFill>
        </p:grpSpPr>
        <p:sp>
          <p:nvSpPr>
            <p:cNvPr id="16" name="矩形 15"/>
            <p:cNvSpPr/>
            <p:nvPr/>
          </p:nvSpPr>
          <p:spPr>
            <a:xfrm>
              <a:off x="2903220" y="480060"/>
              <a:ext cx="746760" cy="274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6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10</a:t>
              </a:r>
              <a:r>
                <a:rPr lang="zh-CN" altLang="en-US" sz="146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月</a:t>
              </a:r>
              <a:endParaRPr lang="zh-CN" altLang="en-US" sz="146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3089910" y="280488"/>
              <a:ext cx="373380" cy="2667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 rot="10800000">
            <a:off x="7412069" y="3315955"/>
            <a:ext cx="649792" cy="412359"/>
            <a:chOff x="2903220" y="280488"/>
            <a:chExt cx="746760" cy="473892"/>
          </a:xfrm>
          <a:solidFill>
            <a:srgbClr val="2FA598"/>
          </a:solidFill>
        </p:grpSpPr>
        <p:sp>
          <p:nvSpPr>
            <p:cNvPr id="19" name="矩形 18"/>
            <p:cNvSpPr/>
            <p:nvPr/>
          </p:nvSpPr>
          <p:spPr>
            <a:xfrm>
              <a:off x="2903220" y="480060"/>
              <a:ext cx="746760" cy="274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6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11</a:t>
              </a:r>
              <a:r>
                <a:rPr lang="zh-CN" altLang="en-US" sz="146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月</a:t>
              </a:r>
              <a:endParaRPr lang="zh-CN" altLang="en-US" sz="146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等腰三角形 19"/>
            <p:cNvSpPr/>
            <p:nvPr/>
          </p:nvSpPr>
          <p:spPr>
            <a:xfrm>
              <a:off x="3089910" y="280488"/>
              <a:ext cx="373380" cy="2667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3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 rot="1114118">
            <a:off x="9464389" y="3358496"/>
            <a:ext cx="649792" cy="412359"/>
            <a:chOff x="2903220" y="280488"/>
            <a:chExt cx="746760" cy="473892"/>
          </a:xfrm>
          <a:solidFill>
            <a:srgbClr val="2FA598"/>
          </a:solidFill>
        </p:grpSpPr>
        <p:sp>
          <p:nvSpPr>
            <p:cNvPr id="22" name="矩形 21"/>
            <p:cNvSpPr/>
            <p:nvPr/>
          </p:nvSpPr>
          <p:spPr>
            <a:xfrm>
              <a:off x="2903220" y="480060"/>
              <a:ext cx="746760" cy="274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6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12</a:t>
              </a:r>
              <a:r>
                <a:rPr lang="zh-CN" altLang="en-US" sz="146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月</a:t>
              </a:r>
              <a:endParaRPr lang="zh-CN" altLang="en-US" sz="146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3089910" y="280488"/>
              <a:ext cx="373380" cy="2667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283734" y="4028484"/>
            <a:ext cx="825500" cy="845296"/>
            <a:chOff x="877075" y="3059462"/>
            <a:chExt cx="619125" cy="633972"/>
          </a:xfrm>
        </p:grpSpPr>
        <p:grpSp>
          <p:nvGrpSpPr>
            <p:cNvPr id="25" name="组合 24"/>
            <p:cNvGrpSpPr/>
            <p:nvPr/>
          </p:nvGrpSpPr>
          <p:grpSpPr>
            <a:xfrm>
              <a:off x="877075" y="3059462"/>
              <a:ext cx="619125" cy="6339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7" name="同心圆 2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6" name="TextBox 42"/>
            <p:cNvSpPr txBox="1"/>
            <p:nvPr/>
          </p:nvSpPr>
          <p:spPr>
            <a:xfrm rot="20085162">
              <a:off x="889558" y="3237786"/>
              <a:ext cx="594360" cy="345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2FA598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创意</a:t>
              </a:r>
              <a:endParaRPr lang="zh-CN" altLang="en-US" sz="2400" dirty="0">
                <a:solidFill>
                  <a:srgbClr val="2FA598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917354" y="4556236"/>
            <a:ext cx="894080" cy="845296"/>
            <a:chOff x="2852291" y="3455276"/>
            <a:chExt cx="670560" cy="633972"/>
          </a:xfrm>
        </p:grpSpPr>
        <p:grpSp>
          <p:nvGrpSpPr>
            <p:cNvPr id="30" name="组合 29"/>
            <p:cNvGrpSpPr/>
            <p:nvPr/>
          </p:nvGrpSpPr>
          <p:grpSpPr>
            <a:xfrm>
              <a:off x="2877864" y="3455276"/>
              <a:ext cx="619125" cy="6339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2" name="同心圆 3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1" name="TextBox 43"/>
            <p:cNvSpPr txBox="1"/>
            <p:nvPr/>
          </p:nvSpPr>
          <p:spPr>
            <a:xfrm rot="19571467">
              <a:off x="2852291" y="3636049"/>
              <a:ext cx="670560" cy="230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2FA598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界面设计</a:t>
              </a:r>
              <a:endParaRPr lang="zh-CN" altLang="en-US" sz="1400" dirty="0">
                <a:solidFill>
                  <a:srgbClr val="2FA598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019415" y="2134769"/>
            <a:ext cx="944880" cy="845296"/>
            <a:chOff x="3678837" y="1639176"/>
            <a:chExt cx="708660" cy="633972"/>
          </a:xfrm>
        </p:grpSpPr>
        <p:grpSp>
          <p:nvGrpSpPr>
            <p:cNvPr id="35" name="组合 34"/>
            <p:cNvGrpSpPr/>
            <p:nvPr/>
          </p:nvGrpSpPr>
          <p:grpSpPr>
            <a:xfrm>
              <a:off x="3723650" y="1639176"/>
              <a:ext cx="619125" cy="6339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7" name="同心圆 3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6" name="TextBox 44"/>
            <p:cNvSpPr txBox="1"/>
            <p:nvPr/>
          </p:nvSpPr>
          <p:spPr>
            <a:xfrm rot="20721555">
              <a:off x="3678837" y="1852602"/>
              <a:ext cx="708660" cy="20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2FA598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数据库设计</a:t>
              </a:r>
              <a:endParaRPr lang="zh-CN" altLang="en-US" sz="1200" dirty="0">
                <a:solidFill>
                  <a:srgbClr val="2FA598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412071" y="3911606"/>
            <a:ext cx="825500" cy="845296"/>
            <a:chOff x="5473327" y="2971804"/>
            <a:chExt cx="619125" cy="633972"/>
          </a:xfrm>
        </p:grpSpPr>
        <p:grpSp>
          <p:nvGrpSpPr>
            <p:cNvPr id="40" name="组合 39"/>
            <p:cNvGrpSpPr/>
            <p:nvPr/>
          </p:nvGrpSpPr>
          <p:grpSpPr>
            <a:xfrm>
              <a:off x="5473327" y="2971804"/>
              <a:ext cx="619125" cy="6339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2" name="同心圆 4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1" name="TextBox 45"/>
            <p:cNvSpPr txBox="1"/>
            <p:nvPr/>
          </p:nvSpPr>
          <p:spPr>
            <a:xfrm>
              <a:off x="5510752" y="3127629"/>
              <a:ext cx="544830" cy="315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35" dirty="0">
                  <a:solidFill>
                    <a:srgbClr val="2FA598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实现</a:t>
              </a:r>
              <a:endParaRPr lang="zh-CN" altLang="en-US" sz="2135" dirty="0">
                <a:solidFill>
                  <a:srgbClr val="2FA598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732014" y="2315013"/>
            <a:ext cx="825500" cy="845296"/>
            <a:chOff x="7213287" y="1774359"/>
            <a:chExt cx="619125" cy="633972"/>
          </a:xfrm>
        </p:grpSpPr>
        <p:grpSp>
          <p:nvGrpSpPr>
            <p:cNvPr id="45" name="组合 44"/>
            <p:cNvGrpSpPr/>
            <p:nvPr/>
          </p:nvGrpSpPr>
          <p:grpSpPr>
            <a:xfrm>
              <a:off x="7213287" y="1774359"/>
              <a:ext cx="619125" cy="6339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7" name="同心圆 4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6" name="TextBox 46"/>
            <p:cNvSpPr txBox="1"/>
            <p:nvPr/>
          </p:nvSpPr>
          <p:spPr>
            <a:xfrm rot="1067031">
              <a:off x="7222766" y="1946825"/>
              <a:ext cx="594360" cy="345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2FA598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完善</a:t>
              </a:r>
              <a:endParaRPr lang="zh-CN" altLang="en-US" sz="2400" dirty="0">
                <a:solidFill>
                  <a:srgbClr val="2FA598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1" name="TextBox 54"/>
          <p:cNvSpPr txBox="1"/>
          <p:nvPr/>
        </p:nvSpPr>
        <p:spPr>
          <a:xfrm>
            <a:off x="7028931" y="2657548"/>
            <a:ext cx="1416515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3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按照设想开始实现每个功能</a:t>
            </a:r>
            <a:endParaRPr lang="zh-CN" altLang="en-US" sz="133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方正兰亭细黑_GBK_M" pitchFamily="2" charset="2"/>
              <a:sym typeface="Arial" panose="020B0604020202020204" pitchFamily="34" charset="0"/>
            </a:endParaRPr>
          </a:p>
        </p:txBody>
      </p:sp>
      <p:sp>
        <p:nvSpPr>
          <p:cNvPr id="52" name="TextBox 55"/>
          <p:cNvSpPr txBox="1"/>
          <p:nvPr/>
        </p:nvSpPr>
        <p:spPr>
          <a:xfrm rot="19800000">
            <a:off x="2666869" y="3022768"/>
            <a:ext cx="14165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开始进行主要界面的设计，登录界面参考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QQ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风格，主界面参考微信风格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方正兰亭细黑_GBK_M" pitchFamily="2" charset="2"/>
              <a:sym typeface="Arial" panose="020B0604020202020204" pitchFamily="34" charset="0"/>
            </a:endParaRPr>
          </a:p>
        </p:txBody>
      </p:sp>
      <p:sp>
        <p:nvSpPr>
          <p:cNvPr id="53" name="TextBox 56"/>
          <p:cNvSpPr txBox="1"/>
          <p:nvPr/>
        </p:nvSpPr>
        <p:spPr>
          <a:xfrm rot="18900000">
            <a:off x="2337051" y="5084952"/>
            <a:ext cx="1416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组内讨论新创意和分析可行性和吸引力，最终确认选题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方正兰亭细黑_GBK_M" pitchFamily="2" charset="2"/>
              <a:sym typeface="Arial" panose="020B0604020202020204" pitchFamily="34" charset="0"/>
            </a:endParaRPr>
          </a:p>
        </p:txBody>
      </p:sp>
      <p:sp>
        <p:nvSpPr>
          <p:cNvPr id="54" name="TextBox 57"/>
          <p:cNvSpPr txBox="1"/>
          <p:nvPr/>
        </p:nvSpPr>
        <p:spPr>
          <a:xfrm rot="20700000">
            <a:off x="5325001" y="3824710"/>
            <a:ext cx="1416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考虑功能和使用到的字段，建立对应的数据库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方正兰亭细黑_GBK_M" pitchFamily="2" charset="2"/>
              <a:sym typeface="Arial" panose="020B0604020202020204" pitchFamily="34" charset="0"/>
            </a:endParaRPr>
          </a:p>
        </p:txBody>
      </p:sp>
      <p:sp>
        <p:nvSpPr>
          <p:cNvPr id="55" name="TextBox 58"/>
          <p:cNvSpPr txBox="1"/>
          <p:nvPr/>
        </p:nvSpPr>
        <p:spPr>
          <a:xfrm rot="900000">
            <a:off x="8843520" y="3977060"/>
            <a:ext cx="1416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进行用户测试和完善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she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方正兰亭细黑_GBK_M" pitchFamily="2" charset="2"/>
              <a:sym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3425201" y="79057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1158975" y="167204"/>
            <a:ext cx="18161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主要工作</a:t>
            </a:r>
            <a:endParaRPr lang="zh-CN" altLang="en-US" sz="32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207780" y="101257"/>
            <a:ext cx="866605" cy="778226"/>
            <a:chOff x="283980" y="301282"/>
            <a:chExt cx="866605" cy="778226"/>
          </a:xfrm>
        </p:grpSpPr>
        <p:grpSp>
          <p:nvGrpSpPr>
            <p:cNvPr id="61" name="组合 60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63" name="任意多边形 62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任意多边形 63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2" name="文本框 61"/>
            <p:cNvSpPr txBox="1"/>
            <p:nvPr/>
          </p:nvSpPr>
          <p:spPr>
            <a:xfrm>
              <a:off x="477473" y="367229"/>
              <a:ext cx="4796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2FA598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36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6"/>
          <p:cNvGrpSpPr/>
          <p:nvPr/>
        </p:nvGrpSpPr>
        <p:grpSpPr>
          <a:xfrm>
            <a:off x="1450230" y="3977814"/>
            <a:ext cx="1482762" cy="1651152"/>
            <a:chOff x="520864" y="3966264"/>
            <a:chExt cx="1482762" cy="1651152"/>
          </a:xfrm>
          <a:effectLst>
            <a:outerShdw blurRad="431800" dist="203200" dir="2700000" algn="tl" rotWithShape="0">
              <a:prstClr val="black">
                <a:alpha val="27000"/>
              </a:prstClr>
            </a:outerShdw>
          </a:effectLst>
        </p:grpSpPr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4" t="5323" r="1242" b="8844"/>
            <a:stretch>
              <a:fillRect/>
            </a:stretch>
          </p:blipFill>
          <p:spPr>
            <a:xfrm>
              <a:off x="532889" y="3975790"/>
              <a:ext cx="1468234" cy="1634974"/>
            </a:xfrm>
            <a:custGeom>
              <a:avLst/>
              <a:gdLst>
                <a:gd name="connsiteX0" fmla="*/ 729003 w 1468234"/>
                <a:gd name="connsiteY0" fmla="*/ 0 h 1634974"/>
                <a:gd name="connsiteX1" fmla="*/ 734916 w 1468234"/>
                <a:gd name="connsiteY1" fmla="*/ 155 h 1634974"/>
                <a:gd name="connsiteX2" fmla="*/ 740831 w 1468234"/>
                <a:gd name="connsiteY2" fmla="*/ 0 h 1634974"/>
                <a:gd name="connsiteX3" fmla="*/ 743031 w 1468234"/>
                <a:gd name="connsiteY3" fmla="*/ 369 h 1634974"/>
                <a:gd name="connsiteX4" fmla="*/ 758703 w 1468234"/>
                <a:gd name="connsiteY4" fmla="*/ 782 h 1634974"/>
                <a:gd name="connsiteX5" fmla="*/ 816562 w 1468234"/>
                <a:gd name="connsiteY5" fmla="*/ 20238 h 1634974"/>
                <a:gd name="connsiteX6" fmla="*/ 1386593 w 1468234"/>
                <a:gd name="connsiteY6" fmla="*/ 349346 h 1634974"/>
                <a:gd name="connsiteX7" fmla="*/ 1398036 w 1468234"/>
                <a:gd name="connsiteY7" fmla="*/ 357585 h 1634974"/>
                <a:gd name="connsiteX8" fmla="*/ 1400460 w 1468234"/>
                <a:gd name="connsiteY8" fmla="*/ 358900 h 1634974"/>
                <a:gd name="connsiteX9" fmla="*/ 1404551 w 1468234"/>
                <a:gd name="connsiteY9" fmla="*/ 362276 h 1634974"/>
                <a:gd name="connsiteX10" fmla="*/ 1411861 w 1468234"/>
                <a:gd name="connsiteY10" fmla="*/ 367540 h 1634974"/>
                <a:gd name="connsiteX11" fmla="*/ 1414854 w 1468234"/>
                <a:gd name="connsiteY11" fmla="*/ 370777 h 1634974"/>
                <a:gd name="connsiteX12" fmla="*/ 1423210 w 1468234"/>
                <a:gd name="connsiteY12" fmla="*/ 377671 h 1634974"/>
                <a:gd name="connsiteX13" fmla="*/ 1468234 w 1468234"/>
                <a:gd name="connsiteY13" fmla="*/ 486369 h 1634974"/>
                <a:gd name="connsiteX14" fmla="*/ 1468234 w 1468234"/>
                <a:gd name="connsiteY14" fmla="*/ 1144584 h 1634974"/>
                <a:gd name="connsiteX15" fmla="*/ 1441981 w 1468234"/>
                <a:gd name="connsiteY15" fmla="*/ 1230532 h 1634974"/>
                <a:gd name="connsiteX16" fmla="*/ 1438788 w 1468234"/>
                <a:gd name="connsiteY16" fmla="*/ 1234401 h 1634974"/>
                <a:gd name="connsiteX17" fmla="*/ 1432373 w 1468234"/>
                <a:gd name="connsiteY17" fmla="*/ 1244867 h 1634974"/>
                <a:gd name="connsiteX18" fmla="*/ 1386594 w 1468234"/>
                <a:gd name="connsiteY18" fmla="*/ 1285246 h 1634974"/>
                <a:gd name="connsiteX19" fmla="*/ 816563 w 1468234"/>
                <a:gd name="connsiteY19" fmla="*/ 1614354 h 1634974"/>
                <a:gd name="connsiteX20" fmla="*/ 699916 w 1468234"/>
                <a:gd name="connsiteY20" fmla="*/ 1629711 h 1634974"/>
                <a:gd name="connsiteX21" fmla="*/ 688403 w 1468234"/>
                <a:gd name="connsiteY21" fmla="*/ 1625412 h 1634974"/>
                <a:gd name="connsiteX22" fmla="*/ 681663 w 1468234"/>
                <a:gd name="connsiteY22" fmla="*/ 1623887 h 1634974"/>
                <a:gd name="connsiteX23" fmla="*/ 653272 w 1468234"/>
                <a:gd name="connsiteY23" fmla="*/ 1611101 h 1634974"/>
                <a:gd name="connsiteX24" fmla="*/ 83241 w 1468234"/>
                <a:gd name="connsiteY24" fmla="*/ 1281993 h 1634974"/>
                <a:gd name="connsiteX25" fmla="*/ 73426 w 1468234"/>
                <a:gd name="connsiteY25" fmla="*/ 1274926 h 1634974"/>
                <a:gd name="connsiteX26" fmla="*/ 67774 w 1468234"/>
                <a:gd name="connsiteY26" fmla="*/ 1271859 h 1634974"/>
                <a:gd name="connsiteX27" fmla="*/ 58234 w 1468234"/>
                <a:gd name="connsiteY27" fmla="*/ 1263987 h 1634974"/>
                <a:gd name="connsiteX28" fmla="*/ 57972 w 1468234"/>
                <a:gd name="connsiteY28" fmla="*/ 1263799 h 1634974"/>
                <a:gd name="connsiteX29" fmla="*/ 57866 w 1468234"/>
                <a:gd name="connsiteY29" fmla="*/ 1263683 h 1634974"/>
                <a:gd name="connsiteX30" fmla="*/ 45024 w 1468234"/>
                <a:gd name="connsiteY30" fmla="*/ 1253088 h 1634974"/>
                <a:gd name="connsiteX31" fmla="*/ 0 w 1468234"/>
                <a:gd name="connsiteY31" fmla="*/ 1144390 h 1634974"/>
                <a:gd name="connsiteX32" fmla="*/ 0 w 1468234"/>
                <a:gd name="connsiteY32" fmla="*/ 486175 h 1634974"/>
                <a:gd name="connsiteX33" fmla="*/ 67774 w 1468234"/>
                <a:gd name="connsiteY33" fmla="*/ 358706 h 1634974"/>
                <a:gd name="connsiteX34" fmla="*/ 77789 w 1468234"/>
                <a:gd name="connsiteY34" fmla="*/ 353271 h 1634974"/>
                <a:gd name="connsiteX35" fmla="*/ 83240 w 1468234"/>
                <a:gd name="connsiteY35" fmla="*/ 349346 h 1634974"/>
                <a:gd name="connsiteX36" fmla="*/ 653271 w 1468234"/>
                <a:gd name="connsiteY36" fmla="*/ 20238 h 1634974"/>
                <a:gd name="connsiteX37" fmla="*/ 711131 w 1468234"/>
                <a:gd name="connsiteY37" fmla="*/ 782 h 1634974"/>
                <a:gd name="connsiteX38" fmla="*/ 726803 w 1468234"/>
                <a:gd name="connsiteY38" fmla="*/ 369 h 16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468234" h="1634974">
                  <a:moveTo>
                    <a:pt x="729003" y="0"/>
                  </a:moveTo>
                  <a:lnTo>
                    <a:pt x="734916" y="155"/>
                  </a:lnTo>
                  <a:lnTo>
                    <a:pt x="740831" y="0"/>
                  </a:lnTo>
                  <a:lnTo>
                    <a:pt x="743031" y="369"/>
                  </a:lnTo>
                  <a:lnTo>
                    <a:pt x="758703" y="782"/>
                  </a:lnTo>
                  <a:cubicBezTo>
                    <a:pt x="778519" y="3241"/>
                    <a:pt x="798181" y="9625"/>
                    <a:pt x="816562" y="20238"/>
                  </a:cubicBezTo>
                  <a:lnTo>
                    <a:pt x="1386593" y="349346"/>
                  </a:lnTo>
                  <a:lnTo>
                    <a:pt x="1398036" y="357585"/>
                  </a:lnTo>
                  <a:lnTo>
                    <a:pt x="1400460" y="358900"/>
                  </a:lnTo>
                  <a:lnTo>
                    <a:pt x="1404551" y="362276"/>
                  </a:lnTo>
                  <a:lnTo>
                    <a:pt x="1411861" y="367540"/>
                  </a:lnTo>
                  <a:lnTo>
                    <a:pt x="1414854" y="370777"/>
                  </a:lnTo>
                  <a:lnTo>
                    <a:pt x="1423210" y="377671"/>
                  </a:lnTo>
                  <a:cubicBezTo>
                    <a:pt x="1451028" y="405489"/>
                    <a:pt x="1468234" y="443920"/>
                    <a:pt x="1468234" y="486369"/>
                  </a:cubicBezTo>
                  <a:lnTo>
                    <a:pt x="1468234" y="1144584"/>
                  </a:lnTo>
                  <a:cubicBezTo>
                    <a:pt x="1468234" y="1176421"/>
                    <a:pt x="1458556" y="1205997"/>
                    <a:pt x="1441981" y="1230532"/>
                  </a:cubicBezTo>
                  <a:lnTo>
                    <a:pt x="1438788" y="1234401"/>
                  </a:lnTo>
                  <a:lnTo>
                    <a:pt x="1432373" y="1244867"/>
                  </a:lnTo>
                  <a:cubicBezTo>
                    <a:pt x="1420335" y="1260799"/>
                    <a:pt x="1404975" y="1274634"/>
                    <a:pt x="1386594" y="1285246"/>
                  </a:cubicBezTo>
                  <a:lnTo>
                    <a:pt x="816563" y="1614354"/>
                  </a:lnTo>
                  <a:cubicBezTo>
                    <a:pt x="779801" y="1635578"/>
                    <a:pt x="737916" y="1639893"/>
                    <a:pt x="699916" y="1629711"/>
                  </a:cubicBezTo>
                  <a:lnTo>
                    <a:pt x="688403" y="1625412"/>
                  </a:lnTo>
                  <a:lnTo>
                    <a:pt x="681663" y="1623887"/>
                  </a:lnTo>
                  <a:cubicBezTo>
                    <a:pt x="671973" y="1620656"/>
                    <a:pt x="662462" y="1616407"/>
                    <a:pt x="653272" y="1611101"/>
                  </a:cubicBezTo>
                  <a:lnTo>
                    <a:pt x="83241" y="1281993"/>
                  </a:lnTo>
                  <a:lnTo>
                    <a:pt x="73426" y="1274926"/>
                  </a:lnTo>
                  <a:lnTo>
                    <a:pt x="67774" y="1271859"/>
                  </a:lnTo>
                  <a:lnTo>
                    <a:pt x="58234" y="1263987"/>
                  </a:lnTo>
                  <a:lnTo>
                    <a:pt x="57972" y="1263799"/>
                  </a:lnTo>
                  <a:lnTo>
                    <a:pt x="57866" y="1263683"/>
                  </a:lnTo>
                  <a:lnTo>
                    <a:pt x="45024" y="1253088"/>
                  </a:lnTo>
                  <a:cubicBezTo>
                    <a:pt x="17206" y="1225270"/>
                    <a:pt x="0" y="1186839"/>
                    <a:pt x="0" y="1144390"/>
                  </a:cubicBezTo>
                  <a:lnTo>
                    <a:pt x="0" y="486175"/>
                  </a:lnTo>
                  <a:cubicBezTo>
                    <a:pt x="0" y="433113"/>
                    <a:pt x="26884" y="386331"/>
                    <a:pt x="67774" y="358706"/>
                  </a:cubicBezTo>
                  <a:lnTo>
                    <a:pt x="77789" y="353271"/>
                  </a:lnTo>
                  <a:lnTo>
                    <a:pt x="83240" y="349346"/>
                  </a:lnTo>
                  <a:lnTo>
                    <a:pt x="653271" y="20238"/>
                  </a:lnTo>
                  <a:cubicBezTo>
                    <a:pt x="671652" y="9625"/>
                    <a:pt x="691314" y="3241"/>
                    <a:pt x="711131" y="782"/>
                  </a:cubicBezTo>
                  <a:lnTo>
                    <a:pt x="726803" y="369"/>
                  </a:lnTo>
                  <a:close/>
                </a:path>
              </a:pathLst>
            </a:custGeom>
          </p:spPr>
        </p:pic>
        <p:sp>
          <p:nvSpPr>
            <p:cNvPr id="28" name="任意多边形 27"/>
            <p:cNvSpPr/>
            <p:nvPr/>
          </p:nvSpPr>
          <p:spPr>
            <a:xfrm rot="5400000">
              <a:off x="436669" y="4050459"/>
              <a:ext cx="1651152" cy="1482762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439871" y="1571516"/>
            <a:ext cx="2218672" cy="2470634"/>
            <a:chOff x="1908523" y="2762122"/>
            <a:chExt cx="1869208" cy="2081482"/>
          </a:xfrm>
          <a:effectLst>
            <a:outerShdw blurRad="431800" dist="203200" dir="2700000" algn="tl" rotWithShape="0">
              <a:prstClr val="black">
                <a:alpha val="27000"/>
              </a:prstClr>
            </a:outerShdw>
          </a:effectLst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00" r="19162" b="3104"/>
            <a:stretch>
              <a:fillRect/>
            </a:stretch>
          </p:blipFill>
          <p:spPr>
            <a:xfrm>
              <a:off x="1908524" y="2762122"/>
              <a:ext cx="1869206" cy="2081482"/>
            </a:xfrm>
            <a:custGeom>
              <a:avLst/>
              <a:gdLst>
                <a:gd name="connsiteX0" fmla="*/ 928093 w 1869206"/>
                <a:gd name="connsiteY0" fmla="*/ 0 h 2081482"/>
                <a:gd name="connsiteX1" fmla="*/ 935621 w 1869206"/>
                <a:gd name="connsiteY1" fmla="*/ 198 h 2081482"/>
                <a:gd name="connsiteX2" fmla="*/ 943150 w 1869206"/>
                <a:gd name="connsiteY2" fmla="*/ 0 h 2081482"/>
                <a:gd name="connsiteX3" fmla="*/ 945951 w 1869206"/>
                <a:gd name="connsiteY3" fmla="*/ 470 h 2081482"/>
                <a:gd name="connsiteX4" fmla="*/ 965904 w 1869206"/>
                <a:gd name="connsiteY4" fmla="*/ 995 h 2081482"/>
                <a:gd name="connsiteX5" fmla="*/ 1039564 w 1869206"/>
                <a:gd name="connsiteY5" fmla="*/ 25765 h 2081482"/>
                <a:gd name="connsiteX6" fmla="*/ 1765269 w 1869206"/>
                <a:gd name="connsiteY6" fmla="*/ 444751 h 2081482"/>
                <a:gd name="connsiteX7" fmla="*/ 1779837 w 1869206"/>
                <a:gd name="connsiteY7" fmla="*/ 455241 h 2081482"/>
                <a:gd name="connsiteX8" fmla="*/ 1782923 w 1869206"/>
                <a:gd name="connsiteY8" fmla="*/ 456915 h 2081482"/>
                <a:gd name="connsiteX9" fmla="*/ 1788131 w 1869206"/>
                <a:gd name="connsiteY9" fmla="*/ 461213 h 2081482"/>
                <a:gd name="connsiteX10" fmla="*/ 1797438 w 1869206"/>
                <a:gd name="connsiteY10" fmla="*/ 467915 h 2081482"/>
                <a:gd name="connsiteX11" fmla="*/ 1801248 w 1869206"/>
                <a:gd name="connsiteY11" fmla="*/ 472035 h 2081482"/>
                <a:gd name="connsiteX12" fmla="*/ 1811886 w 1869206"/>
                <a:gd name="connsiteY12" fmla="*/ 480812 h 2081482"/>
                <a:gd name="connsiteX13" fmla="*/ 1869206 w 1869206"/>
                <a:gd name="connsiteY13" fmla="*/ 619195 h 2081482"/>
                <a:gd name="connsiteX14" fmla="*/ 1869206 w 1869206"/>
                <a:gd name="connsiteY14" fmla="*/ 1457167 h 2081482"/>
                <a:gd name="connsiteX15" fmla="*/ 1835783 w 1869206"/>
                <a:gd name="connsiteY15" fmla="*/ 1566587 h 2081482"/>
                <a:gd name="connsiteX16" fmla="*/ 1831718 w 1869206"/>
                <a:gd name="connsiteY16" fmla="*/ 1571514 h 2081482"/>
                <a:gd name="connsiteX17" fmla="*/ 1823551 w 1869206"/>
                <a:gd name="connsiteY17" fmla="*/ 1584837 h 2081482"/>
                <a:gd name="connsiteX18" fmla="*/ 1765270 w 1869206"/>
                <a:gd name="connsiteY18" fmla="*/ 1636244 h 2081482"/>
                <a:gd name="connsiteX19" fmla="*/ 1039565 w 1869206"/>
                <a:gd name="connsiteY19" fmla="*/ 2055231 h 2081482"/>
                <a:gd name="connsiteX20" fmla="*/ 891061 w 1869206"/>
                <a:gd name="connsiteY20" fmla="*/ 2074781 h 2081482"/>
                <a:gd name="connsiteX21" fmla="*/ 876405 w 1869206"/>
                <a:gd name="connsiteY21" fmla="*/ 2069309 h 2081482"/>
                <a:gd name="connsiteX22" fmla="*/ 867824 w 1869206"/>
                <a:gd name="connsiteY22" fmla="*/ 2067367 h 2081482"/>
                <a:gd name="connsiteX23" fmla="*/ 831679 w 1869206"/>
                <a:gd name="connsiteY23" fmla="*/ 2051089 h 2081482"/>
                <a:gd name="connsiteX24" fmla="*/ 105974 w 1869206"/>
                <a:gd name="connsiteY24" fmla="*/ 1632103 h 2081482"/>
                <a:gd name="connsiteX25" fmla="*/ 93478 w 1869206"/>
                <a:gd name="connsiteY25" fmla="*/ 1623106 h 2081482"/>
                <a:gd name="connsiteX26" fmla="*/ 86284 w 1869206"/>
                <a:gd name="connsiteY26" fmla="*/ 1619201 h 2081482"/>
                <a:gd name="connsiteX27" fmla="*/ 74137 w 1869206"/>
                <a:gd name="connsiteY27" fmla="*/ 1609179 h 2081482"/>
                <a:gd name="connsiteX28" fmla="*/ 73804 w 1869206"/>
                <a:gd name="connsiteY28" fmla="*/ 1608939 h 2081482"/>
                <a:gd name="connsiteX29" fmla="*/ 73669 w 1869206"/>
                <a:gd name="connsiteY29" fmla="*/ 1608792 h 2081482"/>
                <a:gd name="connsiteX30" fmla="*/ 57320 w 1869206"/>
                <a:gd name="connsiteY30" fmla="*/ 1595303 h 2081482"/>
                <a:gd name="connsiteX31" fmla="*/ 0 w 1869206"/>
                <a:gd name="connsiteY31" fmla="*/ 1456920 h 2081482"/>
                <a:gd name="connsiteX32" fmla="*/ 0 w 1869206"/>
                <a:gd name="connsiteY32" fmla="*/ 618948 h 2081482"/>
                <a:gd name="connsiteX33" fmla="*/ 86284 w 1869206"/>
                <a:gd name="connsiteY33" fmla="*/ 456668 h 2081482"/>
                <a:gd name="connsiteX34" fmla="*/ 99033 w 1869206"/>
                <a:gd name="connsiteY34" fmla="*/ 449748 h 2081482"/>
                <a:gd name="connsiteX35" fmla="*/ 105973 w 1869206"/>
                <a:gd name="connsiteY35" fmla="*/ 444751 h 2081482"/>
                <a:gd name="connsiteX36" fmla="*/ 831678 w 1869206"/>
                <a:gd name="connsiteY36" fmla="*/ 25765 h 2081482"/>
                <a:gd name="connsiteX37" fmla="*/ 905339 w 1869206"/>
                <a:gd name="connsiteY37" fmla="*/ 995 h 2081482"/>
                <a:gd name="connsiteX38" fmla="*/ 925292 w 1869206"/>
                <a:gd name="connsiteY38" fmla="*/ 470 h 208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69206" h="2081482">
                  <a:moveTo>
                    <a:pt x="928093" y="0"/>
                  </a:moveTo>
                  <a:lnTo>
                    <a:pt x="935621" y="198"/>
                  </a:lnTo>
                  <a:lnTo>
                    <a:pt x="943150" y="0"/>
                  </a:lnTo>
                  <a:lnTo>
                    <a:pt x="945951" y="470"/>
                  </a:lnTo>
                  <a:lnTo>
                    <a:pt x="965904" y="995"/>
                  </a:lnTo>
                  <a:cubicBezTo>
                    <a:pt x="991132" y="4126"/>
                    <a:pt x="1016163" y="12254"/>
                    <a:pt x="1039564" y="25765"/>
                  </a:cubicBezTo>
                  <a:lnTo>
                    <a:pt x="1765269" y="444751"/>
                  </a:lnTo>
                  <a:lnTo>
                    <a:pt x="1779837" y="455241"/>
                  </a:lnTo>
                  <a:lnTo>
                    <a:pt x="1782923" y="456915"/>
                  </a:lnTo>
                  <a:lnTo>
                    <a:pt x="1788131" y="461213"/>
                  </a:lnTo>
                  <a:lnTo>
                    <a:pt x="1797438" y="467915"/>
                  </a:lnTo>
                  <a:lnTo>
                    <a:pt x="1801248" y="472035"/>
                  </a:lnTo>
                  <a:lnTo>
                    <a:pt x="1811886" y="480812"/>
                  </a:lnTo>
                  <a:cubicBezTo>
                    <a:pt x="1847301" y="516228"/>
                    <a:pt x="1869206" y="565154"/>
                    <a:pt x="1869206" y="619195"/>
                  </a:cubicBezTo>
                  <a:lnTo>
                    <a:pt x="1869206" y="1457167"/>
                  </a:lnTo>
                  <a:cubicBezTo>
                    <a:pt x="1869206" y="1497699"/>
                    <a:pt x="1856885" y="1535352"/>
                    <a:pt x="1835783" y="1566587"/>
                  </a:cubicBezTo>
                  <a:lnTo>
                    <a:pt x="1831718" y="1571514"/>
                  </a:lnTo>
                  <a:lnTo>
                    <a:pt x="1823551" y="1584837"/>
                  </a:lnTo>
                  <a:cubicBezTo>
                    <a:pt x="1808226" y="1605120"/>
                    <a:pt x="1788671" y="1622734"/>
                    <a:pt x="1765270" y="1636244"/>
                  </a:cubicBezTo>
                  <a:lnTo>
                    <a:pt x="1039565" y="2055231"/>
                  </a:lnTo>
                  <a:cubicBezTo>
                    <a:pt x="992763" y="2082251"/>
                    <a:pt x="939440" y="2087744"/>
                    <a:pt x="891061" y="2074781"/>
                  </a:cubicBezTo>
                  <a:lnTo>
                    <a:pt x="876405" y="2069309"/>
                  </a:lnTo>
                  <a:lnTo>
                    <a:pt x="867824" y="2067367"/>
                  </a:lnTo>
                  <a:cubicBezTo>
                    <a:pt x="855488" y="2063254"/>
                    <a:pt x="843380" y="2057844"/>
                    <a:pt x="831679" y="2051089"/>
                  </a:cubicBezTo>
                  <a:lnTo>
                    <a:pt x="105974" y="1632103"/>
                  </a:lnTo>
                  <a:lnTo>
                    <a:pt x="93478" y="1623106"/>
                  </a:lnTo>
                  <a:lnTo>
                    <a:pt x="86284" y="1619201"/>
                  </a:lnTo>
                  <a:lnTo>
                    <a:pt x="74137" y="1609179"/>
                  </a:lnTo>
                  <a:lnTo>
                    <a:pt x="73804" y="1608939"/>
                  </a:lnTo>
                  <a:lnTo>
                    <a:pt x="73669" y="1608792"/>
                  </a:lnTo>
                  <a:lnTo>
                    <a:pt x="57320" y="1595303"/>
                  </a:lnTo>
                  <a:cubicBezTo>
                    <a:pt x="21904" y="1559888"/>
                    <a:pt x="0" y="1510963"/>
                    <a:pt x="0" y="1456920"/>
                  </a:cubicBezTo>
                  <a:lnTo>
                    <a:pt x="0" y="618948"/>
                  </a:lnTo>
                  <a:cubicBezTo>
                    <a:pt x="0" y="551396"/>
                    <a:pt x="34226" y="491837"/>
                    <a:pt x="86284" y="456668"/>
                  </a:cubicBezTo>
                  <a:lnTo>
                    <a:pt x="99033" y="449748"/>
                  </a:lnTo>
                  <a:lnTo>
                    <a:pt x="105973" y="444751"/>
                  </a:lnTo>
                  <a:lnTo>
                    <a:pt x="831678" y="25765"/>
                  </a:lnTo>
                  <a:cubicBezTo>
                    <a:pt x="855079" y="12254"/>
                    <a:pt x="880111" y="4126"/>
                    <a:pt x="905339" y="995"/>
                  </a:cubicBezTo>
                  <a:lnTo>
                    <a:pt x="925292" y="470"/>
                  </a:lnTo>
                  <a:close/>
                </a:path>
              </a:pathLst>
            </a:custGeom>
          </p:spPr>
        </p:pic>
        <p:sp>
          <p:nvSpPr>
            <p:cNvPr id="18" name="任意多边形 17"/>
            <p:cNvSpPr/>
            <p:nvPr/>
          </p:nvSpPr>
          <p:spPr>
            <a:xfrm rot="5400000">
              <a:off x="1802386" y="2868259"/>
              <a:ext cx="2081482" cy="1869208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772747" y="2262422"/>
            <a:ext cx="1609126" cy="1788949"/>
            <a:chOff x="3258517" y="1857700"/>
            <a:chExt cx="1609126" cy="1788949"/>
          </a:xfrm>
          <a:effectLst>
            <a:outerShdw blurRad="431800" dist="203200" dir="2700000" algn="tl" rotWithShape="0">
              <a:prstClr val="black">
                <a:alpha val="27000"/>
              </a:prstClr>
            </a:outerShdw>
          </a:effectLst>
        </p:grpSpPr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20" r="1201" b="7218"/>
            <a:stretch>
              <a:fillRect/>
            </a:stretch>
          </p:blipFill>
          <p:spPr>
            <a:xfrm>
              <a:off x="3258517" y="1870936"/>
              <a:ext cx="1609126" cy="1775713"/>
            </a:xfrm>
            <a:custGeom>
              <a:avLst/>
              <a:gdLst>
                <a:gd name="connsiteX0" fmla="*/ 733882 w 1609126"/>
                <a:gd name="connsiteY0" fmla="*/ 0 h 1775713"/>
                <a:gd name="connsiteX1" fmla="*/ 876998 w 1609126"/>
                <a:gd name="connsiteY1" fmla="*/ 0 h 1775713"/>
                <a:gd name="connsiteX2" fmla="*/ 894920 w 1609126"/>
                <a:gd name="connsiteY2" fmla="*/ 6027 h 1775713"/>
                <a:gd name="connsiteX3" fmla="*/ 1519651 w 1609126"/>
                <a:gd name="connsiteY3" fmla="*/ 366716 h 1775713"/>
                <a:gd name="connsiteX4" fmla="*/ 1532192 w 1609126"/>
                <a:gd name="connsiteY4" fmla="*/ 375746 h 1775713"/>
                <a:gd name="connsiteX5" fmla="*/ 1534848 w 1609126"/>
                <a:gd name="connsiteY5" fmla="*/ 377187 h 1775713"/>
                <a:gd name="connsiteX6" fmla="*/ 1539332 w 1609126"/>
                <a:gd name="connsiteY6" fmla="*/ 380887 h 1775713"/>
                <a:gd name="connsiteX7" fmla="*/ 1547344 w 1609126"/>
                <a:gd name="connsiteY7" fmla="*/ 386656 h 1775713"/>
                <a:gd name="connsiteX8" fmla="*/ 1550624 w 1609126"/>
                <a:gd name="connsiteY8" fmla="*/ 390203 h 1775713"/>
                <a:gd name="connsiteX9" fmla="*/ 1559782 w 1609126"/>
                <a:gd name="connsiteY9" fmla="*/ 397760 h 1775713"/>
                <a:gd name="connsiteX10" fmla="*/ 1609126 w 1609126"/>
                <a:gd name="connsiteY10" fmla="*/ 516888 h 1775713"/>
                <a:gd name="connsiteX11" fmla="*/ 1609126 w 1609126"/>
                <a:gd name="connsiteY11" fmla="*/ 1238265 h 1775713"/>
                <a:gd name="connsiteX12" fmla="*/ 1580354 w 1609126"/>
                <a:gd name="connsiteY12" fmla="*/ 1332460 h 1775713"/>
                <a:gd name="connsiteX13" fmla="*/ 1576854 w 1609126"/>
                <a:gd name="connsiteY13" fmla="*/ 1336701 h 1775713"/>
                <a:gd name="connsiteX14" fmla="*/ 1569824 w 1609126"/>
                <a:gd name="connsiteY14" fmla="*/ 1348171 h 1775713"/>
                <a:gd name="connsiteX15" fmla="*/ 1519652 w 1609126"/>
                <a:gd name="connsiteY15" fmla="*/ 1392425 h 1775713"/>
                <a:gd name="connsiteX16" fmla="*/ 894920 w 1609126"/>
                <a:gd name="connsiteY16" fmla="*/ 1753114 h 1775713"/>
                <a:gd name="connsiteX17" fmla="*/ 767080 w 1609126"/>
                <a:gd name="connsiteY17" fmla="*/ 1769945 h 1775713"/>
                <a:gd name="connsiteX18" fmla="*/ 754462 w 1609126"/>
                <a:gd name="connsiteY18" fmla="*/ 1765234 h 1775713"/>
                <a:gd name="connsiteX19" fmla="*/ 747076 w 1609126"/>
                <a:gd name="connsiteY19" fmla="*/ 1763562 h 1775713"/>
                <a:gd name="connsiteX20" fmla="*/ 715960 w 1609126"/>
                <a:gd name="connsiteY20" fmla="*/ 1749549 h 1775713"/>
                <a:gd name="connsiteX21" fmla="*/ 91229 w 1609126"/>
                <a:gd name="connsiteY21" fmla="*/ 1388860 h 1775713"/>
                <a:gd name="connsiteX22" fmla="*/ 80472 w 1609126"/>
                <a:gd name="connsiteY22" fmla="*/ 1381115 h 1775713"/>
                <a:gd name="connsiteX23" fmla="*/ 74278 w 1609126"/>
                <a:gd name="connsiteY23" fmla="*/ 1377753 h 1775713"/>
                <a:gd name="connsiteX24" fmla="*/ 63822 w 1609126"/>
                <a:gd name="connsiteY24" fmla="*/ 1369126 h 1775713"/>
                <a:gd name="connsiteX25" fmla="*/ 63535 w 1609126"/>
                <a:gd name="connsiteY25" fmla="*/ 1368920 h 1775713"/>
                <a:gd name="connsiteX26" fmla="*/ 63419 w 1609126"/>
                <a:gd name="connsiteY26" fmla="*/ 1368793 h 1775713"/>
                <a:gd name="connsiteX27" fmla="*/ 49345 w 1609126"/>
                <a:gd name="connsiteY27" fmla="*/ 1357181 h 1775713"/>
                <a:gd name="connsiteX28" fmla="*/ 0 w 1609126"/>
                <a:gd name="connsiteY28" fmla="*/ 1238052 h 1775713"/>
                <a:gd name="connsiteX29" fmla="*/ 0 w 1609126"/>
                <a:gd name="connsiteY29" fmla="*/ 516675 h 1775713"/>
                <a:gd name="connsiteX30" fmla="*/ 74278 w 1609126"/>
                <a:gd name="connsiteY30" fmla="*/ 376974 h 1775713"/>
                <a:gd name="connsiteX31" fmla="*/ 85254 w 1609126"/>
                <a:gd name="connsiteY31" fmla="*/ 371018 h 1775713"/>
                <a:gd name="connsiteX32" fmla="*/ 91228 w 1609126"/>
                <a:gd name="connsiteY32" fmla="*/ 366716 h 1775713"/>
                <a:gd name="connsiteX33" fmla="*/ 715959 w 1609126"/>
                <a:gd name="connsiteY33" fmla="*/ 6027 h 1775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09126" h="1775713">
                  <a:moveTo>
                    <a:pt x="733882" y="0"/>
                  </a:moveTo>
                  <a:lnTo>
                    <a:pt x="876998" y="0"/>
                  </a:lnTo>
                  <a:lnTo>
                    <a:pt x="894920" y="6027"/>
                  </a:lnTo>
                  <a:lnTo>
                    <a:pt x="1519651" y="366716"/>
                  </a:lnTo>
                  <a:lnTo>
                    <a:pt x="1532192" y="375746"/>
                  </a:lnTo>
                  <a:lnTo>
                    <a:pt x="1534848" y="377187"/>
                  </a:lnTo>
                  <a:lnTo>
                    <a:pt x="1539332" y="380887"/>
                  </a:lnTo>
                  <a:lnTo>
                    <a:pt x="1547344" y="386656"/>
                  </a:lnTo>
                  <a:lnTo>
                    <a:pt x="1550624" y="390203"/>
                  </a:lnTo>
                  <a:lnTo>
                    <a:pt x="1559782" y="397760"/>
                  </a:lnTo>
                  <a:cubicBezTo>
                    <a:pt x="1590269" y="428247"/>
                    <a:pt x="1609126" y="470366"/>
                    <a:pt x="1609126" y="516888"/>
                  </a:cubicBezTo>
                  <a:lnTo>
                    <a:pt x="1609126" y="1238265"/>
                  </a:lnTo>
                  <a:cubicBezTo>
                    <a:pt x="1609126" y="1273157"/>
                    <a:pt x="1598519" y="1305571"/>
                    <a:pt x="1580354" y="1332460"/>
                  </a:cubicBezTo>
                  <a:lnTo>
                    <a:pt x="1576854" y="1336701"/>
                  </a:lnTo>
                  <a:lnTo>
                    <a:pt x="1569824" y="1348171"/>
                  </a:lnTo>
                  <a:cubicBezTo>
                    <a:pt x="1556631" y="1365632"/>
                    <a:pt x="1539797" y="1380795"/>
                    <a:pt x="1519652" y="1392425"/>
                  </a:cubicBezTo>
                  <a:lnTo>
                    <a:pt x="894920" y="1753114"/>
                  </a:lnTo>
                  <a:cubicBezTo>
                    <a:pt x="854630" y="1776375"/>
                    <a:pt x="808727" y="1781104"/>
                    <a:pt x="767080" y="1769945"/>
                  </a:cubicBezTo>
                  <a:lnTo>
                    <a:pt x="754462" y="1765234"/>
                  </a:lnTo>
                  <a:lnTo>
                    <a:pt x="747076" y="1763562"/>
                  </a:lnTo>
                  <a:cubicBezTo>
                    <a:pt x="736456" y="1760021"/>
                    <a:pt x="726032" y="1755364"/>
                    <a:pt x="715960" y="1749549"/>
                  </a:cubicBezTo>
                  <a:lnTo>
                    <a:pt x="91229" y="1388860"/>
                  </a:lnTo>
                  <a:lnTo>
                    <a:pt x="80472" y="1381115"/>
                  </a:lnTo>
                  <a:lnTo>
                    <a:pt x="74278" y="1377753"/>
                  </a:lnTo>
                  <a:lnTo>
                    <a:pt x="63822" y="1369126"/>
                  </a:lnTo>
                  <a:lnTo>
                    <a:pt x="63535" y="1368920"/>
                  </a:lnTo>
                  <a:lnTo>
                    <a:pt x="63419" y="1368793"/>
                  </a:lnTo>
                  <a:lnTo>
                    <a:pt x="49345" y="1357181"/>
                  </a:lnTo>
                  <a:cubicBezTo>
                    <a:pt x="18857" y="1326693"/>
                    <a:pt x="0" y="1284575"/>
                    <a:pt x="0" y="1238052"/>
                  </a:cubicBezTo>
                  <a:lnTo>
                    <a:pt x="0" y="516675"/>
                  </a:lnTo>
                  <a:cubicBezTo>
                    <a:pt x="0" y="458522"/>
                    <a:pt x="29464" y="407250"/>
                    <a:pt x="74278" y="376974"/>
                  </a:cubicBezTo>
                  <a:lnTo>
                    <a:pt x="85254" y="371018"/>
                  </a:lnTo>
                  <a:lnTo>
                    <a:pt x="91228" y="366716"/>
                  </a:lnTo>
                  <a:lnTo>
                    <a:pt x="715959" y="6027"/>
                  </a:lnTo>
                  <a:close/>
                </a:path>
              </a:pathLst>
            </a:custGeom>
          </p:spPr>
        </p:pic>
        <p:sp>
          <p:nvSpPr>
            <p:cNvPr id="22" name="任意多边形 21"/>
            <p:cNvSpPr/>
            <p:nvPr/>
          </p:nvSpPr>
          <p:spPr>
            <a:xfrm rot="5400000">
              <a:off x="3174024" y="1948700"/>
              <a:ext cx="1784619" cy="1602619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265078" y="3906046"/>
            <a:ext cx="1482564" cy="1650932"/>
            <a:chOff x="4039021" y="3501446"/>
            <a:chExt cx="1482564" cy="1650932"/>
          </a:xfrm>
          <a:effectLst>
            <a:outerShdw blurRad="431800" dist="203200" dir="2700000" algn="tl" rotWithShape="0">
              <a:prstClr val="black">
                <a:alpha val="27000"/>
              </a:prstClr>
            </a:outerShdw>
          </a:effectLst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476" t="10614" b="12472"/>
            <a:stretch>
              <a:fillRect/>
            </a:stretch>
          </p:blipFill>
          <p:spPr>
            <a:xfrm>
              <a:off x="4048740" y="3509032"/>
              <a:ext cx="1470050" cy="1636996"/>
            </a:xfrm>
            <a:custGeom>
              <a:avLst/>
              <a:gdLst>
                <a:gd name="connsiteX0" fmla="*/ 729905 w 1470050"/>
                <a:gd name="connsiteY0" fmla="*/ 0 h 1636996"/>
                <a:gd name="connsiteX1" fmla="*/ 735825 w 1470050"/>
                <a:gd name="connsiteY1" fmla="*/ 156 h 1636996"/>
                <a:gd name="connsiteX2" fmla="*/ 741747 w 1470050"/>
                <a:gd name="connsiteY2" fmla="*/ 0 h 1636996"/>
                <a:gd name="connsiteX3" fmla="*/ 743950 w 1470050"/>
                <a:gd name="connsiteY3" fmla="*/ 369 h 1636996"/>
                <a:gd name="connsiteX4" fmla="*/ 759642 w 1470050"/>
                <a:gd name="connsiteY4" fmla="*/ 783 h 1636996"/>
                <a:gd name="connsiteX5" fmla="*/ 817572 w 1470050"/>
                <a:gd name="connsiteY5" fmla="*/ 20263 h 1636996"/>
                <a:gd name="connsiteX6" fmla="*/ 1388308 w 1470050"/>
                <a:gd name="connsiteY6" fmla="*/ 349777 h 1636996"/>
                <a:gd name="connsiteX7" fmla="*/ 1399765 w 1470050"/>
                <a:gd name="connsiteY7" fmla="*/ 358027 h 1636996"/>
                <a:gd name="connsiteX8" fmla="*/ 1402192 w 1470050"/>
                <a:gd name="connsiteY8" fmla="*/ 359344 h 1636996"/>
                <a:gd name="connsiteX9" fmla="*/ 1406289 w 1470050"/>
                <a:gd name="connsiteY9" fmla="*/ 362724 h 1636996"/>
                <a:gd name="connsiteX10" fmla="*/ 1413608 w 1470050"/>
                <a:gd name="connsiteY10" fmla="*/ 367995 h 1636996"/>
                <a:gd name="connsiteX11" fmla="*/ 1416604 w 1470050"/>
                <a:gd name="connsiteY11" fmla="*/ 371235 h 1636996"/>
                <a:gd name="connsiteX12" fmla="*/ 1424970 w 1470050"/>
                <a:gd name="connsiteY12" fmla="*/ 378138 h 1636996"/>
                <a:gd name="connsiteX13" fmla="*/ 1470050 w 1470050"/>
                <a:gd name="connsiteY13" fmla="*/ 486971 h 1636996"/>
                <a:gd name="connsiteX14" fmla="*/ 1470050 w 1470050"/>
                <a:gd name="connsiteY14" fmla="*/ 1146000 h 1636996"/>
                <a:gd name="connsiteX15" fmla="*/ 1443765 w 1470050"/>
                <a:gd name="connsiteY15" fmla="*/ 1232053 h 1636996"/>
                <a:gd name="connsiteX16" fmla="*/ 1440568 w 1470050"/>
                <a:gd name="connsiteY16" fmla="*/ 1235928 h 1636996"/>
                <a:gd name="connsiteX17" fmla="*/ 1434145 w 1470050"/>
                <a:gd name="connsiteY17" fmla="*/ 1246406 h 1636996"/>
                <a:gd name="connsiteX18" fmla="*/ 1388309 w 1470050"/>
                <a:gd name="connsiteY18" fmla="*/ 1286836 h 1636996"/>
                <a:gd name="connsiteX19" fmla="*/ 817573 w 1470050"/>
                <a:gd name="connsiteY19" fmla="*/ 1616350 h 1636996"/>
                <a:gd name="connsiteX20" fmla="*/ 700781 w 1470050"/>
                <a:gd name="connsiteY20" fmla="*/ 1631726 h 1636996"/>
                <a:gd name="connsiteX21" fmla="*/ 689255 w 1470050"/>
                <a:gd name="connsiteY21" fmla="*/ 1627422 h 1636996"/>
                <a:gd name="connsiteX22" fmla="*/ 682506 w 1470050"/>
                <a:gd name="connsiteY22" fmla="*/ 1625895 h 1636996"/>
                <a:gd name="connsiteX23" fmla="*/ 654080 w 1470050"/>
                <a:gd name="connsiteY23" fmla="*/ 1613094 h 1636996"/>
                <a:gd name="connsiteX24" fmla="*/ 83344 w 1470050"/>
                <a:gd name="connsiteY24" fmla="*/ 1283579 h 1636996"/>
                <a:gd name="connsiteX25" fmla="*/ 73517 w 1470050"/>
                <a:gd name="connsiteY25" fmla="*/ 1276503 h 1636996"/>
                <a:gd name="connsiteX26" fmla="*/ 67858 w 1470050"/>
                <a:gd name="connsiteY26" fmla="*/ 1273432 h 1636996"/>
                <a:gd name="connsiteX27" fmla="*/ 58306 w 1470050"/>
                <a:gd name="connsiteY27" fmla="*/ 1265550 h 1636996"/>
                <a:gd name="connsiteX28" fmla="*/ 58044 w 1470050"/>
                <a:gd name="connsiteY28" fmla="*/ 1265362 h 1636996"/>
                <a:gd name="connsiteX29" fmla="*/ 57937 w 1470050"/>
                <a:gd name="connsiteY29" fmla="*/ 1265246 h 1636996"/>
                <a:gd name="connsiteX30" fmla="*/ 45080 w 1470050"/>
                <a:gd name="connsiteY30" fmla="*/ 1254637 h 1636996"/>
                <a:gd name="connsiteX31" fmla="*/ 0 w 1470050"/>
                <a:gd name="connsiteY31" fmla="*/ 1145805 h 1636996"/>
                <a:gd name="connsiteX32" fmla="*/ 0 w 1470050"/>
                <a:gd name="connsiteY32" fmla="*/ 486776 h 1636996"/>
                <a:gd name="connsiteX33" fmla="*/ 67858 w 1470050"/>
                <a:gd name="connsiteY33" fmla="*/ 359150 h 1636996"/>
                <a:gd name="connsiteX34" fmla="*/ 77885 w 1470050"/>
                <a:gd name="connsiteY34" fmla="*/ 353708 h 1636996"/>
                <a:gd name="connsiteX35" fmla="*/ 83343 w 1470050"/>
                <a:gd name="connsiteY35" fmla="*/ 349777 h 1636996"/>
                <a:gd name="connsiteX36" fmla="*/ 654079 w 1470050"/>
                <a:gd name="connsiteY36" fmla="*/ 20263 h 1636996"/>
                <a:gd name="connsiteX37" fmla="*/ 712010 w 1470050"/>
                <a:gd name="connsiteY37" fmla="*/ 783 h 1636996"/>
                <a:gd name="connsiteX38" fmla="*/ 727702 w 1470050"/>
                <a:gd name="connsiteY38" fmla="*/ 369 h 163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470050" h="1636996">
                  <a:moveTo>
                    <a:pt x="729905" y="0"/>
                  </a:moveTo>
                  <a:lnTo>
                    <a:pt x="735825" y="156"/>
                  </a:lnTo>
                  <a:lnTo>
                    <a:pt x="741747" y="0"/>
                  </a:lnTo>
                  <a:lnTo>
                    <a:pt x="743950" y="369"/>
                  </a:lnTo>
                  <a:lnTo>
                    <a:pt x="759642" y="783"/>
                  </a:lnTo>
                  <a:cubicBezTo>
                    <a:pt x="779482" y="3245"/>
                    <a:pt x="799169" y="9637"/>
                    <a:pt x="817572" y="20263"/>
                  </a:cubicBezTo>
                  <a:lnTo>
                    <a:pt x="1388308" y="349777"/>
                  </a:lnTo>
                  <a:lnTo>
                    <a:pt x="1399765" y="358027"/>
                  </a:lnTo>
                  <a:lnTo>
                    <a:pt x="1402192" y="359344"/>
                  </a:lnTo>
                  <a:lnTo>
                    <a:pt x="1406289" y="362724"/>
                  </a:lnTo>
                  <a:lnTo>
                    <a:pt x="1413608" y="367995"/>
                  </a:lnTo>
                  <a:lnTo>
                    <a:pt x="1416604" y="371235"/>
                  </a:lnTo>
                  <a:lnTo>
                    <a:pt x="1424970" y="378138"/>
                  </a:lnTo>
                  <a:cubicBezTo>
                    <a:pt x="1452823" y="405991"/>
                    <a:pt x="1470050" y="444469"/>
                    <a:pt x="1470050" y="486971"/>
                  </a:cubicBezTo>
                  <a:lnTo>
                    <a:pt x="1470050" y="1146000"/>
                  </a:lnTo>
                  <a:cubicBezTo>
                    <a:pt x="1470050" y="1177876"/>
                    <a:pt x="1460360" y="1207489"/>
                    <a:pt x="1443765" y="1232053"/>
                  </a:cubicBezTo>
                  <a:lnTo>
                    <a:pt x="1440568" y="1235928"/>
                  </a:lnTo>
                  <a:lnTo>
                    <a:pt x="1434145" y="1246406"/>
                  </a:lnTo>
                  <a:cubicBezTo>
                    <a:pt x="1422092" y="1262358"/>
                    <a:pt x="1406713" y="1276210"/>
                    <a:pt x="1388309" y="1286836"/>
                  </a:cubicBezTo>
                  <a:lnTo>
                    <a:pt x="817573" y="1616350"/>
                  </a:lnTo>
                  <a:cubicBezTo>
                    <a:pt x="780765" y="1637601"/>
                    <a:pt x="738829" y="1641921"/>
                    <a:pt x="700781" y="1631726"/>
                  </a:cubicBezTo>
                  <a:lnTo>
                    <a:pt x="689255" y="1627422"/>
                  </a:lnTo>
                  <a:lnTo>
                    <a:pt x="682506" y="1625895"/>
                  </a:lnTo>
                  <a:cubicBezTo>
                    <a:pt x="672804" y="1622661"/>
                    <a:pt x="663282" y="1618406"/>
                    <a:pt x="654080" y="1613094"/>
                  </a:cubicBezTo>
                  <a:lnTo>
                    <a:pt x="83344" y="1283579"/>
                  </a:lnTo>
                  <a:lnTo>
                    <a:pt x="73517" y="1276503"/>
                  </a:lnTo>
                  <a:lnTo>
                    <a:pt x="67858" y="1273432"/>
                  </a:lnTo>
                  <a:lnTo>
                    <a:pt x="58306" y="1265550"/>
                  </a:lnTo>
                  <a:lnTo>
                    <a:pt x="58044" y="1265362"/>
                  </a:lnTo>
                  <a:lnTo>
                    <a:pt x="57937" y="1265246"/>
                  </a:lnTo>
                  <a:lnTo>
                    <a:pt x="45080" y="1254637"/>
                  </a:lnTo>
                  <a:cubicBezTo>
                    <a:pt x="17227" y="1226785"/>
                    <a:pt x="0" y="1188307"/>
                    <a:pt x="0" y="1145805"/>
                  </a:cubicBezTo>
                  <a:lnTo>
                    <a:pt x="0" y="486776"/>
                  </a:lnTo>
                  <a:cubicBezTo>
                    <a:pt x="0" y="433649"/>
                    <a:pt x="26918" y="386809"/>
                    <a:pt x="67858" y="359150"/>
                  </a:cubicBezTo>
                  <a:lnTo>
                    <a:pt x="77885" y="353708"/>
                  </a:lnTo>
                  <a:lnTo>
                    <a:pt x="83343" y="349777"/>
                  </a:lnTo>
                  <a:lnTo>
                    <a:pt x="654079" y="20263"/>
                  </a:lnTo>
                  <a:cubicBezTo>
                    <a:pt x="672483" y="9637"/>
                    <a:pt x="692169" y="3245"/>
                    <a:pt x="712010" y="783"/>
                  </a:cubicBezTo>
                  <a:lnTo>
                    <a:pt x="727702" y="369"/>
                  </a:lnTo>
                  <a:close/>
                </a:path>
              </a:pathLst>
            </a:custGeom>
          </p:spPr>
        </p:pic>
        <p:sp>
          <p:nvSpPr>
            <p:cNvPr id="26" name="任意多边形 25"/>
            <p:cNvSpPr/>
            <p:nvPr/>
          </p:nvSpPr>
          <p:spPr>
            <a:xfrm rot="5400000">
              <a:off x="3954837" y="3585630"/>
              <a:ext cx="1650932" cy="1482564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矩形 35"/>
          <p:cNvSpPr/>
          <p:nvPr/>
        </p:nvSpPr>
        <p:spPr>
          <a:xfrm>
            <a:off x="7626581" y="1674993"/>
            <a:ext cx="120396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用户</a:t>
            </a:r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操作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583039" y="2093091"/>
            <a:ext cx="4902877" cy="68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包括通过短信验证的方式进行的注册和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忘记密码修改，以及进行登录等操作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626581" y="3324657"/>
            <a:ext cx="120396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任务创建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583039" y="3742755"/>
            <a:ext cx="4902877" cy="68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Editview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的组合使用获取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任务的各个数据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26581" y="4965560"/>
            <a:ext cx="120396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后续操作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626581" y="5383658"/>
            <a:ext cx="3465965" cy="975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包括任务被接受后的联系发布者或者接受者，以及对应界面跳转后的信息变动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zen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6707083" y="1774375"/>
            <a:ext cx="732098" cy="769441"/>
            <a:chOff x="6489367" y="1774375"/>
            <a:chExt cx="732098" cy="769441"/>
          </a:xfrm>
        </p:grpSpPr>
        <p:sp>
          <p:nvSpPr>
            <p:cNvPr id="32" name="任意多边形 31"/>
            <p:cNvSpPr/>
            <p:nvPr/>
          </p:nvSpPr>
          <p:spPr>
            <a:xfrm>
              <a:off x="6489367" y="1830376"/>
              <a:ext cx="732098" cy="657439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582745" y="1774375"/>
              <a:ext cx="54534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 smtClean="0">
                  <a:solidFill>
                    <a:srgbClr val="2FA598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44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707083" y="3414636"/>
            <a:ext cx="732098" cy="769441"/>
            <a:chOff x="6489367" y="3414635"/>
            <a:chExt cx="732098" cy="769441"/>
          </a:xfrm>
        </p:grpSpPr>
        <p:sp>
          <p:nvSpPr>
            <p:cNvPr id="38" name="任意多边形 37"/>
            <p:cNvSpPr/>
            <p:nvPr/>
          </p:nvSpPr>
          <p:spPr>
            <a:xfrm>
              <a:off x="6489367" y="3470636"/>
              <a:ext cx="732098" cy="657438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530648" y="3414635"/>
              <a:ext cx="6495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 smtClean="0">
                  <a:solidFill>
                    <a:srgbClr val="2FA598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44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707083" y="5054897"/>
            <a:ext cx="732098" cy="769441"/>
            <a:chOff x="6489367" y="5054897"/>
            <a:chExt cx="732098" cy="769441"/>
          </a:xfrm>
        </p:grpSpPr>
        <p:sp>
          <p:nvSpPr>
            <p:cNvPr id="39" name="任意多边形 38"/>
            <p:cNvSpPr/>
            <p:nvPr/>
          </p:nvSpPr>
          <p:spPr>
            <a:xfrm>
              <a:off x="6489367" y="5110898"/>
              <a:ext cx="732098" cy="657438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6521030" y="5054897"/>
              <a:ext cx="66877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 smtClean="0">
                  <a:solidFill>
                    <a:srgbClr val="2FA598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44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1158975" y="167204"/>
            <a:ext cx="18161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三大功能</a:t>
            </a:r>
            <a:endParaRPr lang="zh-CN" altLang="en-US" sz="32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207780" y="101257"/>
            <a:ext cx="866605" cy="778226"/>
            <a:chOff x="283980" y="301282"/>
            <a:chExt cx="866605" cy="778226"/>
          </a:xfrm>
        </p:grpSpPr>
        <p:grpSp>
          <p:nvGrpSpPr>
            <p:cNvPr id="71" name="组合 70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73" name="任意多边形 72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任意多边形 73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2" name="文本框 71"/>
            <p:cNvSpPr txBox="1"/>
            <p:nvPr/>
          </p:nvSpPr>
          <p:spPr>
            <a:xfrm>
              <a:off x="477473" y="367229"/>
              <a:ext cx="4796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2FA598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36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6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6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6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6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0" grpId="0"/>
      <p:bldP spid="41" grpId="0"/>
      <p:bldP spid="42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4970017" y="4012423"/>
            <a:ext cx="4656932" cy="2190787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449736" y="1718704"/>
            <a:ext cx="2260600" cy="2190787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42"/>
          <p:cNvSpPr>
            <a:spLocks noChangeArrowheads="1"/>
          </p:cNvSpPr>
          <p:nvPr/>
        </p:nvSpPr>
        <p:spPr bwMode="auto">
          <a:xfrm>
            <a:off x="9749187" y="4041775"/>
            <a:ext cx="923925" cy="2260600"/>
          </a:xfrm>
          <a:prstGeom prst="rect">
            <a:avLst/>
          </a:prstGeom>
          <a:solidFill>
            <a:srgbClr val="2FA598">
              <a:alpha val="59999"/>
            </a:srgbClr>
          </a:solidFill>
          <a:ln>
            <a:noFill/>
          </a:ln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46"/>
          <p:cNvSpPr>
            <a:spLocks noChangeAspect="1" noChangeArrowheads="1"/>
          </p:cNvSpPr>
          <p:nvPr/>
        </p:nvSpPr>
        <p:spPr bwMode="auto">
          <a:xfrm>
            <a:off x="1449737" y="4041775"/>
            <a:ext cx="3389313" cy="2260600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47"/>
          <p:cNvSpPr>
            <a:spLocks noChangeAspect="1" noChangeArrowheads="1"/>
          </p:cNvSpPr>
          <p:nvPr/>
        </p:nvSpPr>
        <p:spPr bwMode="auto">
          <a:xfrm>
            <a:off x="3804001" y="1689100"/>
            <a:ext cx="3386137" cy="22590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59"/>
          <p:cNvSpPr>
            <a:spLocks noChangeAspect="1" noChangeArrowheads="1"/>
          </p:cNvSpPr>
          <p:nvPr/>
        </p:nvSpPr>
        <p:spPr bwMode="auto">
          <a:xfrm>
            <a:off x="7283799" y="1687513"/>
            <a:ext cx="3389312" cy="22606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121912" tIns="60956" rIns="121912" bIns="60956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矩形 57"/>
          <p:cNvSpPr>
            <a:spLocks noChangeArrowheads="1"/>
          </p:cNvSpPr>
          <p:nvPr/>
        </p:nvSpPr>
        <p:spPr bwMode="auto">
          <a:xfrm>
            <a:off x="1322705" y="2379980"/>
            <a:ext cx="2178050" cy="121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121912" tIns="60956" rIns="121912" bIns="60956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ts val="2125"/>
              </a:lnSpc>
              <a:spcBef>
                <a:spcPct val="0"/>
              </a:spcBef>
              <a:buNone/>
            </a:pPr>
            <a:r>
              <a:rPr lang="zh-CN" altLang="en-US" sz="146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界面设计</a:t>
            </a:r>
            <a:endParaRPr lang="zh-CN" altLang="en-US" sz="146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 eaLnBrk="1" hangingPunct="1">
              <a:lnSpc>
                <a:spcPts val="2125"/>
              </a:lnSpc>
              <a:spcBef>
                <a:spcPct val="0"/>
              </a:spcBef>
              <a:buNone/>
            </a:pPr>
            <a:r>
              <a:rPr lang="zh-CN" altLang="en-US" sz="146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仿</a:t>
            </a:r>
            <a:r>
              <a:rPr lang="en-US" altLang="zh-CN" sz="146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QQ</a:t>
            </a:r>
            <a:r>
              <a:rPr lang="zh-CN" altLang="en-US" sz="146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登录动态视频</a:t>
            </a:r>
            <a:endParaRPr lang="zh-CN" altLang="en-US" sz="146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 eaLnBrk="1" hangingPunct="1">
              <a:lnSpc>
                <a:spcPts val="2125"/>
              </a:lnSpc>
              <a:spcBef>
                <a:spcPct val="0"/>
              </a:spcBef>
              <a:buNone/>
            </a:pPr>
            <a:r>
              <a:rPr lang="zh-CN" altLang="en-US" sz="146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调用电话进行聊天</a:t>
            </a:r>
            <a:r>
              <a:rPr lang="en-US" altLang="zh-CN" sz="146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146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 eaLnBrk="1" hangingPunct="1">
              <a:lnSpc>
                <a:spcPts val="2125"/>
              </a:lnSpc>
              <a:spcBef>
                <a:spcPct val="0"/>
              </a:spcBef>
              <a:buNone/>
            </a:pPr>
            <a:endParaRPr lang="zh-CN" altLang="en-US" sz="1465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56"/>
          <p:cNvSpPr>
            <a:spLocks noChangeArrowheads="1"/>
          </p:cNvSpPr>
          <p:nvPr/>
        </p:nvSpPr>
        <p:spPr bwMode="auto">
          <a:xfrm>
            <a:off x="1091915" y="1816102"/>
            <a:ext cx="2152651" cy="46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121912" tIns="60956" rIns="121912" bIns="60956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65" dirty="0">
                <a:solidFill>
                  <a:srgbClr val="2FA598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徐逸彬</a:t>
            </a:r>
            <a:endParaRPr lang="zh-CN" altLang="en-US" sz="2265" dirty="0">
              <a:solidFill>
                <a:srgbClr val="2FA598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44"/>
          <p:cNvSpPr>
            <a:spLocks noChangeArrowheads="1"/>
          </p:cNvSpPr>
          <p:nvPr/>
        </p:nvSpPr>
        <p:spPr bwMode="auto">
          <a:xfrm>
            <a:off x="6445281" y="4390169"/>
            <a:ext cx="3098800" cy="46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121912" tIns="60956" rIns="121912" bIns="60956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65" dirty="0">
                <a:solidFill>
                  <a:srgbClr val="2FA598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刘上坤</a:t>
            </a:r>
            <a:endParaRPr lang="zh-CN" altLang="en-US" sz="2265" dirty="0">
              <a:solidFill>
                <a:srgbClr val="2FA598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45"/>
          <p:cNvSpPr>
            <a:spLocks noChangeArrowheads="1"/>
          </p:cNvSpPr>
          <p:nvPr/>
        </p:nvSpPr>
        <p:spPr bwMode="auto">
          <a:xfrm>
            <a:off x="5089875" y="4861599"/>
            <a:ext cx="4281487" cy="797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121912" tIns="60956" rIns="121912" bIns="60956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6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实现主要功能</a:t>
            </a:r>
            <a:endParaRPr lang="zh-CN" altLang="en-US" sz="146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6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使用</a:t>
            </a:r>
            <a:r>
              <a:rPr lang="en-US" altLang="zh-CN" sz="146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smssdk</a:t>
            </a:r>
            <a:r>
              <a:rPr lang="zh-CN" altLang="en-US" sz="146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进行短信验证的操作</a:t>
            </a:r>
            <a:endParaRPr lang="zh-CN" altLang="en-US" sz="146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6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实现对数据库的操作</a:t>
            </a:r>
            <a:endParaRPr lang="zh-CN" altLang="en-US" sz="146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燕尾形 1"/>
          <p:cNvSpPr>
            <a:spLocks noChangeArrowheads="1"/>
          </p:cNvSpPr>
          <p:nvPr/>
        </p:nvSpPr>
        <p:spPr bwMode="auto">
          <a:xfrm>
            <a:off x="11049349" y="3690937"/>
            <a:ext cx="512763" cy="512763"/>
          </a:xfrm>
          <a:prstGeom prst="chevron">
            <a:avLst>
              <a:gd name="adj" fmla="val 50000"/>
            </a:avLst>
          </a:prstGeom>
          <a:solidFill>
            <a:srgbClr val="2FA598">
              <a:alpha val="29803"/>
            </a:srgbClr>
          </a:solidFill>
          <a:ln>
            <a:noFill/>
          </a:ln>
        </p:spPr>
        <p:txBody>
          <a:bodyPr lIns="91440" tIns="45720" rIns="91440" bIns="4572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6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燕尾形 23"/>
          <p:cNvSpPr>
            <a:spLocks noChangeArrowheads="1"/>
          </p:cNvSpPr>
          <p:nvPr/>
        </p:nvSpPr>
        <p:spPr bwMode="auto">
          <a:xfrm flipH="1">
            <a:off x="614712" y="3690937"/>
            <a:ext cx="512763" cy="512763"/>
          </a:xfrm>
          <a:prstGeom prst="chevron">
            <a:avLst>
              <a:gd name="adj" fmla="val 50000"/>
            </a:avLst>
          </a:prstGeom>
          <a:solidFill>
            <a:srgbClr val="2FA598">
              <a:alpha val="29803"/>
            </a:srgbClr>
          </a:solidFill>
          <a:ln>
            <a:noFill/>
          </a:ln>
        </p:spPr>
        <p:txBody>
          <a:bodyPr lIns="91440" tIns="45720" rIns="91440" bIns="4572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6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449668" y="2387285"/>
            <a:ext cx="661234" cy="661235"/>
            <a:chOff x="2614375" y="1638063"/>
            <a:chExt cx="495926" cy="495926"/>
          </a:xfrm>
        </p:grpSpPr>
        <p:grpSp>
          <p:nvGrpSpPr>
            <p:cNvPr id="19" name="组合 18"/>
            <p:cNvGrpSpPr/>
            <p:nvPr/>
          </p:nvGrpSpPr>
          <p:grpSpPr>
            <a:xfrm>
              <a:off x="2614375" y="1638063"/>
              <a:ext cx="495926" cy="495926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1" name="同心圆 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0" name="TextBox 1"/>
            <p:cNvSpPr txBox="1"/>
            <p:nvPr/>
          </p:nvSpPr>
          <p:spPr>
            <a:xfrm>
              <a:off x="2655125" y="1685971"/>
              <a:ext cx="424636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65" dirty="0">
                  <a:solidFill>
                    <a:srgbClr val="2FA598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  <a:endParaRPr lang="zh-CN" altLang="en-US" sz="2400" dirty="0">
                <a:solidFill>
                  <a:srgbClr val="2FA598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925084" y="3681807"/>
            <a:ext cx="661235" cy="661235"/>
            <a:chOff x="5220935" y="2608954"/>
            <a:chExt cx="495926" cy="495926"/>
          </a:xfrm>
        </p:grpSpPr>
        <p:grpSp>
          <p:nvGrpSpPr>
            <p:cNvPr id="24" name="组合 23"/>
            <p:cNvGrpSpPr/>
            <p:nvPr/>
          </p:nvGrpSpPr>
          <p:grpSpPr>
            <a:xfrm>
              <a:off x="5220935" y="2608954"/>
              <a:ext cx="495926" cy="495926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6" name="同心圆 2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5" name="TextBox 59"/>
            <p:cNvSpPr txBox="1"/>
            <p:nvPr/>
          </p:nvSpPr>
          <p:spPr>
            <a:xfrm>
              <a:off x="5246722" y="2656862"/>
              <a:ext cx="424636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65" dirty="0">
                  <a:solidFill>
                    <a:srgbClr val="2FA598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  <a:endParaRPr lang="zh-CN" altLang="en-US" sz="2400" dirty="0">
                <a:solidFill>
                  <a:srgbClr val="2FA598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3425201" y="79057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1158975" y="167204"/>
            <a:ext cx="18161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组内分工</a:t>
            </a:r>
            <a:endParaRPr lang="zh-CN" altLang="en-US" sz="32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07780" y="101257"/>
            <a:ext cx="866605" cy="778226"/>
            <a:chOff x="283980" y="301282"/>
            <a:chExt cx="866605" cy="778226"/>
          </a:xfrm>
        </p:grpSpPr>
        <p:grpSp>
          <p:nvGrpSpPr>
            <p:cNvPr id="38" name="组合 37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40" name="任意多边形 39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 40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434993" y="367229"/>
              <a:ext cx="675640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2FA598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36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 autoUpdateAnimBg="0"/>
      <p:bldP spid="9" grpId="0" bldLvl="0" animBg="1" autoUpdateAnimBg="0"/>
      <p:bldP spid="10" grpId="0" bldLvl="0" animBg="1" autoUpdateAnimBg="0"/>
      <p:bldP spid="11" grpId="0" bldLvl="0" animBg="1" autoUpdateAnimBg="0"/>
      <p:bldP spid="12" grpId="0"/>
      <p:bldP spid="13" grpId="0"/>
      <p:bldP spid="14" grpId="0"/>
      <p:bldP spid="15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1201692" y="1857833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658286" y="2087870"/>
            <a:ext cx="2828456" cy="2719993"/>
            <a:chOff x="4706287" y="1267811"/>
            <a:chExt cx="2828456" cy="2719993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312327" y="1267811"/>
              <a:ext cx="1643399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 smtClean="0">
                  <a:solidFill>
                    <a:srgbClr val="2FA598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138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79480" y="3195033"/>
              <a:ext cx="15492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2FA598"/>
                  </a:solidFill>
                  <a:latin typeface="Segoe UI Semilight" panose="020B0402040204020203" pitchFamily="34" charset="0"/>
                  <a:ea typeface="Kozuka Gothic Pro L" panose="020B0200000000000000" pitchFamily="34" charset="-128"/>
                  <a:cs typeface="Segoe UI Semilight" panose="020B0402040204020203" pitchFamily="34" charset="0"/>
                </a:rPr>
                <a:t>Part One</a:t>
              </a:r>
              <a:endParaRPr lang="zh-CN" altLang="en-US" sz="2800" b="1" dirty="0">
                <a:solidFill>
                  <a:srgbClr val="2FA598"/>
                </a:solidFill>
                <a:latin typeface="Segoe UI Semilight" panose="020B0402040204020203" pitchFamily="34" charset="0"/>
                <a:ea typeface="Kozuka Gothic Pro L" panose="020B0200000000000000" pitchFamily="34" charset="-128"/>
                <a:cs typeface="Segoe UI Semilight" panose="020B0402040204020203" pitchFamily="34" charset="0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445751" y="3008553"/>
            <a:ext cx="2937510" cy="645160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主要代码展示</a:t>
            </a:r>
            <a:endParaRPr lang="zh-CN" altLang="en-US" sz="36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317511" y="3612558"/>
            <a:ext cx="309880" cy="645160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none" rtlCol="0">
            <a:spAutoFit/>
          </a:bodyPr>
          <a:lstStyle/>
          <a:p>
            <a:endParaRPr lang="zh-CN" altLang="en-US" sz="36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74101" y="1551529"/>
            <a:ext cx="0" cy="41220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6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21" grpId="0" bldLvl="0" animBg="1"/>
      <p:bldP spid="2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8975" y="167204"/>
            <a:ext cx="22244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数据库操作</a:t>
            </a:r>
            <a:endParaRPr lang="zh-CN" altLang="en-US" sz="32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7780" y="101257"/>
            <a:ext cx="866605" cy="778226"/>
            <a:chOff x="283980" y="301282"/>
            <a:chExt cx="866605" cy="778226"/>
          </a:xfrm>
        </p:grpSpPr>
        <p:grpSp>
          <p:nvGrpSpPr>
            <p:cNvPr id="6" name="组合 5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8" name="任意多边形 7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434993" y="367229"/>
              <a:ext cx="675640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2FA598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6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4465" y="1465580"/>
            <a:ext cx="5349875" cy="39477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rcRect t="-490" r="9557"/>
          <a:stretch>
            <a:fillRect/>
          </a:stretch>
        </p:blipFill>
        <p:spPr>
          <a:xfrm>
            <a:off x="6515735" y="5413375"/>
            <a:ext cx="5348605" cy="6508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5" y="1465580"/>
            <a:ext cx="6109970" cy="3715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8975" y="167204"/>
            <a:ext cx="42678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仿</a:t>
            </a:r>
            <a:r>
              <a:rPr lang="en-US" altLang="zh-CN" sz="32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QQ</a:t>
            </a:r>
            <a:r>
              <a:rPr lang="zh-CN" altLang="en-US" sz="32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视频背景登录界面</a:t>
            </a:r>
            <a:endParaRPr lang="zh-CN" altLang="en-US" sz="32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7780" y="101257"/>
            <a:ext cx="866605" cy="778226"/>
            <a:chOff x="283980" y="301282"/>
            <a:chExt cx="866605" cy="778226"/>
          </a:xfrm>
        </p:grpSpPr>
        <p:grpSp>
          <p:nvGrpSpPr>
            <p:cNvPr id="6" name="组合 5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8" name="任意多边形 7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434993" y="367229"/>
              <a:ext cx="675640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2FA598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6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7415" y="1018540"/>
            <a:ext cx="6149975" cy="55708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" y="1018540"/>
            <a:ext cx="5829935" cy="5563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687</Words>
  <Application>WPS 演示</Application>
  <PresentationFormat>宽屏</PresentationFormat>
  <Paragraphs>196</Paragraphs>
  <Slides>15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8" baseType="lpstr">
      <vt:lpstr>Arial</vt:lpstr>
      <vt:lpstr>宋体</vt:lpstr>
      <vt:lpstr>Wingdings</vt:lpstr>
      <vt:lpstr>锐字云字库超粗黑体1.0</vt:lpstr>
      <vt:lpstr>Agency FB</vt:lpstr>
      <vt:lpstr>Impact</vt:lpstr>
      <vt:lpstr>微软雅黑</vt:lpstr>
      <vt:lpstr>Segoe UI Semilight</vt:lpstr>
      <vt:lpstr>Kozuka Gothic Pro L</vt:lpstr>
      <vt:lpstr>方正正纤黑简体</vt:lpstr>
      <vt:lpstr>Arial Unicode MS</vt:lpstr>
      <vt:lpstr>方正兰亭细黑_GBK_M</vt:lpstr>
      <vt:lpstr>方正兰亭黑_GBK</vt:lpstr>
      <vt:lpstr>Calibri</vt:lpstr>
      <vt:lpstr>黑体</vt:lpstr>
      <vt:lpstr>Yu Gothic UI</vt:lpstr>
      <vt:lpstr>Arial Unicode MS</vt:lpstr>
      <vt:lpstr>Calibri Light</vt:lpstr>
      <vt:lpstr>华文黑体</vt:lpstr>
      <vt:lpstr>Meiryo</vt:lpstr>
      <vt:lpstr>Arial Narrow</vt:lpstr>
      <vt:lpstr>Yu Gothic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凌月</cp:lastModifiedBy>
  <cp:revision>155</cp:revision>
  <dcterms:created xsi:type="dcterms:W3CDTF">2016-03-31T10:33:00Z</dcterms:created>
  <dcterms:modified xsi:type="dcterms:W3CDTF">2018-12-28T16:39:43Z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2052-10.1.0.7669</vt:lpwstr>
  </property>
</Properties>
</file>