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2" r:id="rId13"/>
    <p:sldId id="276" r:id="rId14"/>
    <p:sldId id="262" r:id="rId15"/>
    <p:sldId id="270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3FA34-9726-4C0F-9D13-A05EAD0CF663}" type="doc">
      <dgm:prSet loTypeId="urn:microsoft.com/office/officeart/2005/8/layout/hProcess9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076167-E8DB-48FF-9365-5562288BAE25}">
      <dgm:prSet/>
      <dgm:spPr/>
      <dgm:t>
        <a:bodyPr/>
        <a:lstStyle/>
        <a:p>
          <a:r>
            <a:rPr lang="zh-CN" dirty="0"/>
            <a:t>可以添加笔记，滑动删</a:t>
          </a:r>
          <a:r>
            <a:rPr lang="zh-CN" altLang="en-US" dirty="0"/>
            <a:t>除</a:t>
          </a:r>
          <a:endParaRPr lang="en-US" dirty="0"/>
        </a:p>
      </dgm:t>
    </dgm:pt>
    <dgm:pt modelId="{88BBAAF5-4E36-435B-92E7-512B99A2BC2E}" cxnId="{9E7AAC82-1B8C-4863-8772-670840BA2F45}" type="parTrans">
      <dgm:prSet/>
      <dgm:spPr/>
      <dgm:t>
        <a:bodyPr/>
        <a:lstStyle/>
        <a:p>
          <a:endParaRPr lang="en-US"/>
        </a:p>
      </dgm:t>
    </dgm:pt>
    <dgm:pt modelId="{F3CC756C-F727-43F0-91BD-B24B65547A10}" cxnId="{9E7AAC82-1B8C-4863-8772-670840BA2F45}" type="sibTrans">
      <dgm:prSet/>
      <dgm:spPr/>
      <dgm:t>
        <a:bodyPr/>
        <a:lstStyle/>
        <a:p>
          <a:endParaRPr lang="en-US"/>
        </a:p>
      </dgm:t>
    </dgm:pt>
    <dgm:pt modelId="{767B4626-A5EE-43D1-A3C2-5E0E2723F7E6}">
      <dgm:prSet/>
      <dgm:spPr/>
      <dgm:t>
        <a:bodyPr/>
        <a:lstStyle/>
        <a:p>
          <a:r>
            <a:rPr lang="zh-CN"/>
            <a:t>修改笔记</a:t>
          </a:r>
          <a:endParaRPr lang="en-US"/>
        </a:p>
      </dgm:t>
    </dgm:pt>
    <dgm:pt modelId="{0205E6CD-7909-4034-AFCA-5FCDCD3AEEB0}" cxnId="{7974AE5A-F961-4C72-BA7E-F99B3AA96182}" type="parTrans">
      <dgm:prSet/>
      <dgm:spPr/>
      <dgm:t>
        <a:bodyPr/>
        <a:lstStyle/>
        <a:p>
          <a:endParaRPr lang="en-US"/>
        </a:p>
      </dgm:t>
    </dgm:pt>
    <dgm:pt modelId="{148BB1CA-A2AF-4362-BB05-184C804518BA}" cxnId="{7974AE5A-F961-4C72-BA7E-F99B3AA96182}" type="sibTrans">
      <dgm:prSet/>
      <dgm:spPr/>
      <dgm:t>
        <a:bodyPr/>
        <a:lstStyle/>
        <a:p>
          <a:endParaRPr lang="en-US"/>
        </a:p>
      </dgm:t>
    </dgm:pt>
    <dgm:pt modelId="{CD48DF16-0DA5-41E0-938D-6E2A2690661E}">
      <dgm:prSet/>
      <dgm:spPr/>
      <dgm:t>
        <a:bodyPr/>
        <a:lstStyle/>
        <a:p>
          <a:r>
            <a:rPr lang="zh-CN"/>
            <a:t>查找笔记</a:t>
          </a:r>
          <a:endParaRPr lang="en-US"/>
        </a:p>
      </dgm:t>
    </dgm:pt>
    <dgm:pt modelId="{9DA6380B-4BFE-45AE-B5D0-21AAF0E222C0}" cxnId="{0303E673-0972-4967-A934-59EDA1E9165A}" type="parTrans">
      <dgm:prSet/>
      <dgm:spPr/>
      <dgm:t>
        <a:bodyPr/>
        <a:lstStyle/>
        <a:p>
          <a:endParaRPr lang="en-US"/>
        </a:p>
      </dgm:t>
    </dgm:pt>
    <dgm:pt modelId="{B57A8E68-297E-475E-8A40-3AB16871B06E}" cxnId="{0303E673-0972-4967-A934-59EDA1E9165A}" type="sibTrans">
      <dgm:prSet/>
      <dgm:spPr/>
      <dgm:t>
        <a:bodyPr/>
        <a:lstStyle/>
        <a:p>
          <a:endParaRPr lang="en-US"/>
        </a:p>
      </dgm:t>
    </dgm:pt>
    <dgm:pt modelId="{0D6CBB32-3C3A-4694-B530-DAC21CF39054}">
      <dgm:prSet/>
      <dgm:spPr/>
      <dgm:t>
        <a:bodyPr/>
        <a:lstStyle/>
        <a:p>
          <a:r>
            <a:rPr lang="zh-CN" dirty="0"/>
            <a:t>账号体系</a:t>
          </a:r>
          <a:endParaRPr lang="en-US" dirty="0"/>
        </a:p>
      </dgm:t>
    </dgm:pt>
    <dgm:pt modelId="{6702B15D-8598-4131-9E7A-C9AE9A8B2253}" cxnId="{12F446E8-5D36-45C2-87C5-EB50BFD99A13}" type="parTrans">
      <dgm:prSet/>
      <dgm:spPr/>
      <dgm:t>
        <a:bodyPr/>
        <a:lstStyle/>
        <a:p>
          <a:endParaRPr lang="en-US"/>
        </a:p>
      </dgm:t>
    </dgm:pt>
    <dgm:pt modelId="{7AB02C1F-B49D-4F88-9A98-89400FED0531}" cxnId="{12F446E8-5D36-45C2-87C5-EB50BFD99A13}" type="sibTrans">
      <dgm:prSet/>
      <dgm:spPr/>
      <dgm:t>
        <a:bodyPr/>
        <a:lstStyle/>
        <a:p>
          <a:endParaRPr lang="en-US"/>
        </a:p>
      </dgm:t>
    </dgm:pt>
    <dgm:pt modelId="{1B90E8DD-770C-426D-A039-F5CD194979A3}">
      <dgm:prSet/>
      <dgm:spPr/>
      <dgm:t>
        <a:bodyPr/>
        <a:lstStyle/>
        <a:p>
          <a:r>
            <a:rPr lang="zh-CN" dirty="0"/>
            <a:t>云备份与恢复</a:t>
          </a:r>
          <a:endParaRPr lang="en-US" dirty="0"/>
        </a:p>
      </dgm:t>
    </dgm:pt>
    <dgm:pt modelId="{C5128FED-9BB9-463C-9570-AD6755EAFDDA}" cxnId="{97242454-EF08-43E7-8CD3-5C9DAF7DF968}" type="parTrans">
      <dgm:prSet/>
      <dgm:spPr/>
      <dgm:t>
        <a:bodyPr/>
        <a:lstStyle/>
        <a:p>
          <a:endParaRPr lang="en-US"/>
        </a:p>
      </dgm:t>
    </dgm:pt>
    <dgm:pt modelId="{B4C5C240-03A8-4149-B48C-7E6F329E4870}" cxnId="{97242454-EF08-43E7-8CD3-5C9DAF7DF968}" type="sibTrans">
      <dgm:prSet/>
      <dgm:spPr/>
      <dgm:t>
        <a:bodyPr/>
        <a:lstStyle/>
        <a:p>
          <a:endParaRPr lang="en-US"/>
        </a:p>
      </dgm:t>
    </dgm:pt>
    <dgm:pt modelId="{5B227382-14D2-4D2E-90F8-7F3A6893E810}">
      <dgm:prSet/>
      <dgm:spPr/>
      <dgm:t>
        <a:bodyPr/>
        <a:lstStyle/>
        <a:p>
          <a:r>
            <a:rPr lang="zh-CN" dirty="0"/>
            <a:t>消息推送</a:t>
          </a:r>
          <a:endParaRPr lang="en-US" dirty="0"/>
        </a:p>
      </dgm:t>
    </dgm:pt>
    <dgm:pt modelId="{EB39611C-C9F0-40AB-8348-7BB73C4B67FF}" cxnId="{ADD96207-A2DC-4134-98C3-A10BE7B3B948}" type="parTrans">
      <dgm:prSet/>
      <dgm:spPr/>
      <dgm:t>
        <a:bodyPr/>
        <a:lstStyle/>
        <a:p>
          <a:endParaRPr lang="en-US"/>
        </a:p>
      </dgm:t>
    </dgm:pt>
    <dgm:pt modelId="{FC58D064-1246-4344-8A11-343B2E356350}" cxnId="{ADD96207-A2DC-4134-98C3-A10BE7B3B948}" type="sibTrans">
      <dgm:prSet/>
      <dgm:spPr/>
      <dgm:t>
        <a:bodyPr/>
        <a:lstStyle/>
        <a:p>
          <a:endParaRPr lang="en-US"/>
        </a:p>
      </dgm:t>
    </dgm:pt>
    <dgm:pt modelId="{1A59E54C-2627-4ABA-8DEF-DAED8FC74261}" type="pres">
      <dgm:prSet presAssocID="{5D63FA34-9726-4C0F-9D13-A05EAD0CF663}" presName="CompostProcess" presStyleCnt="0">
        <dgm:presLayoutVars>
          <dgm:dir/>
          <dgm:resizeHandles val="exact"/>
        </dgm:presLayoutVars>
      </dgm:prSet>
      <dgm:spPr/>
    </dgm:pt>
    <dgm:pt modelId="{E358951D-744A-42C9-92DB-A1A8F90A52D4}" type="pres">
      <dgm:prSet presAssocID="{5D63FA34-9726-4C0F-9D13-A05EAD0CF663}" presName="arrow" presStyleLbl="bgShp" presStyleIdx="0" presStyleCnt="1"/>
      <dgm:spPr/>
    </dgm:pt>
    <dgm:pt modelId="{A0B991B2-86C7-4DE4-BFD2-ED6416679442}" type="pres">
      <dgm:prSet presAssocID="{5D63FA34-9726-4C0F-9D13-A05EAD0CF663}" presName="linearProcess" presStyleCnt="0"/>
      <dgm:spPr/>
    </dgm:pt>
    <dgm:pt modelId="{7FD40EE3-2260-45DC-AEB0-EA9095B7FEC4}" type="pres">
      <dgm:prSet presAssocID="{83076167-E8DB-48FF-9365-5562288BAE25}" presName="textNode" presStyleLbl="node1" presStyleIdx="0" presStyleCnt="6">
        <dgm:presLayoutVars>
          <dgm:bulletEnabled val="1"/>
        </dgm:presLayoutVars>
      </dgm:prSet>
      <dgm:spPr/>
    </dgm:pt>
    <dgm:pt modelId="{FF1E355B-FA49-4AB5-8388-76C2D772785E}" type="pres">
      <dgm:prSet presAssocID="{F3CC756C-F727-43F0-91BD-B24B65547A10}" presName="sibTrans" presStyleCnt="0"/>
      <dgm:spPr/>
    </dgm:pt>
    <dgm:pt modelId="{0A217A1D-476E-4960-84DA-62C55C2E9492}" type="pres">
      <dgm:prSet presAssocID="{767B4626-A5EE-43D1-A3C2-5E0E2723F7E6}" presName="textNode" presStyleLbl="node1" presStyleIdx="1" presStyleCnt="6">
        <dgm:presLayoutVars>
          <dgm:bulletEnabled val="1"/>
        </dgm:presLayoutVars>
      </dgm:prSet>
      <dgm:spPr/>
    </dgm:pt>
    <dgm:pt modelId="{5EAAF04F-437B-44CD-95D8-962166606045}" type="pres">
      <dgm:prSet presAssocID="{148BB1CA-A2AF-4362-BB05-184C804518BA}" presName="sibTrans" presStyleCnt="0"/>
      <dgm:spPr/>
    </dgm:pt>
    <dgm:pt modelId="{C56D5C1F-3807-456E-8167-D074D57858BB}" type="pres">
      <dgm:prSet presAssocID="{CD48DF16-0DA5-41E0-938D-6E2A2690661E}" presName="textNode" presStyleLbl="node1" presStyleIdx="2" presStyleCnt="6">
        <dgm:presLayoutVars>
          <dgm:bulletEnabled val="1"/>
        </dgm:presLayoutVars>
      </dgm:prSet>
      <dgm:spPr/>
    </dgm:pt>
    <dgm:pt modelId="{6C9AFAC9-A18D-4AAF-8672-DB21230E1D6F}" type="pres">
      <dgm:prSet presAssocID="{B57A8E68-297E-475E-8A40-3AB16871B06E}" presName="sibTrans" presStyleCnt="0"/>
      <dgm:spPr/>
    </dgm:pt>
    <dgm:pt modelId="{0112D71E-2363-465E-88E7-06FDA14D759B}" type="pres">
      <dgm:prSet presAssocID="{0D6CBB32-3C3A-4694-B530-DAC21CF39054}" presName="textNode" presStyleLbl="node1" presStyleIdx="3" presStyleCnt="6">
        <dgm:presLayoutVars>
          <dgm:bulletEnabled val="1"/>
        </dgm:presLayoutVars>
      </dgm:prSet>
      <dgm:spPr/>
    </dgm:pt>
    <dgm:pt modelId="{5346F5ED-C6E6-403F-B83A-948A99954458}" type="pres">
      <dgm:prSet presAssocID="{7AB02C1F-B49D-4F88-9A98-89400FED0531}" presName="sibTrans" presStyleCnt="0"/>
      <dgm:spPr/>
    </dgm:pt>
    <dgm:pt modelId="{45C5D51F-D285-4EBE-9256-D97AB63B38A8}" type="pres">
      <dgm:prSet presAssocID="{1B90E8DD-770C-426D-A039-F5CD194979A3}" presName="textNode" presStyleLbl="node1" presStyleIdx="4" presStyleCnt="6">
        <dgm:presLayoutVars>
          <dgm:bulletEnabled val="1"/>
        </dgm:presLayoutVars>
      </dgm:prSet>
      <dgm:spPr/>
    </dgm:pt>
    <dgm:pt modelId="{EC1C36DB-586A-468A-AC63-719C836705A9}" type="pres">
      <dgm:prSet presAssocID="{B4C5C240-03A8-4149-B48C-7E6F329E4870}" presName="sibTrans" presStyleCnt="0"/>
      <dgm:spPr/>
    </dgm:pt>
    <dgm:pt modelId="{5B9AD4B9-78C2-49F0-892B-EC50A236C1A8}" type="pres">
      <dgm:prSet presAssocID="{5B227382-14D2-4D2E-90F8-7F3A6893E81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ADD96207-A2DC-4134-98C3-A10BE7B3B948}" srcId="{5D63FA34-9726-4C0F-9D13-A05EAD0CF663}" destId="{5B227382-14D2-4D2E-90F8-7F3A6893E810}" srcOrd="5" destOrd="0" parTransId="{EB39611C-C9F0-40AB-8348-7BB73C4B67FF}" sibTransId="{FC58D064-1246-4344-8A11-343B2E356350}"/>
    <dgm:cxn modelId="{22475707-3833-43CA-B646-449CF3A14D0E}" type="presOf" srcId="{CD48DF16-0DA5-41E0-938D-6E2A2690661E}" destId="{C56D5C1F-3807-456E-8167-D074D57858BB}" srcOrd="0" destOrd="0" presId="urn:microsoft.com/office/officeart/2005/8/layout/hProcess9"/>
    <dgm:cxn modelId="{62A27923-E1DC-49F8-A88C-32F5B299FCBF}" type="presOf" srcId="{5D63FA34-9726-4C0F-9D13-A05EAD0CF663}" destId="{1A59E54C-2627-4ABA-8DEF-DAED8FC74261}" srcOrd="0" destOrd="0" presId="urn:microsoft.com/office/officeart/2005/8/layout/hProcess9"/>
    <dgm:cxn modelId="{DB8D4C2B-5C2A-4DD9-B0E7-7600CF2E450F}" type="presOf" srcId="{1B90E8DD-770C-426D-A039-F5CD194979A3}" destId="{45C5D51F-D285-4EBE-9256-D97AB63B38A8}" srcOrd="0" destOrd="0" presId="urn:microsoft.com/office/officeart/2005/8/layout/hProcess9"/>
    <dgm:cxn modelId="{6E37D96D-7A06-4B54-A657-716E7E6DFCC0}" type="presOf" srcId="{0D6CBB32-3C3A-4694-B530-DAC21CF39054}" destId="{0112D71E-2363-465E-88E7-06FDA14D759B}" srcOrd="0" destOrd="0" presId="urn:microsoft.com/office/officeart/2005/8/layout/hProcess9"/>
    <dgm:cxn modelId="{C879BD52-B9AA-471F-A59F-2F9C9E094C83}" type="presOf" srcId="{5B227382-14D2-4D2E-90F8-7F3A6893E810}" destId="{5B9AD4B9-78C2-49F0-892B-EC50A236C1A8}" srcOrd="0" destOrd="0" presId="urn:microsoft.com/office/officeart/2005/8/layout/hProcess9"/>
    <dgm:cxn modelId="{0303E673-0972-4967-A934-59EDA1E9165A}" srcId="{5D63FA34-9726-4C0F-9D13-A05EAD0CF663}" destId="{CD48DF16-0DA5-41E0-938D-6E2A2690661E}" srcOrd="2" destOrd="0" parTransId="{9DA6380B-4BFE-45AE-B5D0-21AAF0E222C0}" sibTransId="{B57A8E68-297E-475E-8A40-3AB16871B06E}"/>
    <dgm:cxn modelId="{97242454-EF08-43E7-8CD3-5C9DAF7DF968}" srcId="{5D63FA34-9726-4C0F-9D13-A05EAD0CF663}" destId="{1B90E8DD-770C-426D-A039-F5CD194979A3}" srcOrd="4" destOrd="0" parTransId="{C5128FED-9BB9-463C-9570-AD6755EAFDDA}" sibTransId="{B4C5C240-03A8-4149-B48C-7E6F329E4870}"/>
    <dgm:cxn modelId="{7974AE5A-F961-4C72-BA7E-F99B3AA96182}" srcId="{5D63FA34-9726-4C0F-9D13-A05EAD0CF663}" destId="{767B4626-A5EE-43D1-A3C2-5E0E2723F7E6}" srcOrd="1" destOrd="0" parTransId="{0205E6CD-7909-4034-AFCA-5FCDCD3AEEB0}" sibTransId="{148BB1CA-A2AF-4362-BB05-184C804518BA}"/>
    <dgm:cxn modelId="{9E7AAC82-1B8C-4863-8772-670840BA2F45}" srcId="{5D63FA34-9726-4C0F-9D13-A05EAD0CF663}" destId="{83076167-E8DB-48FF-9365-5562288BAE25}" srcOrd="0" destOrd="0" parTransId="{88BBAAF5-4E36-435B-92E7-512B99A2BC2E}" sibTransId="{F3CC756C-F727-43F0-91BD-B24B65547A10}"/>
    <dgm:cxn modelId="{295DC696-7690-45BC-B140-FDDA54AC8B9E}" type="presOf" srcId="{767B4626-A5EE-43D1-A3C2-5E0E2723F7E6}" destId="{0A217A1D-476E-4960-84DA-62C55C2E9492}" srcOrd="0" destOrd="0" presId="urn:microsoft.com/office/officeart/2005/8/layout/hProcess9"/>
    <dgm:cxn modelId="{2A5A88C4-EE61-48AD-99EA-88B5F164C8EB}" type="presOf" srcId="{83076167-E8DB-48FF-9365-5562288BAE25}" destId="{7FD40EE3-2260-45DC-AEB0-EA9095B7FEC4}" srcOrd="0" destOrd="0" presId="urn:microsoft.com/office/officeart/2005/8/layout/hProcess9"/>
    <dgm:cxn modelId="{12F446E8-5D36-45C2-87C5-EB50BFD99A13}" srcId="{5D63FA34-9726-4C0F-9D13-A05EAD0CF663}" destId="{0D6CBB32-3C3A-4694-B530-DAC21CF39054}" srcOrd="3" destOrd="0" parTransId="{6702B15D-8598-4131-9E7A-C9AE9A8B2253}" sibTransId="{7AB02C1F-B49D-4F88-9A98-89400FED0531}"/>
    <dgm:cxn modelId="{2D599A5F-EF36-4E74-BEAB-5AE136195C63}" type="presParOf" srcId="{1A59E54C-2627-4ABA-8DEF-DAED8FC74261}" destId="{E358951D-744A-42C9-92DB-A1A8F90A52D4}" srcOrd="0" destOrd="0" presId="urn:microsoft.com/office/officeart/2005/8/layout/hProcess9"/>
    <dgm:cxn modelId="{2BB16542-DAD5-47B7-8BB6-2987C0DA0ECD}" type="presParOf" srcId="{1A59E54C-2627-4ABA-8DEF-DAED8FC74261}" destId="{A0B991B2-86C7-4DE4-BFD2-ED6416679442}" srcOrd="1" destOrd="0" presId="urn:microsoft.com/office/officeart/2005/8/layout/hProcess9"/>
    <dgm:cxn modelId="{47AC7725-723B-484F-BDD9-BDBF6D4FB0C8}" type="presParOf" srcId="{A0B991B2-86C7-4DE4-BFD2-ED6416679442}" destId="{7FD40EE3-2260-45DC-AEB0-EA9095B7FEC4}" srcOrd="0" destOrd="0" presId="urn:microsoft.com/office/officeart/2005/8/layout/hProcess9"/>
    <dgm:cxn modelId="{3E54D640-56A4-4C20-AC8D-3EB65926D52A}" type="presParOf" srcId="{A0B991B2-86C7-4DE4-BFD2-ED6416679442}" destId="{FF1E355B-FA49-4AB5-8388-76C2D772785E}" srcOrd="1" destOrd="0" presId="urn:microsoft.com/office/officeart/2005/8/layout/hProcess9"/>
    <dgm:cxn modelId="{99456FCF-374B-488D-A608-F91653FC92A6}" type="presParOf" srcId="{A0B991B2-86C7-4DE4-BFD2-ED6416679442}" destId="{0A217A1D-476E-4960-84DA-62C55C2E9492}" srcOrd="2" destOrd="0" presId="urn:microsoft.com/office/officeart/2005/8/layout/hProcess9"/>
    <dgm:cxn modelId="{9FDFC50F-C5D5-48ED-9495-FA45AB4BBEBF}" type="presParOf" srcId="{A0B991B2-86C7-4DE4-BFD2-ED6416679442}" destId="{5EAAF04F-437B-44CD-95D8-962166606045}" srcOrd="3" destOrd="0" presId="urn:microsoft.com/office/officeart/2005/8/layout/hProcess9"/>
    <dgm:cxn modelId="{FD4C8004-A4E2-492E-BE7A-5297CB4A52BF}" type="presParOf" srcId="{A0B991B2-86C7-4DE4-BFD2-ED6416679442}" destId="{C56D5C1F-3807-456E-8167-D074D57858BB}" srcOrd="4" destOrd="0" presId="urn:microsoft.com/office/officeart/2005/8/layout/hProcess9"/>
    <dgm:cxn modelId="{7E04548C-5297-4B5A-AEA2-40B19CA2F7B5}" type="presParOf" srcId="{A0B991B2-86C7-4DE4-BFD2-ED6416679442}" destId="{6C9AFAC9-A18D-4AAF-8672-DB21230E1D6F}" srcOrd="5" destOrd="0" presId="urn:microsoft.com/office/officeart/2005/8/layout/hProcess9"/>
    <dgm:cxn modelId="{5CB832DA-3779-4B43-B16E-3CF17994CE95}" type="presParOf" srcId="{A0B991B2-86C7-4DE4-BFD2-ED6416679442}" destId="{0112D71E-2363-465E-88E7-06FDA14D759B}" srcOrd="6" destOrd="0" presId="urn:microsoft.com/office/officeart/2005/8/layout/hProcess9"/>
    <dgm:cxn modelId="{4B3CB1A3-1B4F-4019-BDC5-CB89AB98031C}" type="presParOf" srcId="{A0B991B2-86C7-4DE4-BFD2-ED6416679442}" destId="{5346F5ED-C6E6-403F-B83A-948A99954458}" srcOrd="7" destOrd="0" presId="urn:microsoft.com/office/officeart/2005/8/layout/hProcess9"/>
    <dgm:cxn modelId="{B81F5757-FDAD-4311-BB69-71682EE910D5}" type="presParOf" srcId="{A0B991B2-86C7-4DE4-BFD2-ED6416679442}" destId="{45C5D51F-D285-4EBE-9256-D97AB63B38A8}" srcOrd="8" destOrd="0" presId="urn:microsoft.com/office/officeart/2005/8/layout/hProcess9"/>
    <dgm:cxn modelId="{FDD82E0A-542A-4440-9821-F49E26FCC809}" type="presParOf" srcId="{A0B991B2-86C7-4DE4-BFD2-ED6416679442}" destId="{EC1C36DB-586A-468A-AC63-719C836705A9}" srcOrd="9" destOrd="0" presId="urn:microsoft.com/office/officeart/2005/8/layout/hProcess9"/>
    <dgm:cxn modelId="{8937CC0D-4F65-493C-83F6-2E79BAF72BD8}" type="presParOf" srcId="{A0B991B2-86C7-4DE4-BFD2-ED6416679442}" destId="{5B9AD4B9-78C2-49F0-892B-EC50A236C1A8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83D43-E447-4780-B6EC-F100D97EAB6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03339A-BEEB-4DCE-B500-4A9E272A50DB}">
      <dgm:prSet/>
      <dgm:spPr/>
      <dgm:t>
        <a:bodyPr/>
        <a:lstStyle/>
        <a:p>
          <a:r>
            <a:rPr lang="zh-CN"/>
            <a:t>后端服务搭建：采用腾讯云</a:t>
          </a:r>
          <a:r>
            <a:rPr lang="en-US"/>
            <a:t>+Node.js+MySql</a:t>
          </a:r>
          <a:r>
            <a:rPr lang="zh-CN"/>
            <a:t>（隐私信息加密）</a:t>
          </a:r>
          <a:endParaRPr lang="en-US"/>
        </a:p>
      </dgm:t>
    </dgm:pt>
    <dgm:pt modelId="{9B5B55C1-87D4-4D2A-97C6-C719DF31B8CD}" cxnId="{D927A692-21E2-476D-99D0-8D69F87C4E5F}" type="parTrans">
      <dgm:prSet/>
      <dgm:spPr/>
      <dgm:t>
        <a:bodyPr/>
        <a:lstStyle/>
        <a:p>
          <a:endParaRPr lang="en-US"/>
        </a:p>
      </dgm:t>
    </dgm:pt>
    <dgm:pt modelId="{ECCF53D7-00A6-41DA-B172-4EE1FD310202}" cxnId="{D927A692-21E2-476D-99D0-8D69F87C4E5F}" type="sibTrans">
      <dgm:prSet/>
      <dgm:spPr/>
      <dgm:t>
        <a:bodyPr/>
        <a:lstStyle/>
        <a:p>
          <a:endParaRPr lang="en-US"/>
        </a:p>
      </dgm:t>
    </dgm:pt>
    <dgm:pt modelId="{4234C6AB-8D7E-41E3-A3F6-EE97900920A9}">
      <dgm:prSet phldr="0" custT="0"/>
      <dgm:spPr/>
      <dgm:t>
        <a:bodyPr vert="horz" wrap="square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Android APP: 多线程http请求处理 +fragment优化处理 +滑动事件拦截与处理 </a:t>
          </a:r>
          <a:r>
            <a:rPr lang="en-US" dirty="0"/>
            <a:t/>
          </a:r>
          <a:endParaRPr lang="en-US" dirty="0"/>
        </a:p>
      </dgm:t>
    </dgm:pt>
    <dgm:pt modelId="{FBC16735-CC0C-441B-9607-C0CC143F0189}" cxnId="{5C5D5C32-2880-49D1-8BD8-0C601657323C}" type="parTrans">
      <dgm:prSet/>
      <dgm:spPr/>
      <dgm:t>
        <a:bodyPr/>
        <a:lstStyle/>
        <a:p>
          <a:endParaRPr lang="en-US"/>
        </a:p>
      </dgm:t>
    </dgm:pt>
    <dgm:pt modelId="{AFCADCC9-D610-47E8-AA45-68F21E4B8721}" cxnId="{5C5D5C32-2880-49D1-8BD8-0C601657323C}" type="sibTrans">
      <dgm:prSet/>
      <dgm:spPr/>
      <dgm:t>
        <a:bodyPr/>
        <a:lstStyle/>
        <a:p>
          <a:endParaRPr lang="en-US"/>
        </a:p>
      </dgm:t>
    </dgm:pt>
    <dgm:pt modelId="{5F1BF743-FF01-4525-9259-18A5FD77C9B3}" type="pres">
      <dgm:prSet presAssocID="{FA383D43-E447-4780-B6EC-F100D97EAB63}" presName="linear" presStyleCnt="0">
        <dgm:presLayoutVars>
          <dgm:animLvl val="lvl"/>
          <dgm:resizeHandles val="exact"/>
        </dgm:presLayoutVars>
      </dgm:prSet>
      <dgm:spPr/>
    </dgm:pt>
    <dgm:pt modelId="{E00B0D9A-CB03-4F6C-98DB-25DE3F6AE58E}" type="pres">
      <dgm:prSet presAssocID="{0103339A-BEEB-4DCE-B500-4A9E272A50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C5E528-B77A-4FF0-AD21-5757373D4903}" type="pres">
      <dgm:prSet presAssocID="{ECCF53D7-00A6-41DA-B172-4EE1FD310202}" presName="spacer" presStyleCnt="0"/>
      <dgm:spPr/>
    </dgm:pt>
    <dgm:pt modelId="{B4B59DEC-DD47-46FC-B5CD-2B2F0372584B}" type="pres">
      <dgm:prSet presAssocID="{4234C6AB-8D7E-41E3-A3F6-EE97900920A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927A692-21E2-476D-99D0-8D69F87C4E5F}" srcId="{FA383D43-E447-4780-B6EC-F100D97EAB63}" destId="{0103339A-BEEB-4DCE-B500-4A9E272A50DB}" srcOrd="0" destOrd="0" parTransId="{9B5B55C1-87D4-4D2A-97C6-C719DF31B8CD}" sibTransId="{ECCF53D7-00A6-41DA-B172-4EE1FD310202}"/>
    <dgm:cxn modelId="{5C5D5C32-2880-49D1-8BD8-0C601657323C}" srcId="{FA383D43-E447-4780-B6EC-F100D97EAB63}" destId="{4234C6AB-8D7E-41E3-A3F6-EE97900920A9}" srcOrd="1" destOrd="0" parTransId="{FBC16735-CC0C-441B-9607-C0CC143F0189}" sibTransId="{AFCADCC9-D610-47E8-AA45-68F21E4B8721}"/>
    <dgm:cxn modelId="{F839738B-DE5E-4CA3-9C5D-B4ECA7D06C73}" type="presOf" srcId="{FA383D43-E447-4780-B6EC-F100D97EAB63}" destId="{5F1BF743-FF01-4525-9259-18A5FD77C9B3}" srcOrd="0" destOrd="0" presId="urn:microsoft.com/office/officeart/2005/8/layout/vList2"/>
    <dgm:cxn modelId="{A92BE7DF-2F82-42DE-ADCA-16CDE16F6669}" type="presParOf" srcId="{5F1BF743-FF01-4525-9259-18A5FD77C9B3}" destId="{E00B0D9A-CB03-4F6C-98DB-25DE3F6AE58E}" srcOrd="0" destOrd="0" presId="urn:microsoft.com/office/officeart/2005/8/layout/vList2"/>
    <dgm:cxn modelId="{6CB38254-504C-4AD1-8642-640F7D0C6DCA}" type="presOf" srcId="{0103339A-BEEB-4DCE-B500-4A9E272A50DB}" destId="{E00B0D9A-CB03-4F6C-98DB-25DE3F6AE58E}" srcOrd="0" destOrd="0" presId="urn:microsoft.com/office/officeart/2005/8/layout/vList2"/>
    <dgm:cxn modelId="{B6A36D86-ECE7-4996-8851-BE14EE44AF13}" type="presParOf" srcId="{5F1BF743-FF01-4525-9259-18A5FD77C9B3}" destId="{C9C5E528-B77A-4FF0-AD21-5757373D4903}" srcOrd="1" destOrd="0" presId="urn:microsoft.com/office/officeart/2005/8/layout/vList2"/>
    <dgm:cxn modelId="{E0E4CFAC-9CEF-4FF7-A345-B0AF4FCAA1D2}" type="presParOf" srcId="{5F1BF743-FF01-4525-9259-18A5FD77C9B3}" destId="{B4B59DEC-DD47-46FC-B5CD-2B2F0372584B}" srcOrd="2" destOrd="0" presId="urn:microsoft.com/office/officeart/2005/8/layout/vList2"/>
    <dgm:cxn modelId="{76ED1AE4-4D12-4B48-9E83-0DA42AD3F469}" type="presOf" srcId="{4234C6AB-8D7E-41E3-A3F6-EE97900920A9}" destId="{B4B59DEC-DD47-46FC-B5CD-2B2F03725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375A6-FBD0-45A2-9004-854D012DAE7A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9D9834-6F6D-4FB3-AE57-DF17907000CA}">
      <dgm:prSet/>
      <dgm:spPr/>
      <dgm:t>
        <a:bodyPr/>
        <a:lstStyle/>
        <a:p>
          <a:r>
            <a:rPr lang="zh-CN"/>
            <a:t>用户</a:t>
          </a:r>
          <a:r>
            <a:rPr lang="en-US"/>
            <a:t>1</a:t>
          </a:r>
          <a:r>
            <a:rPr lang="zh-CN"/>
            <a:t>：日记，笔记，添加判断空。（已修复）</a:t>
          </a:r>
          <a:endParaRPr lang="en-US"/>
        </a:p>
      </dgm:t>
    </dgm:pt>
    <dgm:pt modelId="{B87FC40D-FB52-4EEF-9F39-5BCB28B72B8B}" cxnId="{5F19B022-30A0-4BED-921B-0228D2055FCA}" type="parTrans">
      <dgm:prSet/>
      <dgm:spPr/>
      <dgm:t>
        <a:bodyPr/>
        <a:lstStyle/>
        <a:p>
          <a:endParaRPr lang="en-US"/>
        </a:p>
      </dgm:t>
    </dgm:pt>
    <dgm:pt modelId="{760DE05E-1FCC-410C-AEC5-8A0E4F35305E}" cxnId="{5F19B022-30A0-4BED-921B-0228D2055FCA}" type="sibTrans">
      <dgm:prSet/>
      <dgm:spPr/>
      <dgm:t>
        <a:bodyPr/>
        <a:lstStyle/>
        <a:p>
          <a:endParaRPr lang="en-US"/>
        </a:p>
      </dgm:t>
    </dgm:pt>
    <dgm:pt modelId="{6DE00C92-42ED-4D5E-87C5-1B2BC4A1B704}">
      <dgm:prSet/>
      <dgm:spPr/>
      <dgm:t>
        <a:bodyPr/>
        <a:lstStyle/>
        <a:p>
          <a:r>
            <a:rPr lang="zh-CN"/>
            <a:t>用户</a:t>
          </a:r>
          <a:r>
            <a:rPr lang="en-US"/>
            <a:t>2</a:t>
          </a:r>
          <a:r>
            <a:rPr lang="zh-CN"/>
            <a:t>：可以添加按钮选择编辑，添加只读功能。（已实现）</a:t>
          </a:r>
          <a:endParaRPr lang="en-US"/>
        </a:p>
      </dgm:t>
    </dgm:pt>
    <dgm:pt modelId="{B0CA09C8-CA23-48CF-B2B3-8E9717907AC8}" cxnId="{E344E3FC-FC2A-48B5-AB37-B138AAD8E9AC}" type="parTrans">
      <dgm:prSet/>
      <dgm:spPr/>
      <dgm:t>
        <a:bodyPr/>
        <a:lstStyle/>
        <a:p>
          <a:endParaRPr lang="en-US"/>
        </a:p>
      </dgm:t>
    </dgm:pt>
    <dgm:pt modelId="{0D2C44F5-318F-45A0-87AE-041D0867D629}" cxnId="{E344E3FC-FC2A-48B5-AB37-B138AAD8E9AC}" type="sibTrans">
      <dgm:prSet/>
      <dgm:spPr/>
      <dgm:t>
        <a:bodyPr/>
        <a:lstStyle/>
        <a:p>
          <a:endParaRPr lang="en-US"/>
        </a:p>
      </dgm:t>
    </dgm:pt>
    <dgm:pt modelId="{115E016A-6394-4888-8BCC-A98FDF25D5FB}">
      <dgm:prSet/>
      <dgm:spPr/>
      <dgm:t>
        <a:bodyPr/>
        <a:lstStyle/>
        <a:p>
          <a:r>
            <a:rPr lang="zh-CN"/>
            <a:t>用户</a:t>
          </a:r>
          <a:r>
            <a:rPr lang="en-US"/>
            <a:t>3</a:t>
          </a:r>
          <a:r>
            <a:rPr lang="zh-CN"/>
            <a:t>：记住登录状态。（已实现）</a:t>
          </a:r>
          <a:endParaRPr lang="en-US"/>
        </a:p>
      </dgm:t>
    </dgm:pt>
    <dgm:pt modelId="{3F20A2F8-06AD-46C3-B267-EA0D0D7AD8E1}" cxnId="{2AFBF5EB-3C0C-4E9B-A52E-7A39A27EA4DC}" type="parTrans">
      <dgm:prSet/>
      <dgm:spPr/>
      <dgm:t>
        <a:bodyPr/>
        <a:lstStyle/>
        <a:p>
          <a:endParaRPr lang="en-US"/>
        </a:p>
      </dgm:t>
    </dgm:pt>
    <dgm:pt modelId="{1959FE99-04E6-4CB9-A94A-581940DCD072}" cxnId="{2AFBF5EB-3C0C-4E9B-A52E-7A39A27EA4DC}" type="sibTrans">
      <dgm:prSet/>
      <dgm:spPr/>
      <dgm:t>
        <a:bodyPr/>
        <a:lstStyle/>
        <a:p>
          <a:endParaRPr lang="en-US"/>
        </a:p>
      </dgm:t>
    </dgm:pt>
    <dgm:pt modelId="{FC1E9B6B-501D-4258-8541-39D03630F6EC}">
      <dgm:prSet/>
      <dgm:spPr/>
      <dgm:t>
        <a:bodyPr/>
        <a:lstStyle/>
        <a:p>
          <a:r>
            <a:rPr lang="zh-CN"/>
            <a:t>用户</a:t>
          </a:r>
          <a:r>
            <a:rPr lang="en-US"/>
            <a:t>4</a:t>
          </a:r>
          <a:r>
            <a:rPr lang="zh-CN"/>
            <a:t>：登录动画时间太长。（已修改）</a:t>
          </a:r>
          <a:endParaRPr lang="en-US"/>
        </a:p>
      </dgm:t>
    </dgm:pt>
    <dgm:pt modelId="{D0FDAA53-9289-424C-882B-9447A46DEFC3}" cxnId="{AE3963F8-31F1-4D24-B2BE-6009FF4EDB46}" type="parTrans">
      <dgm:prSet/>
      <dgm:spPr/>
      <dgm:t>
        <a:bodyPr/>
        <a:lstStyle/>
        <a:p>
          <a:endParaRPr lang="en-US"/>
        </a:p>
      </dgm:t>
    </dgm:pt>
    <dgm:pt modelId="{AABB514B-0B77-4E63-9288-2B8D063E8A31}" cxnId="{AE3963F8-31F1-4D24-B2BE-6009FF4EDB46}" type="sibTrans">
      <dgm:prSet/>
      <dgm:spPr/>
      <dgm:t>
        <a:bodyPr/>
        <a:lstStyle/>
        <a:p>
          <a:endParaRPr lang="en-US"/>
        </a:p>
      </dgm:t>
    </dgm:pt>
    <dgm:pt modelId="{005C1EE2-4E17-445E-9699-A2C89343A9E5}">
      <dgm:prSet/>
      <dgm:spPr/>
      <dgm:t>
        <a:bodyPr/>
        <a:lstStyle/>
        <a:p>
          <a:r>
            <a:rPr lang="zh-CN"/>
            <a:t>用户</a:t>
          </a:r>
          <a:r>
            <a:rPr lang="en-US"/>
            <a:t>5</a:t>
          </a:r>
          <a:r>
            <a:rPr lang="zh-CN"/>
            <a:t>：标题不能为空，内容可以为空，其它挺好。（已根据建议进行适当调整）</a:t>
          </a:r>
          <a:endParaRPr lang="en-US"/>
        </a:p>
      </dgm:t>
    </dgm:pt>
    <dgm:pt modelId="{359F8251-FB21-4EB9-B814-92707290132E}" cxnId="{22838504-3B56-44B0-9F22-31A4C4F7B277}" type="parTrans">
      <dgm:prSet/>
      <dgm:spPr/>
      <dgm:t>
        <a:bodyPr/>
        <a:lstStyle/>
        <a:p>
          <a:endParaRPr lang="en-US"/>
        </a:p>
      </dgm:t>
    </dgm:pt>
    <dgm:pt modelId="{37E25D84-07E3-4CB1-BA5C-A85E66EC1D51}" cxnId="{22838504-3B56-44B0-9F22-31A4C4F7B277}" type="sibTrans">
      <dgm:prSet/>
      <dgm:spPr/>
      <dgm:t>
        <a:bodyPr/>
        <a:lstStyle/>
        <a:p>
          <a:endParaRPr lang="en-US"/>
        </a:p>
      </dgm:t>
    </dgm:pt>
    <dgm:pt modelId="{83D357E7-C732-4807-B93E-4E7FDA1298ED}">
      <dgm:prSet/>
      <dgm:spPr/>
      <dgm:t>
        <a:bodyPr/>
        <a:lstStyle/>
        <a:p>
          <a:r>
            <a:rPr lang="zh-CN"/>
            <a:t>用户</a:t>
          </a:r>
          <a:r>
            <a:rPr lang="en-US"/>
            <a:t>6</a:t>
          </a:r>
          <a:r>
            <a:rPr lang="zh-CN"/>
            <a:t>：顶部按钮小，其它挺好。（已适当修改）</a:t>
          </a:r>
          <a:endParaRPr lang="en-US"/>
        </a:p>
      </dgm:t>
    </dgm:pt>
    <dgm:pt modelId="{F286D53F-3D66-49E5-BE55-279565BC8189}" cxnId="{83C424A7-8F1B-46D2-9736-92B195848E01}" type="parTrans">
      <dgm:prSet/>
      <dgm:spPr/>
      <dgm:t>
        <a:bodyPr/>
        <a:lstStyle/>
        <a:p>
          <a:endParaRPr lang="en-US"/>
        </a:p>
      </dgm:t>
    </dgm:pt>
    <dgm:pt modelId="{17810F44-067A-40C4-8202-2A3D836C82BC}" cxnId="{83C424A7-8F1B-46D2-9736-92B195848E01}" type="sibTrans">
      <dgm:prSet/>
      <dgm:spPr/>
      <dgm:t>
        <a:bodyPr/>
        <a:lstStyle/>
        <a:p>
          <a:endParaRPr lang="en-US"/>
        </a:p>
      </dgm:t>
    </dgm:pt>
    <dgm:pt modelId="{7C7CADE4-FC93-4BE2-9902-CC810F3DE923}">
      <dgm:prSet/>
      <dgm:spPr/>
      <dgm:t>
        <a:bodyPr/>
        <a:lstStyle/>
        <a:p>
          <a:r>
            <a:rPr lang="zh-CN"/>
            <a:t>更多用户：可以，不错，好评。</a:t>
          </a:r>
          <a:endParaRPr lang="en-US"/>
        </a:p>
      </dgm:t>
    </dgm:pt>
    <dgm:pt modelId="{A48A8A0B-B711-4B66-BA56-094826A862F4}" cxnId="{7525366F-0C41-4708-928D-D799014CB564}" type="parTrans">
      <dgm:prSet/>
      <dgm:spPr/>
      <dgm:t>
        <a:bodyPr/>
        <a:lstStyle/>
        <a:p>
          <a:endParaRPr lang="en-US"/>
        </a:p>
      </dgm:t>
    </dgm:pt>
    <dgm:pt modelId="{1ED93E62-0493-418F-87A1-4A9DEB984FC8}" cxnId="{7525366F-0C41-4708-928D-D799014CB564}" type="sibTrans">
      <dgm:prSet/>
      <dgm:spPr/>
      <dgm:t>
        <a:bodyPr/>
        <a:lstStyle/>
        <a:p>
          <a:endParaRPr lang="en-US"/>
        </a:p>
      </dgm:t>
    </dgm:pt>
    <dgm:pt modelId="{2E93239A-F772-4174-8FE0-C2D2D46DF117}" type="pres">
      <dgm:prSet presAssocID="{E19375A6-FBD0-45A2-9004-854D012DAE7A}" presName="linear" presStyleCnt="0">
        <dgm:presLayoutVars>
          <dgm:animLvl val="lvl"/>
          <dgm:resizeHandles val="exact"/>
        </dgm:presLayoutVars>
      </dgm:prSet>
      <dgm:spPr/>
    </dgm:pt>
    <dgm:pt modelId="{BC8EEEB4-5F4D-474B-8450-D23DAD84FCBF}" type="pres">
      <dgm:prSet presAssocID="{3E9D9834-6F6D-4FB3-AE57-DF17907000C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2363756-BC0C-4CDF-8029-20476D2F8406}" type="pres">
      <dgm:prSet presAssocID="{760DE05E-1FCC-410C-AEC5-8A0E4F35305E}" presName="spacer" presStyleCnt="0"/>
      <dgm:spPr/>
    </dgm:pt>
    <dgm:pt modelId="{B0E84F99-78DD-4216-8E14-FAED65D9866C}" type="pres">
      <dgm:prSet presAssocID="{6DE00C92-42ED-4D5E-87C5-1B2BC4A1B70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66AC509-2882-45A4-9B28-679E172383E7}" type="pres">
      <dgm:prSet presAssocID="{0D2C44F5-318F-45A0-87AE-041D0867D629}" presName="spacer" presStyleCnt="0"/>
      <dgm:spPr/>
    </dgm:pt>
    <dgm:pt modelId="{F2945C11-CBEF-4E32-896B-B596C7641C11}" type="pres">
      <dgm:prSet presAssocID="{115E016A-6394-4888-8BCC-A98FDF25D5F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3D74A5C-8467-4D46-9DE8-DB92EB27DE3B}" type="pres">
      <dgm:prSet presAssocID="{1959FE99-04E6-4CB9-A94A-581940DCD072}" presName="spacer" presStyleCnt="0"/>
      <dgm:spPr/>
    </dgm:pt>
    <dgm:pt modelId="{E8A8FD00-24D0-41FC-8E16-5E6D903BDE4A}" type="pres">
      <dgm:prSet presAssocID="{FC1E9B6B-501D-4258-8541-39D03630F6E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653B065-3104-4265-95AF-337A5EA14F62}" type="pres">
      <dgm:prSet presAssocID="{AABB514B-0B77-4E63-9288-2B8D063E8A31}" presName="spacer" presStyleCnt="0"/>
      <dgm:spPr/>
    </dgm:pt>
    <dgm:pt modelId="{B8C224B7-BB11-45B1-9929-DEC51394E5D7}" type="pres">
      <dgm:prSet presAssocID="{005C1EE2-4E17-445E-9699-A2C89343A9E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5F361D3-0188-419E-83AD-4517B4F9CB77}" type="pres">
      <dgm:prSet presAssocID="{37E25D84-07E3-4CB1-BA5C-A85E66EC1D51}" presName="spacer" presStyleCnt="0"/>
      <dgm:spPr/>
    </dgm:pt>
    <dgm:pt modelId="{1A11521E-5542-46A4-80C8-E5FBE49ADD45}" type="pres">
      <dgm:prSet presAssocID="{83D357E7-C732-4807-B93E-4E7FDA1298E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F33FC1E-E39E-40BD-BACD-D059071E7819}" type="pres">
      <dgm:prSet presAssocID="{17810F44-067A-40C4-8202-2A3D836C82BC}" presName="spacer" presStyleCnt="0"/>
      <dgm:spPr/>
    </dgm:pt>
    <dgm:pt modelId="{505C5A0E-E2C5-4336-97DD-0B7894519A8C}" type="pres">
      <dgm:prSet presAssocID="{7C7CADE4-FC93-4BE2-9902-CC810F3DE92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2838504-3B56-44B0-9F22-31A4C4F7B277}" srcId="{E19375A6-FBD0-45A2-9004-854D012DAE7A}" destId="{005C1EE2-4E17-445E-9699-A2C89343A9E5}" srcOrd="4" destOrd="0" parTransId="{359F8251-FB21-4EB9-B814-92707290132E}" sibTransId="{37E25D84-07E3-4CB1-BA5C-A85E66EC1D51}"/>
    <dgm:cxn modelId="{61D03B0E-F1A2-4E53-97C9-F6C9660344D4}" type="presOf" srcId="{6DE00C92-42ED-4D5E-87C5-1B2BC4A1B704}" destId="{B0E84F99-78DD-4216-8E14-FAED65D9866C}" srcOrd="0" destOrd="0" presId="urn:microsoft.com/office/officeart/2005/8/layout/vList2"/>
    <dgm:cxn modelId="{5F19B022-30A0-4BED-921B-0228D2055FCA}" srcId="{E19375A6-FBD0-45A2-9004-854D012DAE7A}" destId="{3E9D9834-6F6D-4FB3-AE57-DF17907000CA}" srcOrd="0" destOrd="0" parTransId="{B87FC40D-FB52-4EEF-9F39-5BCB28B72B8B}" sibTransId="{760DE05E-1FCC-410C-AEC5-8A0E4F35305E}"/>
    <dgm:cxn modelId="{7CEE4E5C-8E92-4960-8935-D112CC15CDA9}" type="presOf" srcId="{115E016A-6394-4888-8BCC-A98FDF25D5FB}" destId="{F2945C11-CBEF-4E32-896B-B596C7641C11}" srcOrd="0" destOrd="0" presId="urn:microsoft.com/office/officeart/2005/8/layout/vList2"/>
    <dgm:cxn modelId="{40635C61-0428-4FEC-9F86-B35DDF4B0215}" type="presOf" srcId="{FC1E9B6B-501D-4258-8541-39D03630F6EC}" destId="{E8A8FD00-24D0-41FC-8E16-5E6D903BDE4A}" srcOrd="0" destOrd="0" presId="urn:microsoft.com/office/officeart/2005/8/layout/vList2"/>
    <dgm:cxn modelId="{AD360348-5877-4A49-AEC4-C891EEDA7B37}" type="presOf" srcId="{E19375A6-FBD0-45A2-9004-854D012DAE7A}" destId="{2E93239A-F772-4174-8FE0-C2D2D46DF117}" srcOrd="0" destOrd="0" presId="urn:microsoft.com/office/officeart/2005/8/layout/vList2"/>
    <dgm:cxn modelId="{7525366F-0C41-4708-928D-D799014CB564}" srcId="{E19375A6-FBD0-45A2-9004-854D012DAE7A}" destId="{7C7CADE4-FC93-4BE2-9902-CC810F3DE923}" srcOrd="6" destOrd="0" parTransId="{A48A8A0B-B711-4B66-BA56-094826A862F4}" sibTransId="{1ED93E62-0493-418F-87A1-4A9DEB984FC8}"/>
    <dgm:cxn modelId="{FF6DD28E-6219-4B8C-8A29-27B0C3F9A2E7}" type="presOf" srcId="{005C1EE2-4E17-445E-9699-A2C89343A9E5}" destId="{B8C224B7-BB11-45B1-9929-DEC51394E5D7}" srcOrd="0" destOrd="0" presId="urn:microsoft.com/office/officeart/2005/8/layout/vList2"/>
    <dgm:cxn modelId="{83C424A7-8F1B-46D2-9736-92B195848E01}" srcId="{E19375A6-FBD0-45A2-9004-854D012DAE7A}" destId="{83D357E7-C732-4807-B93E-4E7FDA1298ED}" srcOrd="5" destOrd="0" parTransId="{F286D53F-3D66-49E5-BE55-279565BC8189}" sibTransId="{17810F44-067A-40C4-8202-2A3D836C82BC}"/>
    <dgm:cxn modelId="{56262FAF-F8C8-4D0E-BCB8-79226FA36963}" type="presOf" srcId="{3E9D9834-6F6D-4FB3-AE57-DF17907000CA}" destId="{BC8EEEB4-5F4D-474B-8450-D23DAD84FCBF}" srcOrd="0" destOrd="0" presId="urn:microsoft.com/office/officeart/2005/8/layout/vList2"/>
    <dgm:cxn modelId="{6BAFB3D6-ADB7-4870-B2E0-C9607683DE3C}" type="presOf" srcId="{7C7CADE4-FC93-4BE2-9902-CC810F3DE923}" destId="{505C5A0E-E2C5-4336-97DD-0B7894519A8C}" srcOrd="0" destOrd="0" presId="urn:microsoft.com/office/officeart/2005/8/layout/vList2"/>
    <dgm:cxn modelId="{2AFBF5EB-3C0C-4E9B-A52E-7A39A27EA4DC}" srcId="{E19375A6-FBD0-45A2-9004-854D012DAE7A}" destId="{115E016A-6394-4888-8BCC-A98FDF25D5FB}" srcOrd="2" destOrd="0" parTransId="{3F20A2F8-06AD-46C3-B267-EA0D0D7AD8E1}" sibTransId="{1959FE99-04E6-4CB9-A94A-581940DCD072}"/>
    <dgm:cxn modelId="{6F1794EE-F0F1-4D14-A4CF-7233EE784065}" type="presOf" srcId="{83D357E7-C732-4807-B93E-4E7FDA1298ED}" destId="{1A11521E-5542-46A4-80C8-E5FBE49ADD45}" srcOrd="0" destOrd="0" presId="urn:microsoft.com/office/officeart/2005/8/layout/vList2"/>
    <dgm:cxn modelId="{AE3963F8-31F1-4D24-B2BE-6009FF4EDB46}" srcId="{E19375A6-FBD0-45A2-9004-854D012DAE7A}" destId="{FC1E9B6B-501D-4258-8541-39D03630F6EC}" srcOrd="3" destOrd="0" parTransId="{D0FDAA53-9289-424C-882B-9447A46DEFC3}" sibTransId="{AABB514B-0B77-4E63-9288-2B8D063E8A31}"/>
    <dgm:cxn modelId="{E344E3FC-FC2A-48B5-AB37-B138AAD8E9AC}" srcId="{E19375A6-FBD0-45A2-9004-854D012DAE7A}" destId="{6DE00C92-42ED-4D5E-87C5-1B2BC4A1B704}" srcOrd="1" destOrd="0" parTransId="{B0CA09C8-CA23-48CF-B2B3-8E9717907AC8}" sibTransId="{0D2C44F5-318F-45A0-87AE-041D0867D629}"/>
    <dgm:cxn modelId="{4B5977F8-EC05-4848-9667-0FD165B55B92}" type="presParOf" srcId="{2E93239A-F772-4174-8FE0-C2D2D46DF117}" destId="{BC8EEEB4-5F4D-474B-8450-D23DAD84FCBF}" srcOrd="0" destOrd="0" presId="urn:microsoft.com/office/officeart/2005/8/layout/vList2"/>
    <dgm:cxn modelId="{788D054A-82F5-4E81-B2D5-0037FB1F81B3}" type="presParOf" srcId="{2E93239A-F772-4174-8FE0-C2D2D46DF117}" destId="{92363756-BC0C-4CDF-8029-20476D2F8406}" srcOrd="1" destOrd="0" presId="urn:microsoft.com/office/officeart/2005/8/layout/vList2"/>
    <dgm:cxn modelId="{5F3CF005-7533-460F-BC6B-6182BC5D4395}" type="presParOf" srcId="{2E93239A-F772-4174-8FE0-C2D2D46DF117}" destId="{B0E84F99-78DD-4216-8E14-FAED65D9866C}" srcOrd="2" destOrd="0" presId="urn:microsoft.com/office/officeart/2005/8/layout/vList2"/>
    <dgm:cxn modelId="{DE11BE20-CA30-4DC1-A5A7-9B00CE8BD997}" type="presParOf" srcId="{2E93239A-F772-4174-8FE0-C2D2D46DF117}" destId="{D66AC509-2882-45A4-9B28-679E172383E7}" srcOrd="3" destOrd="0" presId="urn:microsoft.com/office/officeart/2005/8/layout/vList2"/>
    <dgm:cxn modelId="{9BDE392B-E55A-4088-9568-DF01FC799F2F}" type="presParOf" srcId="{2E93239A-F772-4174-8FE0-C2D2D46DF117}" destId="{F2945C11-CBEF-4E32-896B-B596C7641C11}" srcOrd="4" destOrd="0" presId="urn:microsoft.com/office/officeart/2005/8/layout/vList2"/>
    <dgm:cxn modelId="{971F9384-2A0F-4BDB-920C-2ED7480AD395}" type="presParOf" srcId="{2E93239A-F772-4174-8FE0-C2D2D46DF117}" destId="{93D74A5C-8467-4D46-9DE8-DB92EB27DE3B}" srcOrd="5" destOrd="0" presId="urn:microsoft.com/office/officeart/2005/8/layout/vList2"/>
    <dgm:cxn modelId="{D0AE51D9-E97C-4989-AB6D-B0F973A1EA44}" type="presParOf" srcId="{2E93239A-F772-4174-8FE0-C2D2D46DF117}" destId="{E8A8FD00-24D0-41FC-8E16-5E6D903BDE4A}" srcOrd="6" destOrd="0" presId="urn:microsoft.com/office/officeart/2005/8/layout/vList2"/>
    <dgm:cxn modelId="{83E94349-4BE7-43F0-914C-4E566566805D}" type="presParOf" srcId="{2E93239A-F772-4174-8FE0-C2D2D46DF117}" destId="{A653B065-3104-4265-95AF-337A5EA14F62}" srcOrd="7" destOrd="0" presId="urn:microsoft.com/office/officeart/2005/8/layout/vList2"/>
    <dgm:cxn modelId="{DFB5060C-DCBF-4634-A27E-EEFE10812BD1}" type="presParOf" srcId="{2E93239A-F772-4174-8FE0-C2D2D46DF117}" destId="{B8C224B7-BB11-45B1-9929-DEC51394E5D7}" srcOrd="8" destOrd="0" presId="urn:microsoft.com/office/officeart/2005/8/layout/vList2"/>
    <dgm:cxn modelId="{6ED028A6-6F13-4B92-B076-50D1B9FA3D93}" type="presParOf" srcId="{2E93239A-F772-4174-8FE0-C2D2D46DF117}" destId="{45F361D3-0188-419E-83AD-4517B4F9CB77}" srcOrd="9" destOrd="0" presId="urn:microsoft.com/office/officeart/2005/8/layout/vList2"/>
    <dgm:cxn modelId="{D8EC3C5F-377C-4093-B012-4C8C13F7D264}" type="presParOf" srcId="{2E93239A-F772-4174-8FE0-C2D2D46DF117}" destId="{1A11521E-5542-46A4-80C8-E5FBE49ADD45}" srcOrd="10" destOrd="0" presId="urn:microsoft.com/office/officeart/2005/8/layout/vList2"/>
    <dgm:cxn modelId="{71931A84-61BF-4E4F-A506-689C2B95C451}" type="presParOf" srcId="{2E93239A-F772-4174-8FE0-C2D2D46DF117}" destId="{1F33FC1E-E39E-40BD-BACD-D059071E7819}" srcOrd="11" destOrd="0" presId="urn:microsoft.com/office/officeart/2005/8/layout/vList2"/>
    <dgm:cxn modelId="{AD3CD6EB-21ED-48C9-A04C-BB3D23EE3930}" type="presParOf" srcId="{2E93239A-F772-4174-8FE0-C2D2D46DF117}" destId="{505C5A0E-E2C5-4336-97DD-0B7894519A8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FE669-35BC-4EC8-A11E-ECD3700A47EC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6768D6D-D49F-4817-BAEC-9E4C86F9C681}">
      <dgm:prSet/>
      <dgm:spPr/>
      <dgm:t>
        <a:bodyPr/>
        <a:lstStyle/>
        <a:p>
          <a:r>
            <a:rPr lang="zh-CN"/>
            <a:t>刘飞龙：</a:t>
          </a:r>
          <a:r>
            <a:rPr lang="en-US"/>
            <a:t>Android APP</a:t>
          </a:r>
          <a:r>
            <a:rPr lang="zh-CN"/>
            <a:t>功能的设计与实现</a:t>
          </a:r>
          <a:endParaRPr lang="en-US"/>
        </a:p>
      </dgm:t>
    </dgm:pt>
    <dgm:pt modelId="{CED5A40E-9C68-4F15-AB15-F7DB3DA37FC2}" cxnId="{791DC22B-5530-494E-A49C-7124E1B3B1A7}" type="parTrans">
      <dgm:prSet/>
      <dgm:spPr/>
      <dgm:t>
        <a:bodyPr/>
        <a:lstStyle/>
        <a:p>
          <a:endParaRPr lang="en-US"/>
        </a:p>
      </dgm:t>
    </dgm:pt>
    <dgm:pt modelId="{6E380A2D-3FF9-40DB-9243-22135FFEC9B4}" cxnId="{791DC22B-5530-494E-A49C-7124E1B3B1A7}" type="sibTrans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322E635-64ED-4499-AA28-E381D5751516}">
      <dgm:prSet/>
      <dgm:spPr/>
      <dgm:t>
        <a:bodyPr/>
        <a:lstStyle/>
        <a:p>
          <a:r>
            <a:rPr lang="zh-CN"/>
            <a:t>钟一栋：</a:t>
          </a:r>
          <a:r>
            <a:rPr lang="en-US"/>
            <a:t>Android UI</a:t>
          </a:r>
          <a:r>
            <a:rPr lang="zh-CN"/>
            <a:t>的设计与实现</a:t>
          </a:r>
          <a:endParaRPr lang="en-US"/>
        </a:p>
      </dgm:t>
    </dgm:pt>
    <dgm:pt modelId="{7B60E9E8-D2F3-4CC2-8DDD-25A8D89D28D2}" cxnId="{7F289732-16E9-4A4C-A85C-13584FC4AB59}" type="parTrans">
      <dgm:prSet/>
      <dgm:spPr/>
      <dgm:t>
        <a:bodyPr/>
        <a:lstStyle/>
        <a:p>
          <a:endParaRPr lang="en-US"/>
        </a:p>
      </dgm:t>
    </dgm:pt>
    <dgm:pt modelId="{B6493925-8F0F-4E6B-A078-788CC866BBB6}" cxnId="{7F289732-16E9-4A4C-A85C-13584FC4AB59}" type="sibTrans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40AB7F2-759A-469E-930D-BA7FCA8F7864}">
      <dgm:prSet/>
      <dgm:spPr/>
      <dgm:t>
        <a:bodyPr/>
        <a:lstStyle/>
        <a:p>
          <a:r>
            <a:rPr lang="zh-CN"/>
            <a:t>郑晓健：服务器与数据库的设计与实现</a:t>
          </a:r>
          <a:endParaRPr lang="en-US"/>
        </a:p>
      </dgm:t>
    </dgm:pt>
    <dgm:pt modelId="{A2984272-260F-46CF-A784-160422022B83}" cxnId="{D2BD4B17-B002-4DA0-8752-A30B597D1888}" type="parTrans">
      <dgm:prSet/>
      <dgm:spPr/>
      <dgm:t>
        <a:bodyPr/>
        <a:lstStyle/>
        <a:p>
          <a:endParaRPr lang="en-US"/>
        </a:p>
      </dgm:t>
    </dgm:pt>
    <dgm:pt modelId="{6F484DD9-C313-40A2-9F18-70A8459F1CF9}" cxnId="{D2BD4B17-B002-4DA0-8752-A30B597D1888}" type="sibTrans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ABA968-1C08-4581-A5B6-A5549315768B}" type="pres">
      <dgm:prSet presAssocID="{B33FE669-35BC-4EC8-A11E-ECD3700A47EC}" presName="Name0" presStyleCnt="0">
        <dgm:presLayoutVars>
          <dgm:animLvl val="lvl"/>
          <dgm:resizeHandles val="exact"/>
        </dgm:presLayoutVars>
      </dgm:prSet>
      <dgm:spPr/>
    </dgm:pt>
    <dgm:pt modelId="{35CBF8BE-4F38-4248-9DC2-A3462A010EB6}" type="pres">
      <dgm:prSet presAssocID="{86768D6D-D49F-4817-BAEC-9E4C86F9C681}" presName="compositeNode" presStyleCnt="0">
        <dgm:presLayoutVars>
          <dgm:bulletEnabled val="1"/>
        </dgm:presLayoutVars>
      </dgm:prSet>
      <dgm:spPr/>
    </dgm:pt>
    <dgm:pt modelId="{402D94F2-F856-4C73-8BAB-B64BD5DDEEAA}" type="pres">
      <dgm:prSet presAssocID="{86768D6D-D49F-4817-BAEC-9E4C86F9C681}" presName="bgRect" presStyleLbl="bgAccFollowNode1" presStyleIdx="0" presStyleCnt="3"/>
      <dgm:spPr/>
    </dgm:pt>
    <dgm:pt modelId="{54047B08-BC14-4EBE-952C-DB05A8FE48FC}" type="pres">
      <dgm:prSet presAssocID="{6E380A2D-3FF9-40DB-9243-22135FFEC9B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EE72B35-077D-4393-B2E5-A34CFD777736}" type="pres">
      <dgm:prSet presAssocID="{86768D6D-D49F-4817-BAEC-9E4C86F9C681}" presName="bottomLine" presStyleLbl="alignNode1" presStyleIdx="1" presStyleCnt="6">
        <dgm:presLayoutVars/>
      </dgm:prSet>
      <dgm:spPr/>
    </dgm:pt>
    <dgm:pt modelId="{70C919EC-291F-4B5E-8534-EFA59A1C2B2D}" type="pres">
      <dgm:prSet presAssocID="{86768D6D-D49F-4817-BAEC-9E4C86F9C681}" presName="nodeText" presStyleLbl="bgAccFollowNode1" presStyleIdx="0" presStyleCnt="3">
        <dgm:presLayoutVars>
          <dgm:bulletEnabled val="1"/>
        </dgm:presLayoutVars>
      </dgm:prSet>
      <dgm:spPr/>
    </dgm:pt>
    <dgm:pt modelId="{86EB91E5-8B65-462D-AE82-910DE3CE3507}" type="pres">
      <dgm:prSet presAssocID="{6E380A2D-3FF9-40DB-9243-22135FFEC9B4}" presName="sibTrans" presStyleCnt="0"/>
      <dgm:spPr/>
    </dgm:pt>
    <dgm:pt modelId="{68D3B9EF-40F2-42FF-B79D-32B97B04B03A}" type="pres">
      <dgm:prSet presAssocID="{1322E635-64ED-4499-AA28-E381D5751516}" presName="compositeNode" presStyleCnt="0">
        <dgm:presLayoutVars>
          <dgm:bulletEnabled val="1"/>
        </dgm:presLayoutVars>
      </dgm:prSet>
      <dgm:spPr/>
    </dgm:pt>
    <dgm:pt modelId="{E7E01BA5-6415-4F5A-B4D6-F17EBAA6B66C}" type="pres">
      <dgm:prSet presAssocID="{1322E635-64ED-4499-AA28-E381D5751516}" presName="bgRect" presStyleLbl="bgAccFollowNode1" presStyleIdx="1" presStyleCnt="3"/>
      <dgm:spPr/>
    </dgm:pt>
    <dgm:pt modelId="{E92FD649-8A98-47CF-8C6C-EE49EDFA13C8}" type="pres">
      <dgm:prSet presAssocID="{B6493925-8F0F-4E6B-A078-788CC866BBB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87F8636-AB6F-4847-8D1E-CEB543B31622}" type="pres">
      <dgm:prSet presAssocID="{1322E635-64ED-4499-AA28-E381D5751516}" presName="bottomLine" presStyleLbl="alignNode1" presStyleIdx="3" presStyleCnt="6">
        <dgm:presLayoutVars/>
      </dgm:prSet>
      <dgm:spPr/>
    </dgm:pt>
    <dgm:pt modelId="{E0D81C80-9C10-4B2C-93E6-F1AEE32257E0}" type="pres">
      <dgm:prSet presAssocID="{1322E635-64ED-4499-AA28-E381D5751516}" presName="nodeText" presStyleLbl="bgAccFollowNode1" presStyleIdx="1" presStyleCnt="3">
        <dgm:presLayoutVars>
          <dgm:bulletEnabled val="1"/>
        </dgm:presLayoutVars>
      </dgm:prSet>
      <dgm:spPr/>
    </dgm:pt>
    <dgm:pt modelId="{339E656A-127A-4B6B-A300-F99575919E8B}" type="pres">
      <dgm:prSet presAssocID="{B6493925-8F0F-4E6B-A078-788CC866BBB6}" presName="sibTrans" presStyleCnt="0"/>
      <dgm:spPr/>
    </dgm:pt>
    <dgm:pt modelId="{FC60CE04-F572-4892-872F-23BD9F01C8FC}" type="pres">
      <dgm:prSet presAssocID="{E40AB7F2-759A-469E-930D-BA7FCA8F7864}" presName="compositeNode" presStyleCnt="0">
        <dgm:presLayoutVars>
          <dgm:bulletEnabled val="1"/>
        </dgm:presLayoutVars>
      </dgm:prSet>
      <dgm:spPr/>
    </dgm:pt>
    <dgm:pt modelId="{38CA6F0C-6135-4526-8C8D-47DF24A6B782}" type="pres">
      <dgm:prSet presAssocID="{E40AB7F2-759A-469E-930D-BA7FCA8F7864}" presName="bgRect" presStyleLbl="bgAccFollowNode1" presStyleIdx="2" presStyleCnt="3"/>
      <dgm:spPr/>
    </dgm:pt>
    <dgm:pt modelId="{705BA9BE-4E6F-485A-932C-C7F11CB0F276}" type="pres">
      <dgm:prSet presAssocID="{6F484DD9-C313-40A2-9F18-70A8459F1CF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A554281-8398-4400-8D77-E03D6D634371}" type="pres">
      <dgm:prSet presAssocID="{E40AB7F2-759A-469E-930D-BA7FCA8F7864}" presName="bottomLine" presStyleLbl="alignNode1" presStyleIdx="5" presStyleCnt="6">
        <dgm:presLayoutVars/>
      </dgm:prSet>
      <dgm:spPr/>
    </dgm:pt>
    <dgm:pt modelId="{0D5115DF-F796-4043-AD0F-76F858EBF4B3}" type="pres">
      <dgm:prSet presAssocID="{E40AB7F2-759A-469E-930D-BA7FCA8F786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A8C9802-F5BA-4D14-89F5-4D2216F7C2CB}" type="presOf" srcId="{B33FE669-35BC-4EC8-A11E-ECD3700A47EC}" destId="{0FABA968-1C08-4581-A5B6-A5549315768B}" srcOrd="0" destOrd="0" presId="urn:microsoft.com/office/officeart/2016/7/layout/BasicLinearProcessNumbered"/>
    <dgm:cxn modelId="{D2BD4B17-B002-4DA0-8752-A30B597D1888}" srcId="{B33FE669-35BC-4EC8-A11E-ECD3700A47EC}" destId="{E40AB7F2-759A-469E-930D-BA7FCA8F7864}" srcOrd="2" destOrd="0" parTransId="{A2984272-260F-46CF-A784-160422022B83}" sibTransId="{6F484DD9-C313-40A2-9F18-70A8459F1CF9}"/>
    <dgm:cxn modelId="{CCD9901F-FBD9-4AD4-BE01-EBEA62F580DF}" type="presOf" srcId="{86768D6D-D49F-4817-BAEC-9E4C86F9C681}" destId="{70C919EC-291F-4B5E-8534-EFA59A1C2B2D}" srcOrd="1" destOrd="0" presId="urn:microsoft.com/office/officeart/2016/7/layout/BasicLinearProcessNumbered"/>
    <dgm:cxn modelId="{791DC22B-5530-494E-A49C-7124E1B3B1A7}" srcId="{B33FE669-35BC-4EC8-A11E-ECD3700A47EC}" destId="{86768D6D-D49F-4817-BAEC-9E4C86F9C681}" srcOrd="0" destOrd="0" parTransId="{CED5A40E-9C68-4F15-AB15-F7DB3DA37FC2}" sibTransId="{6E380A2D-3FF9-40DB-9243-22135FFEC9B4}"/>
    <dgm:cxn modelId="{7F289732-16E9-4A4C-A85C-13584FC4AB59}" srcId="{B33FE669-35BC-4EC8-A11E-ECD3700A47EC}" destId="{1322E635-64ED-4499-AA28-E381D5751516}" srcOrd="1" destOrd="0" parTransId="{7B60E9E8-D2F3-4CC2-8DDD-25A8D89D28D2}" sibTransId="{B6493925-8F0F-4E6B-A078-788CC866BBB6}"/>
    <dgm:cxn modelId="{C9EC755C-D331-4F07-95EF-BF7502CF4A4D}" type="presOf" srcId="{1322E635-64ED-4499-AA28-E381D5751516}" destId="{E0D81C80-9C10-4B2C-93E6-F1AEE32257E0}" srcOrd="1" destOrd="0" presId="urn:microsoft.com/office/officeart/2016/7/layout/BasicLinearProcessNumbered"/>
    <dgm:cxn modelId="{D6C6A55E-5F97-4D10-903D-FC072D9D4E97}" type="presOf" srcId="{E40AB7F2-759A-469E-930D-BA7FCA8F7864}" destId="{0D5115DF-F796-4043-AD0F-76F858EBF4B3}" srcOrd="1" destOrd="0" presId="urn:microsoft.com/office/officeart/2016/7/layout/BasicLinearProcessNumbered"/>
    <dgm:cxn modelId="{57FFB55E-DBF3-4BD5-8D91-EA05029877C6}" type="presOf" srcId="{86768D6D-D49F-4817-BAEC-9E4C86F9C681}" destId="{402D94F2-F856-4C73-8BAB-B64BD5DDEEAA}" srcOrd="0" destOrd="0" presId="urn:microsoft.com/office/officeart/2016/7/layout/BasicLinearProcessNumbered"/>
    <dgm:cxn modelId="{671F5E66-99C3-45CC-AC81-98C72A70216A}" type="presOf" srcId="{6F484DD9-C313-40A2-9F18-70A8459F1CF9}" destId="{705BA9BE-4E6F-485A-932C-C7F11CB0F276}" srcOrd="0" destOrd="0" presId="urn:microsoft.com/office/officeart/2016/7/layout/BasicLinearProcessNumbered"/>
    <dgm:cxn modelId="{1342827A-8909-431E-8A3B-2D314E7CC718}" type="presOf" srcId="{6E380A2D-3FF9-40DB-9243-22135FFEC9B4}" destId="{54047B08-BC14-4EBE-952C-DB05A8FE48FC}" srcOrd="0" destOrd="0" presId="urn:microsoft.com/office/officeart/2016/7/layout/BasicLinearProcessNumbered"/>
    <dgm:cxn modelId="{A885597C-C330-41EF-BF67-097A78D5C9B5}" type="presOf" srcId="{B6493925-8F0F-4E6B-A078-788CC866BBB6}" destId="{E92FD649-8A98-47CF-8C6C-EE49EDFA13C8}" srcOrd="0" destOrd="0" presId="urn:microsoft.com/office/officeart/2016/7/layout/BasicLinearProcessNumbered"/>
    <dgm:cxn modelId="{EA50F287-9380-4310-86B7-01EA8D67EF83}" type="presOf" srcId="{1322E635-64ED-4499-AA28-E381D5751516}" destId="{E7E01BA5-6415-4F5A-B4D6-F17EBAA6B66C}" srcOrd="0" destOrd="0" presId="urn:microsoft.com/office/officeart/2016/7/layout/BasicLinearProcessNumbered"/>
    <dgm:cxn modelId="{ED56F7E8-9850-4AC8-8FCE-D753EB79282C}" type="presOf" srcId="{E40AB7F2-759A-469E-930D-BA7FCA8F7864}" destId="{38CA6F0C-6135-4526-8C8D-47DF24A6B782}" srcOrd="0" destOrd="0" presId="urn:microsoft.com/office/officeart/2016/7/layout/BasicLinearProcessNumbered"/>
    <dgm:cxn modelId="{1DED6EFE-417E-4E73-9560-0BEDFAE28034}" type="presParOf" srcId="{0FABA968-1C08-4581-A5B6-A5549315768B}" destId="{35CBF8BE-4F38-4248-9DC2-A3462A010EB6}" srcOrd="0" destOrd="0" presId="urn:microsoft.com/office/officeart/2016/7/layout/BasicLinearProcessNumbered"/>
    <dgm:cxn modelId="{291F2BB9-9A76-4142-8917-493D4B2A4273}" type="presParOf" srcId="{35CBF8BE-4F38-4248-9DC2-A3462A010EB6}" destId="{402D94F2-F856-4C73-8BAB-B64BD5DDEEAA}" srcOrd="0" destOrd="0" presId="urn:microsoft.com/office/officeart/2016/7/layout/BasicLinearProcessNumbered"/>
    <dgm:cxn modelId="{B9383E6A-1B0C-4E15-8B2A-0BE0E3C0454E}" type="presParOf" srcId="{35CBF8BE-4F38-4248-9DC2-A3462A010EB6}" destId="{54047B08-BC14-4EBE-952C-DB05A8FE48FC}" srcOrd="1" destOrd="0" presId="urn:microsoft.com/office/officeart/2016/7/layout/BasicLinearProcessNumbered"/>
    <dgm:cxn modelId="{70EBE1C9-00EE-4DA5-8AC4-A0D9EED5397A}" type="presParOf" srcId="{35CBF8BE-4F38-4248-9DC2-A3462A010EB6}" destId="{3EE72B35-077D-4393-B2E5-A34CFD777736}" srcOrd="2" destOrd="0" presId="urn:microsoft.com/office/officeart/2016/7/layout/BasicLinearProcessNumbered"/>
    <dgm:cxn modelId="{03157053-258A-4BE0-8870-1A9078CF6A32}" type="presParOf" srcId="{35CBF8BE-4F38-4248-9DC2-A3462A010EB6}" destId="{70C919EC-291F-4B5E-8534-EFA59A1C2B2D}" srcOrd="3" destOrd="0" presId="urn:microsoft.com/office/officeart/2016/7/layout/BasicLinearProcessNumbered"/>
    <dgm:cxn modelId="{78716DAE-E50D-44E6-82D9-A143204D12C3}" type="presParOf" srcId="{0FABA968-1C08-4581-A5B6-A5549315768B}" destId="{86EB91E5-8B65-462D-AE82-910DE3CE3507}" srcOrd="1" destOrd="0" presId="urn:microsoft.com/office/officeart/2016/7/layout/BasicLinearProcessNumbered"/>
    <dgm:cxn modelId="{C6D0D373-3C0E-46B2-96BD-ADD0B01B1FC5}" type="presParOf" srcId="{0FABA968-1C08-4581-A5B6-A5549315768B}" destId="{68D3B9EF-40F2-42FF-B79D-32B97B04B03A}" srcOrd="2" destOrd="0" presId="urn:microsoft.com/office/officeart/2016/7/layout/BasicLinearProcessNumbered"/>
    <dgm:cxn modelId="{B07F4377-0AF6-4AC8-A9C5-3C1DD1D19269}" type="presParOf" srcId="{68D3B9EF-40F2-42FF-B79D-32B97B04B03A}" destId="{E7E01BA5-6415-4F5A-B4D6-F17EBAA6B66C}" srcOrd="0" destOrd="0" presId="urn:microsoft.com/office/officeart/2016/7/layout/BasicLinearProcessNumbered"/>
    <dgm:cxn modelId="{5A8E429D-5C41-416A-8F8E-1F60423C2F80}" type="presParOf" srcId="{68D3B9EF-40F2-42FF-B79D-32B97B04B03A}" destId="{E92FD649-8A98-47CF-8C6C-EE49EDFA13C8}" srcOrd="1" destOrd="0" presId="urn:microsoft.com/office/officeart/2016/7/layout/BasicLinearProcessNumbered"/>
    <dgm:cxn modelId="{FFEE6DB1-48F9-47D0-AAD6-E8B57F57220F}" type="presParOf" srcId="{68D3B9EF-40F2-42FF-B79D-32B97B04B03A}" destId="{087F8636-AB6F-4847-8D1E-CEB543B31622}" srcOrd="2" destOrd="0" presId="urn:microsoft.com/office/officeart/2016/7/layout/BasicLinearProcessNumbered"/>
    <dgm:cxn modelId="{54DEA23A-7D32-40A4-964B-FB195FD17681}" type="presParOf" srcId="{68D3B9EF-40F2-42FF-B79D-32B97B04B03A}" destId="{E0D81C80-9C10-4B2C-93E6-F1AEE32257E0}" srcOrd="3" destOrd="0" presId="urn:microsoft.com/office/officeart/2016/7/layout/BasicLinearProcessNumbered"/>
    <dgm:cxn modelId="{BAB7E80B-6ABE-4A40-9614-864E13373840}" type="presParOf" srcId="{0FABA968-1C08-4581-A5B6-A5549315768B}" destId="{339E656A-127A-4B6B-A300-F99575919E8B}" srcOrd="3" destOrd="0" presId="urn:microsoft.com/office/officeart/2016/7/layout/BasicLinearProcessNumbered"/>
    <dgm:cxn modelId="{1318957F-0731-40A8-9009-3308C13B96BE}" type="presParOf" srcId="{0FABA968-1C08-4581-A5B6-A5549315768B}" destId="{FC60CE04-F572-4892-872F-23BD9F01C8FC}" srcOrd="4" destOrd="0" presId="urn:microsoft.com/office/officeart/2016/7/layout/BasicLinearProcessNumbered"/>
    <dgm:cxn modelId="{A491676B-E897-476E-B5A3-05F714A8502F}" type="presParOf" srcId="{FC60CE04-F572-4892-872F-23BD9F01C8FC}" destId="{38CA6F0C-6135-4526-8C8D-47DF24A6B782}" srcOrd="0" destOrd="0" presId="urn:microsoft.com/office/officeart/2016/7/layout/BasicLinearProcessNumbered"/>
    <dgm:cxn modelId="{9415E4B9-9E47-4BC1-8AA0-C1EB3DD8D835}" type="presParOf" srcId="{FC60CE04-F572-4892-872F-23BD9F01C8FC}" destId="{705BA9BE-4E6F-485A-932C-C7F11CB0F276}" srcOrd="1" destOrd="0" presId="urn:microsoft.com/office/officeart/2016/7/layout/BasicLinearProcessNumbered"/>
    <dgm:cxn modelId="{0961E07A-BC2D-487A-B60C-C6555E4BC7C7}" type="presParOf" srcId="{FC60CE04-F572-4892-872F-23BD9F01C8FC}" destId="{7A554281-8398-4400-8D77-E03D6D634371}" srcOrd="2" destOrd="0" presId="urn:microsoft.com/office/officeart/2016/7/layout/BasicLinearProcessNumbered"/>
    <dgm:cxn modelId="{0E9CDDE7-DD3D-43DF-B8AD-3E237DF8F7F9}" type="presParOf" srcId="{FC60CE04-F572-4892-872F-23BD9F01C8FC}" destId="{0D5115DF-F796-4043-AD0F-76F858EBF4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8951D-744A-42C9-92DB-A1A8F90A52D4}">
      <dsp:nvSpPr>
        <dsp:cNvPr id="0" name=""/>
        <dsp:cNvSpPr/>
      </dsp:nvSpPr>
      <dsp:spPr>
        <a:xfrm>
          <a:off x="569213" y="0"/>
          <a:ext cx="6451092" cy="313136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FD40EE3-2260-45DC-AEB0-EA9095B7FEC4}">
      <dsp:nvSpPr>
        <dsp:cNvPr id="0" name=""/>
        <dsp:cNvSpPr/>
      </dsp:nvSpPr>
      <dsp:spPr>
        <a:xfrm>
          <a:off x="2084" y="939409"/>
          <a:ext cx="1213656" cy="12525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可以添加笔记，滑动删</a:t>
          </a:r>
          <a:r>
            <a:rPr lang="zh-CN" altLang="en-US" sz="1800" kern="1200" dirty="0"/>
            <a:t>除</a:t>
          </a:r>
          <a:endParaRPr lang="en-US" sz="1800" kern="1200" dirty="0"/>
        </a:p>
      </dsp:txBody>
      <dsp:txXfrm>
        <a:off x="61330" y="998655"/>
        <a:ext cx="1095164" cy="1134053"/>
      </dsp:txXfrm>
    </dsp:sp>
    <dsp:sp modelId="{0A217A1D-476E-4960-84DA-62C55C2E9492}">
      <dsp:nvSpPr>
        <dsp:cNvPr id="0" name=""/>
        <dsp:cNvSpPr/>
      </dsp:nvSpPr>
      <dsp:spPr>
        <a:xfrm>
          <a:off x="1276423" y="939409"/>
          <a:ext cx="1213656" cy="12525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修改笔记</a:t>
          </a:r>
          <a:endParaRPr lang="en-US" sz="1800" kern="1200"/>
        </a:p>
      </dsp:txBody>
      <dsp:txXfrm>
        <a:off x="1335669" y="998655"/>
        <a:ext cx="1095164" cy="1134053"/>
      </dsp:txXfrm>
    </dsp:sp>
    <dsp:sp modelId="{C56D5C1F-3807-456E-8167-D074D57858BB}">
      <dsp:nvSpPr>
        <dsp:cNvPr id="0" name=""/>
        <dsp:cNvSpPr/>
      </dsp:nvSpPr>
      <dsp:spPr>
        <a:xfrm>
          <a:off x="2550762" y="939409"/>
          <a:ext cx="1213656" cy="125254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查找笔记</a:t>
          </a:r>
          <a:endParaRPr lang="en-US" sz="1800" kern="1200"/>
        </a:p>
      </dsp:txBody>
      <dsp:txXfrm>
        <a:off x="2610008" y="998655"/>
        <a:ext cx="1095164" cy="1134053"/>
      </dsp:txXfrm>
    </dsp:sp>
    <dsp:sp modelId="{0112D71E-2363-465E-88E7-06FDA14D759B}">
      <dsp:nvSpPr>
        <dsp:cNvPr id="0" name=""/>
        <dsp:cNvSpPr/>
      </dsp:nvSpPr>
      <dsp:spPr>
        <a:xfrm>
          <a:off x="3825101" y="939409"/>
          <a:ext cx="1213656" cy="12525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账号体系</a:t>
          </a:r>
          <a:endParaRPr lang="en-US" sz="1800" kern="1200" dirty="0"/>
        </a:p>
      </dsp:txBody>
      <dsp:txXfrm>
        <a:off x="3884347" y="998655"/>
        <a:ext cx="1095164" cy="1134053"/>
      </dsp:txXfrm>
    </dsp:sp>
    <dsp:sp modelId="{45C5D51F-D285-4EBE-9256-D97AB63B38A8}">
      <dsp:nvSpPr>
        <dsp:cNvPr id="0" name=""/>
        <dsp:cNvSpPr/>
      </dsp:nvSpPr>
      <dsp:spPr>
        <a:xfrm>
          <a:off x="5099440" y="939409"/>
          <a:ext cx="1213656" cy="125254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云备份与恢复</a:t>
          </a:r>
          <a:endParaRPr lang="en-US" sz="1800" kern="1200" dirty="0"/>
        </a:p>
      </dsp:txBody>
      <dsp:txXfrm>
        <a:off x="5158686" y="998655"/>
        <a:ext cx="1095164" cy="1134053"/>
      </dsp:txXfrm>
    </dsp:sp>
    <dsp:sp modelId="{5B9AD4B9-78C2-49F0-892B-EC50A236C1A8}">
      <dsp:nvSpPr>
        <dsp:cNvPr id="0" name=""/>
        <dsp:cNvSpPr/>
      </dsp:nvSpPr>
      <dsp:spPr>
        <a:xfrm>
          <a:off x="6373779" y="939409"/>
          <a:ext cx="1213656" cy="12525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消息推送</a:t>
          </a:r>
          <a:endParaRPr lang="en-US" sz="1800" kern="1200" dirty="0"/>
        </a:p>
      </dsp:txBody>
      <dsp:txXfrm>
        <a:off x="6433025" y="998655"/>
        <a:ext cx="1095164" cy="1134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B0D9A-CB03-4F6C-98DB-25DE3F6AE58E}">
      <dsp:nvSpPr>
        <dsp:cNvPr id="0" name=""/>
        <dsp:cNvSpPr/>
      </dsp:nvSpPr>
      <dsp:spPr>
        <a:xfrm>
          <a:off x="0" y="372900"/>
          <a:ext cx="4869656" cy="212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/>
            <a:t>后端服务搭建：采用腾讯云</a:t>
          </a:r>
          <a:r>
            <a:rPr lang="en-US" sz="3500" kern="1200"/>
            <a:t>+Node.js+MySql</a:t>
          </a:r>
          <a:r>
            <a:rPr lang="zh-CN" sz="3500" kern="1200"/>
            <a:t>（隐私信息加密）</a:t>
          </a:r>
          <a:endParaRPr lang="en-US" sz="3500" kern="1200"/>
        </a:p>
      </dsp:txBody>
      <dsp:txXfrm>
        <a:off x="103949" y="476849"/>
        <a:ext cx="4661758" cy="1921502"/>
      </dsp:txXfrm>
    </dsp:sp>
    <dsp:sp modelId="{B4B59DEC-DD47-46FC-B5CD-2B2F0372584B}">
      <dsp:nvSpPr>
        <dsp:cNvPr id="0" name=""/>
        <dsp:cNvSpPr/>
      </dsp:nvSpPr>
      <dsp:spPr>
        <a:xfrm>
          <a:off x="0" y="2603100"/>
          <a:ext cx="4869656" cy="2129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Android APP: </a:t>
          </a:r>
        </a:p>
      </dsp:txBody>
      <dsp:txXfrm>
        <a:off x="103949" y="2707049"/>
        <a:ext cx="4661758" cy="1921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EEEB4-5F4D-474B-8450-D23DAD84FCBF}">
      <dsp:nvSpPr>
        <dsp:cNvPr id="0" name=""/>
        <dsp:cNvSpPr/>
      </dsp:nvSpPr>
      <dsp:spPr>
        <a:xfrm>
          <a:off x="0" y="40343"/>
          <a:ext cx="4885203" cy="78481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用户</a:t>
          </a:r>
          <a:r>
            <a:rPr lang="en-US" sz="1800" kern="1200"/>
            <a:t>1</a:t>
          </a:r>
          <a:r>
            <a:rPr lang="zh-CN" sz="1800" kern="1200"/>
            <a:t>：日记，笔记，添加判断空。（已修复）</a:t>
          </a:r>
          <a:endParaRPr lang="en-US" sz="1800" kern="1200"/>
        </a:p>
      </dsp:txBody>
      <dsp:txXfrm>
        <a:off x="38311" y="78654"/>
        <a:ext cx="4808581" cy="708192"/>
      </dsp:txXfrm>
    </dsp:sp>
    <dsp:sp modelId="{B0E84F99-78DD-4216-8E14-FAED65D9866C}">
      <dsp:nvSpPr>
        <dsp:cNvPr id="0" name=""/>
        <dsp:cNvSpPr/>
      </dsp:nvSpPr>
      <dsp:spPr>
        <a:xfrm>
          <a:off x="0" y="876997"/>
          <a:ext cx="4885203" cy="784814"/>
        </a:xfrm>
        <a:prstGeom prst="round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用户</a:t>
          </a:r>
          <a:r>
            <a:rPr lang="en-US" sz="1800" kern="1200"/>
            <a:t>2</a:t>
          </a:r>
          <a:r>
            <a:rPr lang="zh-CN" sz="1800" kern="1200"/>
            <a:t>：可以添加按钮选择编辑，添加只读功能。（已实现）</a:t>
          </a:r>
          <a:endParaRPr lang="en-US" sz="1800" kern="1200"/>
        </a:p>
      </dsp:txBody>
      <dsp:txXfrm>
        <a:off x="38311" y="915308"/>
        <a:ext cx="4808581" cy="708192"/>
      </dsp:txXfrm>
    </dsp:sp>
    <dsp:sp modelId="{F2945C11-CBEF-4E32-896B-B596C7641C11}">
      <dsp:nvSpPr>
        <dsp:cNvPr id="0" name=""/>
        <dsp:cNvSpPr/>
      </dsp:nvSpPr>
      <dsp:spPr>
        <a:xfrm>
          <a:off x="0" y="1713651"/>
          <a:ext cx="4885203" cy="784814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用户</a:t>
          </a:r>
          <a:r>
            <a:rPr lang="en-US" sz="1800" kern="1200"/>
            <a:t>3</a:t>
          </a:r>
          <a:r>
            <a:rPr lang="zh-CN" sz="1800" kern="1200"/>
            <a:t>：记住登录状态。（已实现）</a:t>
          </a:r>
          <a:endParaRPr lang="en-US" sz="1800" kern="1200"/>
        </a:p>
      </dsp:txBody>
      <dsp:txXfrm>
        <a:off x="38311" y="1751962"/>
        <a:ext cx="4808581" cy="708192"/>
      </dsp:txXfrm>
    </dsp:sp>
    <dsp:sp modelId="{E8A8FD00-24D0-41FC-8E16-5E6D903BDE4A}">
      <dsp:nvSpPr>
        <dsp:cNvPr id="0" name=""/>
        <dsp:cNvSpPr/>
      </dsp:nvSpPr>
      <dsp:spPr>
        <a:xfrm>
          <a:off x="0" y="2550305"/>
          <a:ext cx="4885203" cy="784814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用户</a:t>
          </a:r>
          <a:r>
            <a:rPr lang="en-US" sz="1800" kern="1200"/>
            <a:t>4</a:t>
          </a:r>
          <a:r>
            <a:rPr lang="zh-CN" sz="1800" kern="1200"/>
            <a:t>：登录动画时间太长。（已修改）</a:t>
          </a:r>
          <a:endParaRPr lang="en-US" sz="1800" kern="1200"/>
        </a:p>
      </dsp:txBody>
      <dsp:txXfrm>
        <a:off x="38311" y="2588616"/>
        <a:ext cx="4808581" cy="708192"/>
      </dsp:txXfrm>
    </dsp:sp>
    <dsp:sp modelId="{B8C224B7-BB11-45B1-9929-DEC51394E5D7}">
      <dsp:nvSpPr>
        <dsp:cNvPr id="0" name=""/>
        <dsp:cNvSpPr/>
      </dsp:nvSpPr>
      <dsp:spPr>
        <a:xfrm>
          <a:off x="0" y="3386960"/>
          <a:ext cx="4885203" cy="784814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用户</a:t>
          </a:r>
          <a:r>
            <a:rPr lang="en-US" sz="1800" kern="1200"/>
            <a:t>5</a:t>
          </a:r>
          <a:r>
            <a:rPr lang="zh-CN" sz="1800" kern="1200"/>
            <a:t>：标题不能为空，内容可以为空，其它挺好。（已根据建议进行适当调整）</a:t>
          </a:r>
          <a:endParaRPr lang="en-US" sz="1800" kern="1200"/>
        </a:p>
      </dsp:txBody>
      <dsp:txXfrm>
        <a:off x="38311" y="3425271"/>
        <a:ext cx="4808581" cy="708192"/>
      </dsp:txXfrm>
    </dsp:sp>
    <dsp:sp modelId="{1A11521E-5542-46A4-80C8-E5FBE49ADD45}">
      <dsp:nvSpPr>
        <dsp:cNvPr id="0" name=""/>
        <dsp:cNvSpPr/>
      </dsp:nvSpPr>
      <dsp:spPr>
        <a:xfrm>
          <a:off x="0" y="4223614"/>
          <a:ext cx="4885203" cy="784814"/>
        </a:xfrm>
        <a:prstGeom prst="round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用户</a:t>
          </a:r>
          <a:r>
            <a:rPr lang="en-US" sz="1800" kern="1200"/>
            <a:t>6</a:t>
          </a:r>
          <a:r>
            <a:rPr lang="zh-CN" sz="1800" kern="1200"/>
            <a:t>：顶部按钮小，其它挺好。（已适当修改）</a:t>
          </a:r>
          <a:endParaRPr lang="en-US" sz="1800" kern="1200"/>
        </a:p>
      </dsp:txBody>
      <dsp:txXfrm>
        <a:off x="38311" y="4261925"/>
        <a:ext cx="4808581" cy="708192"/>
      </dsp:txXfrm>
    </dsp:sp>
    <dsp:sp modelId="{505C5A0E-E2C5-4336-97DD-0B7894519A8C}">
      <dsp:nvSpPr>
        <dsp:cNvPr id="0" name=""/>
        <dsp:cNvSpPr/>
      </dsp:nvSpPr>
      <dsp:spPr>
        <a:xfrm>
          <a:off x="0" y="5060268"/>
          <a:ext cx="4885203" cy="784814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更多用户：可以，不错，好评。</a:t>
          </a:r>
          <a:endParaRPr lang="en-US" sz="1800" kern="1200"/>
        </a:p>
      </dsp:txBody>
      <dsp:txXfrm>
        <a:off x="38311" y="5098579"/>
        <a:ext cx="4808581" cy="708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D94F2-F856-4C73-8BAB-B64BD5DDEEAA}">
      <dsp:nvSpPr>
        <dsp:cNvPr id="0" name=""/>
        <dsp:cNvSpPr/>
      </dsp:nvSpPr>
      <dsp:spPr>
        <a:xfrm>
          <a:off x="0" y="0"/>
          <a:ext cx="2371724" cy="31313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09" tIns="330200" rIns="18490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刘飞龙：</a:t>
          </a:r>
          <a:r>
            <a:rPr lang="en-US" sz="2200" kern="1200"/>
            <a:t>Android APP</a:t>
          </a:r>
          <a:r>
            <a:rPr lang="zh-CN" sz="2200" kern="1200"/>
            <a:t>功能的设计与实现</a:t>
          </a:r>
          <a:endParaRPr lang="en-US" sz="2200" kern="1200"/>
        </a:p>
      </dsp:txBody>
      <dsp:txXfrm>
        <a:off x="0" y="1189918"/>
        <a:ext cx="2371724" cy="1878818"/>
      </dsp:txXfrm>
    </dsp:sp>
    <dsp:sp modelId="{54047B08-BC14-4EBE-952C-DB05A8FE48FC}">
      <dsp:nvSpPr>
        <dsp:cNvPr id="0" name=""/>
        <dsp:cNvSpPr/>
      </dsp:nvSpPr>
      <dsp:spPr>
        <a:xfrm>
          <a:off x="716157" y="313136"/>
          <a:ext cx="939409" cy="93940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853730" y="450709"/>
        <a:ext cx="664263" cy="664263"/>
      </dsp:txXfrm>
    </dsp:sp>
    <dsp:sp modelId="{3EE72B35-077D-4393-B2E5-A34CFD777736}">
      <dsp:nvSpPr>
        <dsp:cNvPr id="0" name=""/>
        <dsp:cNvSpPr/>
      </dsp:nvSpPr>
      <dsp:spPr>
        <a:xfrm>
          <a:off x="0" y="3131292"/>
          <a:ext cx="2371724" cy="72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E01BA5-6415-4F5A-B4D6-F17EBAA6B66C}">
      <dsp:nvSpPr>
        <dsp:cNvPr id="0" name=""/>
        <dsp:cNvSpPr/>
      </dsp:nvSpPr>
      <dsp:spPr>
        <a:xfrm>
          <a:off x="2608897" y="0"/>
          <a:ext cx="2371724" cy="3131364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09" tIns="330200" rIns="18490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钟一栋：</a:t>
          </a:r>
          <a:r>
            <a:rPr lang="en-US" sz="2200" kern="1200"/>
            <a:t>Android UI</a:t>
          </a:r>
          <a:r>
            <a:rPr lang="zh-CN" sz="2200" kern="1200"/>
            <a:t>的设计与实现</a:t>
          </a:r>
          <a:endParaRPr lang="en-US" sz="2200" kern="1200"/>
        </a:p>
      </dsp:txBody>
      <dsp:txXfrm>
        <a:off x="2608897" y="1189918"/>
        <a:ext cx="2371724" cy="1878818"/>
      </dsp:txXfrm>
    </dsp:sp>
    <dsp:sp modelId="{E92FD649-8A98-47CF-8C6C-EE49EDFA13C8}">
      <dsp:nvSpPr>
        <dsp:cNvPr id="0" name=""/>
        <dsp:cNvSpPr/>
      </dsp:nvSpPr>
      <dsp:spPr>
        <a:xfrm>
          <a:off x="3325055" y="313136"/>
          <a:ext cx="939409" cy="939409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462628" y="450709"/>
        <a:ext cx="664263" cy="664263"/>
      </dsp:txXfrm>
    </dsp:sp>
    <dsp:sp modelId="{087F8636-AB6F-4847-8D1E-CEB543B31622}">
      <dsp:nvSpPr>
        <dsp:cNvPr id="0" name=""/>
        <dsp:cNvSpPr/>
      </dsp:nvSpPr>
      <dsp:spPr>
        <a:xfrm>
          <a:off x="2608897" y="3131292"/>
          <a:ext cx="2371724" cy="72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CA6F0C-6135-4526-8C8D-47DF24A6B782}">
      <dsp:nvSpPr>
        <dsp:cNvPr id="0" name=""/>
        <dsp:cNvSpPr/>
      </dsp:nvSpPr>
      <dsp:spPr>
        <a:xfrm>
          <a:off x="5217794" y="0"/>
          <a:ext cx="2371724" cy="313136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09" tIns="330200" rIns="18490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郑晓健：服务器与数据库的设计与实现</a:t>
          </a:r>
          <a:endParaRPr lang="en-US" sz="2200" kern="1200"/>
        </a:p>
      </dsp:txBody>
      <dsp:txXfrm>
        <a:off x="5217794" y="1189918"/>
        <a:ext cx="2371724" cy="1878818"/>
      </dsp:txXfrm>
    </dsp:sp>
    <dsp:sp modelId="{705BA9BE-4E6F-485A-932C-C7F11CB0F276}">
      <dsp:nvSpPr>
        <dsp:cNvPr id="0" name=""/>
        <dsp:cNvSpPr/>
      </dsp:nvSpPr>
      <dsp:spPr>
        <a:xfrm>
          <a:off x="5933952" y="313136"/>
          <a:ext cx="939409" cy="939409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6071525" y="450709"/>
        <a:ext cx="664263" cy="664263"/>
      </dsp:txXfrm>
    </dsp:sp>
    <dsp:sp modelId="{7A554281-8398-4400-8D77-E03D6D634371}">
      <dsp:nvSpPr>
        <dsp:cNvPr id="0" name=""/>
        <dsp:cNvSpPr/>
      </dsp:nvSpPr>
      <dsp:spPr>
        <a:xfrm>
          <a:off x="5217794" y="3131292"/>
          <a:ext cx="2371724" cy="7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cxnId="4" type="sibTrans">
          <dgm:prSet phldrT="1"/>
          <dgm:t>
            <a:bodyPr/>
            <a:lstStyle/>
            <a:p>
              <a:r>
                <a:rPr/>
                <a:t>1</a:t>
              </a:r>
            </a:p>
          </dgm:t>
        </dgm:pt>
        <dgm:pt modelId="201" cxnId="5" type="sibTrans">
          <dgm:prSet phldrT="2"/>
          <dgm:t>
            <a:bodyPr/>
            <a:lstStyle/>
            <a:p>
              <a:r>
                <a:rPr/>
                <a:t>2</a:t>
              </a:r>
            </a:p>
          </dgm:t>
        </dgm:pt>
        <dgm:pt modelId="301" cxnId="6" type="sibTrans">
          <dgm:prSet phldrT="3"/>
          <dgm:t>
            <a:bodyPr/>
            <a:lstStyle/>
            <a:p>
              <a:r>
                <a:rPr/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HorzCh" val="ctr"/>
              <dgm:param type="txAnchorVert" val="mid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8000" y="2187743"/>
            <a:ext cx="3970087" cy="2482515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/>
              <a:t>云笔记</a:t>
            </a:r>
            <a:r>
              <a:rPr lang="en-US" altLang="zh-CN"/>
              <a:t>APP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8000" y="4670258"/>
            <a:ext cx="3970087" cy="1371405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汇报人：刘飞龙，钟一栋，郑晓健</a:t>
            </a:r>
            <a:endParaRPr lang="zh-CN" altLang="en-US"/>
          </a:p>
        </p:txBody>
      </p:sp>
      <p:pic>
        <p:nvPicPr>
          <p:cNvPr id="7" name="Graphic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8650" y="2914651"/>
            <a:ext cx="1028700" cy="1028700"/>
          </a:xfrm>
          <a:prstGeom prst="rect">
            <a:avLst/>
          </a:prstGeom>
        </p:spPr>
      </p:pic>
      <p:pic>
        <p:nvPicPr>
          <p:cNvPr id="9" name="Graphic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81073" y="1469503"/>
            <a:ext cx="3918995" cy="39189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817880"/>
            <a:ext cx="8393430" cy="454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1501775"/>
            <a:ext cx="7440295" cy="2863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4508500"/>
            <a:ext cx="7421880" cy="180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74950" y="394970"/>
            <a:ext cx="3859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兼容性测试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1985010"/>
            <a:ext cx="7926070" cy="3018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6.</a:t>
            </a:r>
            <a:r>
              <a:rPr lang="zh-CN" altLang="en-US">
                <a:solidFill>
                  <a:srgbClr val="FFFFFF"/>
                </a:solidFill>
              </a:rPr>
              <a:t>用户评价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15" name="内容占位符 2"/>
          <p:cNvGraphicFramePr>
            <a:graphicFrameLocks noGrp="1"/>
          </p:cNvGraphicFramePr>
          <p:nvPr>
            <p:ph idx="1"/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500">
                <a:solidFill>
                  <a:srgbClr val="FFFFFF"/>
                </a:solidFill>
              </a:rPr>
              <a:t>分工情况</a:t>
            </a:r>
            <a:endParaRPr lang="zh-CN" alt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9144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363" y="1191796"/>
            <a:ext cx="7516084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  <a:r>
              <a:rPr lang="zh-CN" alt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！</a:t>
            </a:r>
            <a:endParaRPr lang="zh-CN" altLang="en-US" sz="5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506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笔记主页面</a:t>
            </a:r>
            <a:endParaRPr lang="zh-CN" alt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 descr="图片包含 文字&#10;&#10;已生成高可信度的说明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2234" y="640080"/>
            <a:ext cx="3138083" cy="557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500">
                <a:solidFill>
                  <a:srgbClr val="FFFFFF"/>
                </a:solidFill>
              </a:rPr>
              <a:t>2. </a:t>
            </a:r>
            <a:r>
              <a:rPr lang="zh-CN" altLang="en-US" sz="3500">
                <a:solidFill>
                  <a:srgbClr val="FFFFFF"/>
                </a:solidFill>
              </a:rPr>
              <a:t>主要功能</a:t>
            </a:r>
            <a:endParaRPr lang="zh-CN" altLang="en-US" sz="3500">
              <a:solidFill>
                <a:srgbClr val="FFFFFF"/>
              </a:solidFill>
            </a:endParaRPr>
          </a:p>
        </p:txBody>
      </p:sp>
      <p:graphicFrame>
        <p:nvGraphicFramePr>
          <p:cNvPr id="22" name="内容占位符 2"/>
          <p:cNvGraphicFramePr>
            <a:graphicFrameLocks noGrp="1"/>
          </p:cNvGraphicFramePr>
          <p:nvPr>
            <p:ph idx="1"/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04926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>
                <a:solidFill>
                  <a:srgbClr val="FFFFFF"/>
                </a:solidFill>
              </a:rPr>
              <a:t>3. </a:t>
            </a:r>
            <a:r>
              <a:rPr lang="zh-CN" altLang="en-US" sz="4700">
                <a:solidFill>
                  <a:srgbClr val="FFFFFF"/>
                </a:solidFill>
              </a:rPr>
              <a:t>功能展示</a:t>
            </a:r>
            <a:endParaRPr lang="zh-CN" altLang="en-US" sz="4700">
              <a:solidFill>
                <a:srgbClr val="FFFFFF"/>
              </a:solidFill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298" y="307731"/>
            <a:ext cx="2248670" cy="39976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57" y="307731"/>
            <a:ext cx="2248670" cy="3997637"/>
          </a:xfrm>
          <a:prstGeom prst="rect">
            <a:avLst/>
          </a:prstGeom>
        </p:spPr>
      </p:pic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505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42" y="307751"/>
            <a:ext cx="2248660" cy="3997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1"/>
          <p:cNvGrpSpPr>
            <a:grpSpLocks noGrp="1" noRot="1" noChangeAspect="1" noMove="1" noResize="1" noUngrp="1"/>
          </p:cNvGrpSpPr>
          <p:nvPr/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altLang="zh-CN" sz="3500">
                <a:solidFill>
                  <a:srgbClr val="FFFFFF"/>
                </a:solidFill>
              </a:rPr>
              <a:t>4. </a:t>
            </a:r>
            <a:r>
              <a:rPr lang="zh-CN" altLang="en-US" sz="3500">
                <a:solidFill>
                  <a:srgbClr val="FFFFFF"/>
                </a:solidFill>
              </a:rPr>
              <a:t>技术解决方案</a:t>
            </a:r>
            <a:endParaRPr lang="zh-CN" alt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430" y="400594"/>
            <a:ext cx="5797742" cy="4948287"/>
          </a:xfrm>
          <a:prstGeom prst="rect">
            <a:avLst/>
          </a:prstGeom>
        </p:spPr>
      </p:pic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46694"/>
            <a:ext cx="7835438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97168" y="5346700"/>
            <a:ext cx="1746832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430" y="5444835"/>
            <a:ext cx="6821738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5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zh-CN" altLang="en-US" sz="35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测试情况</a:t>
            </a:r>
            <a:endParaRPr lang="zh-CN" altLang="en-US" sz="3500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53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</a:t>
            </a:r>
            <a:r>
              <a:rPr lang="zh-CN" alt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测试情况</a:t>
            </a:r>
            <a:endParaRPr lang="zh-CN" alt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5949" y="1356105"/>
            <a:ext cx="5510653" cy="4146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799" y="362090"/>
            <a:ext cx="5814402" cy="5948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156" y="110626"/>
            <a:ext cx="8183916" cy="4931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</Words>
  <Application>WPS 演示</Application>
  <PresentationFormat>全屏显示(4:3)</PresentationFormat>
  <Paragraphs>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等线 Light</vt:lpstr>
      <vt:lpstr>Calibri Light</vt:lpstr>
      <vt:lpstr>等线</vt:lpstr>
      <vt:lpstr>微软雅黑</vt:lpstr>
      <vt:lpstr>Arial Unicode MS</vt:lpstr>
      <vt:lpstr>Office 主题</vt:lpstr>
      <vt:lpstr>云笔记APP汇报</vt:lpstr>
      <vt:lpstr>1.笔记主页面</vt:lpstr>
      <vt:lpstr>2. 主要功能</vt:lpstr>
      <vt:lpstr>3. 功能展示</vt:lpstr>
      <vt:lpstr>4. 技术解决方案</vt:lpstr>
      <vt:lpstr>5. 测试情况</vt:lpstr>
      <vt:lpstr>5.测试情况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6.用户评价</vt:lpstr>
      <vt:lpstr>分工情况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云笔记APP汇报</dc:title>
  <dc:creator>xiaojian zheng</dc:creator>
  <cp:lastModifiedBy>化州张学良</cp:lastModifiedBy>
  <cp:revision>13</cp:revision>
  <dcterms:created xsi:type="dcterms:W3CDTF">2018-12-28T12:36:00Z</dcterms:created>
  <dcterms:modified xsi:type="dcterms:W3CDTF">2018-12-29T03:11:24Z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