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64" r:id="rId6"/>
    <p:sldId id="261" r:id="rId7"/>
    <p:sldId id="275" r:id="rId8"/>
    <p:sldId id="279" r:id="rId9"/>
    <p:sldId id="287" r:id="rId10"/>
    <p:sldId id="262" r:id="rId11"/>
    <p:sldId id="267" r:id="rId12"/>
    <p:sldId id="282" r:id="rId13"/>
    <p:sldId id="263" r:id="rId14"/>
    <p:sldId id="272" r:id="rId15"/>
    <p:sldId id="286" r:id="rId16"/>
    <p:sldId id="285" r:id="rId17"/>
    <p:sldId id="283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005898"/>
    <a:srgbClr val="BFEA1F"/>
    <a:srgbClr val="FEC925"/>
    <a:srgbClr val="005886"/>
    <a:srgbClr val="0582B2"/>
    <a:srgbClr val="DCDCDC"/>
    <a:srgbClr val="078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14760F2-0B3F-474D-AB05-3542DEE1A66A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34FA27D-70B8-4DC0-ABBF-A56D0B730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9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78AD1-0664-41A7-9956-4C3EF55AB6BC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9BD8-E41C-4EE7-9005-2F11DC412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7D-DBF7-4DE1-B18E-150BABDB52D4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9374-2AF5-4456-944F-442634B9CE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1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EF0F6-6C18-4470-A450-0F5F07057900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6B987-7E1F-4E55-9AD7-42C3C5A70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1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389FA-C6AE-4DB5-BD59-06563F95363D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92E50-017C-4610-AC64-470016FE0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5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82D85-21BE-4768-9DBC-FD7A0467323B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955F9-4985-496C-963B-21DAE1347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6DCAF-0A2C-452D-B50C-2A282490DA6B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E453-1A3C-4AE0-87B9-DD58AB16B5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5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974D0-8BF3-46E8-A67E-84E569C64164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781E2-D44B-4662-A4EA-03CFA6AF7F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8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EDC60-84B6-46F3-AEC2-E437B0C05021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45126-87E8-4362-B06C-BFB8916072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31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AF3A-3E2B-4D0A-B840-3546B0B47DC7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A886B-5C7F-44CE-B631-ECB41E7226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0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78904-9E61-44CB-8DF6-5876D6E547D9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3DB4E-062B-494C-A63C-880EE8A60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9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BAA3-0BD5-492D-9B76-3301C76DE5AA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F8884-C3ED-4147-9E20-3FF28CFA06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63FF-9A5B-4E83-B35B-DCE22B4ADAC0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9234C-2564-4620-9E11-B92F9CFAA5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73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36B1-32AD-413F-BA36-9B8E5BEDCF84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376-EEE8-4B8E-8F2D-BC21C3CDC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93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D9081-F7F9-4EE2-AB08-2FB60AD4AC14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3C352-EF02-43A3-80A4-7404C1EBBC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23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B98B2-9C6C-44AD-9606-305F38E6235E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85377-4349-4D75-AB0A-B13FF48398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3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6644F-8B03-4842-A181-90FCA0ED5FD7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94633-441E-4DAC-8801-2CFFFDD91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6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443C6-5C74-4400-B327-15C1CE189E1D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9836-2E52-406D-A683-7C269862F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9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BA8D9-F089-4837-97AF-E2369775C4BE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5B625-68E2-4C81-8169-0044341FD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8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B05C6-1413-49D1-B092-8721014F26A7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380BA-502B-4782-904D-F4A2343811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0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09E42-6DC0-4DBB-8895-0F5D6181CDF5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6FC7A-1277-47E3-A00C-6932C1888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7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1830A-8D97-4B94-AA9D-CB09650EA483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CC3E0-F5A4-428D-ADAB-281467BCE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8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0D548-4B21-4AB9-B143-F11253C9C3A3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B004-4AD9-470B-8E0A-D081611C8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EEBEB1-67CE-4419-AAEA-48B66B580030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7E0EC8B-F2F5-4076-A7EE-03C3AA15F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6872C8-ADC4-4AA6-AB1B-9A84AB17BBDD}" type="datetimeFigureOut">
              <a:rPr lang="zh-CN" altLang="en-US"/>
              <a:pPr>
                <a:defRPr/>
              </a:pPr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2EF74F-5F66-4561-AA75-B090FF552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387" name="组合 138"/>
          <p:cNvGrpSpPr>
            <a:grpSpLocks/>
          </p:cNvGrpSpPr>
          <p:nvPr/>
        </p:nvGrpSpPr>
        <p:grpSpPr bwMode="auto"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16395" name="Freeform 5"/>
            <p:cNvSpPr>
              <a:spLocks/>
            </p:cNvSpPr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Freeform 6"/>
            <p:cNvSpPr>
              <a:spLocks/>
            </p:cNvSpPr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2147483647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2147483647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Freeform 8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Freeform 9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10"/>
            <p:cNvSpPr>
              <a:spLocks/>
            </p:cNvSpPr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2147483647 w 3"/>
                <a:gd name="T1" fmla="*/ 2147483647 h 3"/>
                <a:gd name="T2" fmla="*/ 0 w 3"/>
                <a:gd name="T3" fmla="*/ 2147483647 h 3"/>
                <a:gd name="T4" fmla="*/ 0 w 3"/>
                <a:gd name="T5" fmla="*/ 0 h 3"/>
                <a:gd name="T6" fmla="*/ 2147483647 w 3"/>
                <a:gd name="T7" fmla="*/ 0 h 3"/>
                <a:gd name="T8" fmla="*/ 2147483647 w 3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6402" name="Freeform 12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Freeform 13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14"/>
            <p:cNvSpPr>
              <a:spLocks/>
            </p:cNvSpPr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2147483647 w 291"/>
                <a:gd name="T1" fmla="*/ 2147483647 h 292"/>
                <a:gd name="T2" fmla="*/ 0 w 291"/>
                <a:gd name="T3" fmla="*/ 2147483647 h 292"/>
                <a:gd name="T4" fmla="*/ 0 w 291"/>
                <a:gd name="T5" fmla="*/ 0 h 292"/>
                <a:gd name="T6" fmla="*/ 2147483647 w 291"/>
                <a:gd name="T7" fmla="*/ 2147483647 h 292"/>
                <a:gd name="T8" fmla="*/ 2147483647 w 291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15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16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17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18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19"/>
            <p:cNvSpPr>
              <a:spLocks/>
            </p:cNvSpPr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2147483647 w 468"/>
                <a:gd name="T1" fmla="*/ 2147483647 h 469"/>
                <a:gd name="T2" fmla="*/ 0 w 468"/>
                <a:gd name="T3" fmla="*/ 2147483647 h 469"/>
                <a:gd name="T4" fmla="*/ 2147483647 w 468"/>
                <a:gd name="T5" fmla="*/ 0 h 469"/>
                <a:gd name="T6" fmla="*/ 2147483647 w 468"/>
                <a:gd name="T7" fmla="*/ 2147483647 h 469"/>
                <a:gd name="T8" fmla="*/ 2147483647 w 468"/>
                <a:gd name="T9" fmla="*/ 214748364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Freeform 20"/>
            <p:cNvSpPr>
              <a:spLocks/>
            </p:cNvSpPr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0 w 9"/>
                <a:gd name="T5" fmla="*/ 2147483647 h 9"/>
                <a:gd name="T6" fmla="*/ 0 w 9"/>
                <a:gd name="T7" fmla="*/ 0 h 9"/>
                <a:gd name="T8" fmla="*/ 2147483647 w 9"/>
                <a:gd name="T9" fmla="*/ 0 h 9"/>
                <a:gd name="T10" fmla="*/ 2147483647 w 9"/>
                <a:gd name="T11" fmla="*/ 2147483647 h 9"/>
                <a:gd name="T12" fmla="*/ 2147483647 w 9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Freeform 21"/>
            <p:cNvSpPr>
              <a:spLocks/>
            </p:cNvSpPr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147483647 w 164"/>
                <a:gd name="T1" fmla="*/ 2147483647 h 165"/>
                <a:gd name="T2" fmla="*/ 2147483647 w 164"/>
                <a:gd name="T3" fmla="*/ 214748364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147483647 w 164"/>
                <a:gd name="T11" fmla="*/ 2147483647 h 165"/>
                <a:gd name="T12" fmla="*/ 2147483647 w 164"/>
                <a:gd name="T13" fmla="*/ 214748364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Freeform 22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Freeform 23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Freeform 24"/>
            <p:cNvSpPr>
              <a:spLocks/>
            </p:cNvSpPr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2147483647 w 102"/>
                <a:gd name="T1" fmla="*/ 2147483647 h 101"/>
                <a:gd name="T2" fmla="*/ 0 w 102"/>
                <a:gd name="T3" fmla="*/ 2147483647 h 101"/>
                <a:gd name="T4" fmla="*/ 2147483647 w 102"/>
                <a:gd name="T5" fmla="*/ 0 h 101"/>
                <a:gd name="T6" fmla="*/ 2147483647 w 102"/>
                <a:gd name="T7" fmla="*/ 2147483647 h 101"/>
                <a:gd name="T8" fmla="*/ 2147483647 w 102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1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25"/>
            <p:cNvSpPr>
              <a:spLocks/>
            </p:cNvSpPr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2147483647 w 101"/>
                <a:gd name="T1" fmla="*/ 2147483647 h 114"/>
                <a:gd name="T2" fmla="*/ 0 w 101"/>
                <a:gd name="T3" fmla="*/ 2147483647 h 114"/>
                <a:gd name="T4" fmla="*/ 0 w 101"/>
                <a:gd name="T5" fmla="*/ 0 h 114"/>
                <a:gd name="T6" fmla="*/ 2147483647 w 101"/>
                <a:gd name="T7" fmla="*/ 2147483647 h 114"/>
                <a:gd name="T8" fmla="*/ 2147483647 w 101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Freeform 26"/>
            <p:cNvSpPr>
              <a:spLocks/>
            </p:cNvSpPr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Freeform 27"/>
            <p:cNvSpPr>
              <a:spLocks/>
            </p:cNvSpPr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28"/>
            <p:cNvSpPr>
              <a:spLocks/>
            </p:cNvSpPr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29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30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Freeform 31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Freeform 32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Freeform 33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Freeform 3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Freeform 35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Freeform 36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Freeform 3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Freeform 3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Freeform 39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Freeform 40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Freeform 41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Freeform 42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4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Freeform 44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4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Freeform 46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Freeform 4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Freeform 48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Freeform 4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Freeform 50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Freeform 5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Freeform 52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Freeform 5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Freeform 54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Freeform 55"/>
            <p:cNvSpPr>
              <a:spLocks/>
            </p:cNvSpPr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Freeform 56"/>
            <p:cNvSpPr>
              <a:spLocks/>
            </p:cNvSpPr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0 w 10"/>
                <a:gd name="T5" fmla="*/ 2147483647 h 9"/>
                <a:gd name="T6" fmla="*/ 0 w 10"/>
                <a:gd name="T7" fmla="*/ 2147483647 h 9"/>
                <a:gd name="T8" fmla="*/ 2147483647 w 10"/>
                <a:gd name="T9" fmla="*/ 0 h 9"/>
                <a:gd name="T10" fmla="*/ 2147483647 w 10"/>
                <a:gd name="T11" fmla="*/ 0 h 9"/>
                <a:gd name="T12" fmla="*/ 2147483647 w 10"/>
                <a:gd name="T13" fmla="*/ 2147483647 h 9"/>
                <a:gd name="T14" fmla="*/ 2147483647 w 10"/>
                <a:gd name="T15" fmla="*/ 2147483647 h 9"/>
                <a:gd name="T16" fmla="*/ 2147483647 w 10"/>
                <a:gd name="T17" fmla="*/ 2147483647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Freeform 57"/>
            <p:cNvSpPr>
              <a:spLocks/>
            </p:cNvSpPr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0 w 9"/>
                <a:gd name="T5" fmla="*/ 2147483647 h 10"/>
                <a:gd name="T6" fmla="*/ 0 w 9"/>
                <a:gd name="T7" fmla="*/ 2147483647 h 10"/>
                <a:gd name="T8" fmla="*/ 2147483647 w 9"/>
                <a:gd name="T9" fmla="*/ 0 h 10"/>
                <a:gd name="T10" fmla="*/ 2147483647 w 9"/>
                <a:gd name="T11" fmla="*/ 0 h 10"/>
                <a:gd name="T12" fmla="*/ 2147483647 w 9"/>
                <a:gd name="T13" fmla="*/ 2147483647 h 10"/>
                <a:gd name="T14" fmla="*/ 2147483647 w 9"/>
                <a:gd name="T15" fmla="*/ 2147483647 h 10"/>
                <a:gd name="T16" fmla="*/ 2147483647 w 9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Freeform 58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Freeform 59"/>
            <p:cNvSpPr>
              <a:spLocks/>
            </p:cNvSpPr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2147483647 w 43"/>
                <a:gd name="T1" fmla="*/ 0 h 61"/>
                <a:gd name="T2" fmla="*/ 0 w 43"/>
                <a:gd name="T3" fmla="*/ 2147483647 h 61"/>
                <a:gd name="T4" fmla="*/ 2147483647 w 43"/>
                <a:gd name="T5" fmla="*/ 2147483647 h 61"/>
                <a:gd name="T6" fmla="*/ 2147483647 w 43"/>
                <a:gd name="T7" fmla="*/ 2147483647 h 61"/>
                <a:gd name="T8" fmla="*/ 2147483647 w 43"/>
                <a:gd name="T9" fmla="*/ 2147483647 h 61"/>
                <a:gd name="T10" fmla="*/ 2147483647 w 43"/>
                <a:gd name="T11" fmla="*/ 2147483647 h 61"/>
                <a:gd name="T12" fmla="*/ 0 w 43"/>
                <a:gd name="T13" fmla="*/ 2147483647 h 61"/>
                <a:gd name="T14" fmla="*/ 0 w 43"/>
                <a:gd name="T15" fmla="*/ 2147483647 h 61"/>
                <a:gd name="T16" fmla="*/ 0 w 43"/>
                <a:gd name="T17" fmla="*/ 2147483647 h 61"/>
                <a:gd name="T18" fmla="*/ 2147483647 w 43"/>
                <a:gd name="T19" fmla="*/ 0 h 61"/>
                <a:gd name="T20" fmla="*/ 2147483647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Freeform 60"/>
            <p:cNvSpPr>
              <a:spLocks/>
            </p:cNvSpPr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2147483647 w 41"/>
                <a:gd name="T1" fmla="*/ 2147483647 h 53"/>
                <a:gd name="T2" fmla="*/ 2147483647 w 41"/>
                <a:gd name="T3" fmla="*/ 2147483647 h 53"/>
                <a:gd name="T4" fmla="*/ 2147483647 w 41"/>
                <a:gd name="T5" fmla="*/ 2147483647 h 53"/>
                <a:gd name="T6" fmla="*/ 2147483647 w 41"/>
                <a:gd name="T7" fmla="*/ 2147483647 h 53"/>
                <a:gd name="T8" fmla="*/ 2147483647 w 41"/>
                <a:gd name="T9" fmla="*/ 2147483647 h 53"/>
                <a:gd name="T10" fmla="*/ 2147483647 w 41"/>
                <a:gd name="T11" fmla="*/ 0 h 53"/>
                <a:gd name="T12" fmla="*/ 0 w 41"/>
                <a:gd name="T13" fmla="*/ 2147483647 h 53"/>
                <a:gd name="T14" fmla="*/ 2147483647 w 41"/>
                <a:gd name="T15" fmla="*/ 2147483647 h 53"/>
                <a:gd name="T16" fmla="*/ 2147483647 w 41"/>
                <a:gd name="T17" fmla="*/ 2147483647 h 53"/>
                <a:gd name="T18" fmla="*/ 2147483647 w 41"/>
                <a:gd name="T19" fmla="*/ 2147483647 h 53"/>
                <a:gd name="T20" fmla="*/ 2147483647 w 41"/>
                <a:gd name="T21" fmla="*/ 2147483647 h 53"/>
                <a:gd name="T22" fmla="*/ 2147483647 w 41"/>
                <a:gd name="T23" fmla="*/ 2147483647 h 53"/>
                <a:gd name="T24" fmla="*/ 2147483647 w 41"/>
                <a:gd name="T25" fmla="*/ 2147483647 h 53"/>
                <a:gd name="T26" fmla="*/ 2147483647 w 41"/>
                <a:gd name="T27" fmla="*/ 2147483647 h 53"/>
                <a:gd name="T28" fmla="*/ 214748364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3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147483647 w 17"/>
                <a:gd name="T1" fmla="*/ 2147483647 h 23"/>
                <a:gd name="T2" fmla="*/ 2147483647 w 17"/>
                <a:gd name="T3" fmla="*/ 2147483647 h 23"/>
                <a:gd name="T4" fmla="*/ 2147483647 w 17"/>
                <a:gd name="T5" fmla="*/ 2147483647 h 23"/>
                <a:gd name="T6" fmla="*/ 2147483647 w 17"/>
                <a:gd name="T7" fmla="*/ 2147483647 h 23"/>
                <a:gd name="T8" fmla="*/ 2147483647 w 17"/>
                <a:gd name="T9" fmla="*/ 2147483647 h 23"/>
                <a:gd name="T10" fmla="*/ 2147483647 w 17"/>
                <a:gd name="T11" fmla="*/ 2147483647 h 23"/>
                <a:gd name="T12" fmla="*/ 2147483647 w 17"/>
                <a:gd name="T13" fmla="*/ 2147483647 h 23"/>
                <a:gd name="T14" fmla="*/ 2147483647 w 17"/>
                <a:gd name="T15" fmla="*/ 2147483647 h 23"/>
                <a:gd name="T16" fmla="*/ 2147483647 w 17"/>
                <a:gd name="T17" fmla="*/ 2147483647 h 23"/>
                <a:gd name="T18" fmla="*/ 2147483647 w 17"/>
                <a:gd name="T19" fmla="*/ 2147483647 h 23"/>
                <a:gd name="T20" fmla="*/ 2147483647 w 17"/>
                <a:gd name="T21" fmla="*/ 2147483647 h 23"/>
                <a:gd name="T22" fmla="*/ 2147483647 w 17"/>
                <a:gd name="T23" fmla="*/ 0 h 23"/>
                <a:gd name="T24" fmla="*/ 0 w 17"/>
                <a:gd name="T25" fmla="*/ 2147483647 h 23"/>
                <a:gd name="T26" fmla="*/ 2147483647 w 17"/>
                <a:gd name="T27" fmla="*/ 2147483647 h 23"/>
                <a:gd name="T28" fmla="*/ 2147483647 w 17"/>
                <a:gd name="T29" fmla="*/ 2147483647 h 23"/>
                <a:gd name="T30" fmla="*/ 2147483647 w 17"/>
                <a:gd name="T31" fmla="*/ 2147483647 h 23"/>
                <a:gd name="T32" fmla="*/ 2147483647 w 17"/>
                <a:gd name="T33" fmla="*/ 2147483647 h 23"/>
                <a:gd name="T34" fmla="*/ 2147483647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147483647 w 26"/>
                <a:gd name="T1" fmla="*/ 2147483647 h 35"/>
                <a:gd name="T2" fmla="*/ 2147483647 w 26"/>
                <a:gd name="T3" fmla="*/ 2147483647 h 35"/>
                <a:gd name="T4" fmla="*/ 2147483647 w 26"/>
                <a:gd name="T5" fmla="*/ 2147483647 h 35"/>
                <a:gd name="T6" fmla="*/ 2147483647 w 26"/>
                <a:gd name="T7" fmla="*/ 2147483647 h 35"/>
                <a:gd name="T8" fmla="*/ 2147483647 w 26"/>
                <a:gd name="T9" fmla="*/ 2147483647 h 35"/>
                <a:gd name="T10" fmla="*/ 2147483647 w 26"/>
                <a:gd name="T11" fmla="*/ 2147483647 h 35"/>
                <a:gd name="T12" fmla="*/ 2147483647 w 26"/>
                <a:gd name="T13" fmla="*/ 2147483647 h 35"/>
                <a:gd name="T14" fmla="*/ 2147483647 w 26"/>
                <a:gd name="T15" fmla="*/ 2147483647 h 35"/>
                <a:gd name="T16" fmla="*/ 2147483647 w 26"/>
                <a:gd name="T17" fmla="*/ 2147483647 h 35"/>
                <a:gd name="T18" fmla="*/ 2147483647 w 26"/>
                <a:gd name="T19" fmla="*/ 2147483647 h 35"/>
                <a:gd name="T20" fmla="*/ 2147483647 w 26"/>
                <a:gd name="T21" fmla="*/ 0 h 35"/>
                <a:gd name="T22" fmla="*/ 0 w 26"/>
                <a:gd name="T23" fmla="*/ 2147483647 h 35"/>
                <a:gd name="T24" fmla="*/ 2147483647 w 26"/>
                <a:gd name="T25" fmla="*/ 2147483647 h 35"/>
                <a:gd name="T26" fmla="*/ 2147483647 w 26"/>
                <a:gd name="T27" fmla="*/ 2147483647 h 35"/>
                <a:gd name="T28" fmla="*/ 2147483647 w 26"/>
                <a:gd name="T29" fmla="*/ 2147483647 h 35"/>
                <a:gd name="T30" fmla="*/ 2147483647 w 26"/>
                <a:gd name="T31" fmla="*/ 2147483647 h 35"/>
                <a:gd name="T32" fmla="*/ 2147483647 w 26"/>
                <a:gd name="T33" fmla="*/ 2147483647 h 35"/>
                <a:gd name="T34" fmla="*/ 2147483647 w 26"/>
                <a:gd name="T35" fmla="*/ 2147483647 h 35"/>
                <a:gd name="T36" fmla="*/ 2147483647 w 26"/>
                <a:gd name="T37" fmla="*/ 2147483647 h 35"/>
                <a:gd name="T38" fmla="*/ 2147483647 w 26"/>
                <a:gd name="T39" fmla="*/ 2147483647 h 35"/>
                <a:gd name="T40" fmla="*/ 2147483647 w 26"/>
                <a:gd name="T41" fmla="*/ 2147483647 h 35"/>
                <a:gd name="T42" fmla="*/ 2147483647 w 26"/>
                <a:gd name="T43" fmla="*/ 2147483647 h 35"/>
                <a:gd name="T44" fmla="*/ 2147483647 w 26"/>
                <a:gd name="T45" fmla="*/ 2147483647 h 35"/>
                <a:gd name="T46" fmla="*/ 2147483647 w 26"/>
                <a:gd name="T47" fmla="*/ 2147483647 h 35"/>
                <a:gd name="T48" fmla="*/ 2147483647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Freeform 6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Freeform 65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Freeform 66"/>
            <p:cNvSpPr>
              <a:spLocks/>
            </p:cNvSpPr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147483647 w 3"/>
                <a:gd name="T1" fmla="*/ 0 h 3"/>
                <a:gd name="T2" fmla="*/ 0 w 3"/>
                <a:gd name="T3" fmla="*/ 0 h 3"/>
                <a:gd name="T4" fmla="*/ 2147483647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Freeform 6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Freeform 6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Freeform 69"/>
            <p:cNvSpPr>
              <a:spLocks/>
            </p:cNvSpPr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2147483647 w 13"/>
                <a:gd name="T1" fmla="*/ 0 h 16"/>
                <a:gd name="T2" fmla="*/ 0 w 13"/>
                <a:gd name="T3" fmla="*/ 2147483647 h 16"/>
                <a:gd name="T4" fmla="*/ 2147483647 w 13"/>
                <a:gd name="T5" fmla="*/ 2147483647 h 16"/>
                <a:gd name="T6" fmla="*/ 2147483647 w 13"/>
                <a:gd name="T7" fmla="*/ 2147483647 h 16"/>
                <a:gd name="T8" fmla="*/ 2147483647 w 13"/>
                <a:gd name="T9" fmla="*/ 2147483647 h 16"/>
                <a:gd name="T10" fmla="*/ 2147483647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Freeform 72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Freeform 7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Freeform 74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Freeform 7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Freeform 76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Freeform 7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Freeform 78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Freeform 7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Freeform 80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Freeform 8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Freeform 82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Freeform 8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Freeform 84"/>
            <p:cNvSpPr>
              <a:spLocks/>
            </p:cNvSpPr>
            <p:nvPr/>
          </p:nvSpPr>
          <p:spPr bwMode="auto">
            <a:xfrm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Freeform 85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0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Freeform 86"/>
            <p:cNvSpPr>
              <a:spLocks/>
            </p:cNvSpPr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2147483647 w 468"/>
                <a:gd name="T1" fmla="*/ 2147483647 h 824"/>
                <a:gd name="T2" fmla="*/ 2147483647 w 468"/>
                <a:gd name="T3" fmla="*/ 2147483647 h 824"/>
                <a:gd name="T4" fmla="*/ 2147483647 w 468"/>
                <a:gd name="T5" fmla="*/ 2147483647 h 824"/>
                <a:gd name="T6" fmla="*/ 2147483647 w 468"/>
                <a:gd name="T7" fmla="*/ 2147483647 h 824"/>
                <a:gd name="T8" fmla="*/ 0 w 468"/>
                <a:gd name="T9" fmla="*/ 2147483647 h 824"/>
                <a:gd name="T10" fmla="*/ 2147483647 w 468"/>
                <a:gd name="T11" fmla="*/ 2147483647 h 824"/>
                <a:gd name="T12" fmla="*/ 2147483647 w 468"/>
                <a:gd name="T13" fmla="*/ 2147483647 h 824"/>
                <a:gd name="T14" fmla="*/ 2147483647 w 468"/>
                <a:gd name="T15" fmla="*/ 2147483647 h 824"/>
                <a:gd name="T16" fmla="*/ 2147483647 w 468"/>
                <a:gd name="T17" fmla="*/ 2147483647 h 824"/>
                <a:gd name="T18" fmla="*/ 2147483647 w 468"/>
                <a:gd name="T19" fmla="*/ 2147483647 h 824"/>
                <a:gd name="T20" fmla="*/ 2147483647 w 468"/>
                <a:gd name="T21" fmla="*/ 2147483647 h 824"/>
                <a:gd name="T22" fmla="*/ 2147483647 w 468"/>
                <a:gd name="T23" fmla="*/ 2147483647 h 824"/>
                <a:gd name="T24" fmla="*/ 2147483647 w 468"/>
                <a:gd name="T25" fmla="*/ 2147483647 h 824"/>
                <a:gd name="T26" fmla="*/ 2147483647 w 468"/>
                <a:gd name="T27" fmla="*/ 2147483647 h 824"/>
                <a:gd name="T28" fmla="*/ 2147483647 w 468"/>
                <a:gd name="T29" fmla="*/ 2147483647 h 824"/>
                <a:gd name="T30" fmla="*/ 2147483647 w 468"/>
                <a:gd name="T31" fmla="*/ 0 h 824"/>
                <a:gd name="T32" fmla="*/ 2147483647 w 468"/>
                <a:gd name="T33" fmla="*/ 2147483647 h 824"/>
                <a:gd name="T34" fmla="*/ 2147483647 w 468"/>
                <a:gd name="T35" fmla="*/ 2147483647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7" name="Freeform 87"/>
            <p:cNvSpPr>
              <a:spLocks/>
            </p:cNvSpPr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2147483647 h 51"/>
                <a:gd name="T2" fmla="*/ 2147483647 w 51"/>
                <a:gd name="T3" fmla="*/ 2147483647 h 51"/>
                <a:gd name="T4" fmla="*/ 2147483647 w 51"/>
                <a:gd name="T5" fmla="*/ 2147483647 h 51"/>
                <a:gd name="T6" fmla="*/ 2147483647 w 51"/>
                <a:gd name="T7" fmla="*/ 0 h 51"/>
                <a:gd name="T8" fmla="*/ 0 w 51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8" name="Freeform 88"/>
            <p:cNvSpPr>
              <a:spLocks/>
            </p:cNvSpPr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2147483647 h 735"/>
                <a:gd name="T2" fmla="*/ 2147483647 w 304"/>
                <a:gd name="T3" fmla="*/ 2147483647 h 735"/>
                <a:gd name="T4" fmla="*/ 2147483647 w 304"/>
                <a:gd name="T5" fmla="*/ 2147483647 h 735"/>
                <a:gd name="T6" fmla="*/ 2147483647 w 304"/>
                <a:gd name="T7" fmla="*/ 0 h 735"/>
                <a:gd name="T8" fmla="*/ 2147483647 w 304"/>
                <a:gd name="T9" fmla="*/ 2147483647 h 735"/>
                <a:gd name="T10" fmla="*/ 2147483647 w 304"/>
                <a:gd name="T11" fmla="*/ 2147483647 h 735"/>
                <a:gd name="T12" fmla="*/ 2147483647 w 304"/>
                <a:gd name="T13" fmla="*/ 2147483647 h 735"/>
                <a:gd name="T14" fmla="*/ 0 w 304"/>
                <a:gd name="T15" fmla="*/ 2147483647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Freeform 89"/>
            <p:cNvSpPr>
              <a:spLocks/>
            </p:cNvSpPr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2147483647 w 101"/>
                <a:gd name="T1" fmla="*/ 0 h 114"/>
                <a:gd name="T2" fmla="*/ 0 w 101"/>
                <a:gd name="T3" fmla="*/ 2147483647 h 114"/>
                <a:gd name="T4" fmla="*/ 2147483647 w 101"/>
                <a:gd name="T5" fmla="*/ 2147483647 h 114"/>
                <a:gd name="T6" fmla="*/ 2147483647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0" name="Freeform 90"/>
            <p:cNvSpPr>
              <a:spLocks/>
            </p:cNvSpPr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2147483647 w 823"/>
                <a:gd name="T1" fmla="*/ 2147483647 h 469"/>
                <a:gd name="T2" fmla="*/ 2147483647 w 823"/>
                <a:gd name="T3" fmla="*/ 2147483647 h 469"/>
                <a:gd name="T4" fmla="*/ 2147483647 w 823"/>
                <a:gd name="T5" fmla="*/ 2147483647 h 469"/>
                <a:gd name="T6" fmla="*/ 2147483647 w 823"/>
                <a:gd name="T7" fmla="*/ 2147483647 h 469"/>
                <a:gd name="T8" fmla="*/ 2147483647 w 823"/>
                <a:gd name="T9" fmla="*/ 2147483647 h 469"/>
                <a:gd name="T10" fmla="*/ 0 w 823"/>
                <a:gd name="T11" fmla="*/ 2147483647 h 469"/>
                <a:gd name="T12" fmla="*/ 2147483647 w 823"/>
                <a:gd name="T13" fmla="*/ 2147483647 h 469"/>
                <a:gd name="T14" fmla="*/ 2147483647 w 823"/>
                <a:gd name="T15" fmla="*/ 2147483647 h 469"/>
                <a:gd name="T16" fmla="*/ 2147483647 w 823"/>
                <a:gd name="T17" fmla="*/ 0 h 469"/>
                <a:gd name="T18" fmla="*/ 2147483647 w 823"/>
                <a:gd name="T19" fmla="*/ 2147483647 h 469"/>
                <a:gd name="T20" fmla="*/ 2147483647 w 823"/>
                <a:gd name="T21" fmla="*/ 2147483647 h 469"/>
                <a:gd name="T22" fmla="*/ 2147483647 w 823"/>
                <a:gd name="T23" fmla="*/ 2147483647 h 469"/>
                <a:gd name="T24" fmla="*/ 2147483647 w 823"/>
                <a:gd name="T25" fmla="*/ 2147483647 h 469"/>
                <a:gd name="T26" fmla="*/ 2147483647 w 823"/>
                <a:gd name="T27" fmla="*/ 2147483647 h 469"/>
                <a:gd name="T28" fmla="*/ 2147483647 w 823"/>
                <a:gd name="T29" fmla="*/ 2147483647 h 469"/>
                <a:gd name="T30" fmla="*/ 2147483647 w 823"/>
                <a:gd name="T31" fmla="*/ 2147483647 h 469"/>
                <a:gd name="T32" fmla="*/ 2147483647 w 823"/>
                <a:gd name="T33" fmla="*/ 2147483647 h 469"/>
                <a:gd name="T34" fmla="*/ 2147483647 w 823"/>
                <a:gd name="T35" fmla="*/ 214748364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1" name="Freeform 91"/>
            <p:cNvSpPr>
              <a:spLocks/>
            </p:cNvSpPr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2147483647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0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63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Freeform 92"/>
            <p:cNvSpPr>
              <a:spLocks/>
            </p:cNvSpPr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2147483647 w 734"/>
                <a:gd name="T1" fmla="*/ 2147483647 h 304"/>
                <a:gd name="T2" fmla="*/ 2147483647 w 734"/>
                <a:gd name="T3" fmla="*/ 2147483647 h 304"/>
                <a:gd name="T4" fmla="*/ 2147483647 w 734"/>
                <a:gd name="T5" fmla="*/ 2147483647 h 304"/>
                <a:gd name="T6" fmla="*/ 2147483647 w 734"/>
                <a:gd name="T7" fmla="*/ 0 h 304"/>
                <a:gd name="T8" fmla="*/ 2147483647 w 734"/>
                <a:gd name="T9" fmla="*/ 2147483647 h 304"/>
                <a:gd name="T10" fmla="*/ 2147483647 w 734"/>
                <a:gd name="T11" fmla="*/ 2147483647 h 304"/>
                <a:gd name="T12" fmla="*/ 0 w 734"/>
                <a:gd name="T13" fmla="*/ 2147483647 h 304"/>
                <a:gd name="T14" fmla="*/ 2147483647 w 734"/>
                <a:gd name="T15" fmla="*/ 2147483647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3" name="Freeform 93"/>
            <p:cNvSpPr>
              <a:spLocks/>
            </p:cNvSpPr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2147483647 w 114"/>
                <a:gd name="T1" fmla="*/ 0 h 102"/>
                <a:gd name="T2" fmla="*/ 0 w 114"/>
                <a:gd name="T3" fmla="*/ 2147483647 h 102"/>
                <a:gd name="T4" fmla="*/ 2147483647 w 114"/>
                <a:gd name="T5" fmla="*/ 2147483647 h 102"/>
                <a:gd name="T6" fmla="*/ 2147483647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Freeform 94"/>
            <p:cNvSpPr>
              <a:spLocks/>
            </p:cNvSpPr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2147483647 w 304"/>
                <a:gd name="T1" fmla="*/ 2147483647 h 127"/>
                <a:gd name="T2" fmla="*/ 2147483647 w 304"/>
                <a:gd name="T3" fmla="*/ 2147483647 h 127"/>
                <a:gd name="T4" fmla="*/ 2147483647 w 304"/>
                <a:gd name="T5" fmla="*/ 0 h 127"/>
                <a:gd name="T6" fmla="*/ 0 w 304"/>
                <a:gd name="T7" fmla="*/ 2147483647 h 127"/>
                <a:gd name="T8" fmla="*/ 2147483647 w 304"/>
                <a:gd name="T9" fmla="*/ 214748364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任意多边形 109"/>
            <p:cNvSpPr>
              <a:spLocks/>
            </p:cNvSpPr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" name="Freeform 96"/>
            <p:cNvSpPr>
              <a:spLocks/>
            </p:cNvSpPr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147483647 h 292"/>
                <a:gd name="T2" fmla="*/ 2147483647 w 126"/>
                <a:gd name="T3" fmla="*/ 0 h 292"/>
                <a:gd name="T4" fmla="*/ 2147483647 w 126"/>
                <a:gd name="T5" fmla="*/ 2147483647 h 292"/>
                <a:gd name="T6" fmla="*/ 2147483647 w 126"/>
                <a:gd name="T7" fmla="*/ 2147483647 h 292"/>
                <a:gd name="T8" fmla="*/ 0 w 126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" name="任意多边形 107"/>
            <p:cNvSpPr>
              <a:spLocks/>
            </p:cNvSpPr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388" name="图片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1"/>
          <a:stretch>
            <a:fillRect/>
          </a:stretch>
        </p:blipFill>
        <p:spPr bwMode="auto">
          <a:xfrm>
            <a:off x="1146175" y="-133350"/>
            <a:ext cx="4437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9" name="组合 117"/>
          <p:cNvGrpSpPr>
            <a:grpSpLocks/>
          </p:cNvGrpSpPr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390" name="文本框 135"/>
          <p:cNvSpPr txBox="1">
            <a:spLocks noChangeArrowheads="1"/>
          </p:cNvSpPr>
          <p:nvPr/>
        </p:nvSpPr>
        <p:spPr bwMode="auto">
          <a:xfrm>
            <a:off x="5911851" y="2727325"/>
            <a:ext cx="4171488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E-Book</a:t>
            </a:r>
          </a:p>
          <a:p>
            <a:pPr algn="r"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一款名著阅读器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1" name="文本框 136"/>
          <p:cNvSpPr txBox="1">
            <a:spLocks noChangeArrowheads="1"/>
          </p:cNvSpPr>
          <p:nvPr/>
        </p:nvSpPr>
        <p:spPr bwMode="auto">
          <a:xfrm>
            <a:off x="6020338" y="4557816"/>
            <a:ext cx="55594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小组成员：梁泓志、邱耿明、夏镇雄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795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推广模式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14"/>
          <p:cNvSpPr/>
          <p:nvPr/>
        </p:nvSpPr>
        <p:spPr>
          <a:xfrm>
            <a:off x="979704" y="1258007"/>
            <a:ext cx="587375" cy="58578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5DB510"/>
              </a:solidFill>
              <a:latin typeface="FontAwesome" pitchFamily="2" charset="0"/>
            </a:endParaRPr>
          </a:p>
        </p:txBody>
      </p:sp>
      <p:sp>
        <p:nvSpPr>
          <p:cNvPr id="11" name="Oval 17"/>
          <p:cNvSpPr/>
          <p:nvPr/>
        </p:nvSpPr>
        <p:spPr>
          <a:xfrm>
            <a:off x="979704" y="3059993"/>
            <a:ext cx="587375" cy="585787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AU" sz="1600" dirty="0">
              <a:solidFill>
                <a:srgbClr val="5DB510"/>
              </a:solidFill>
              <a:latin typeface="FontAwesome" pitchFamily="2" charset="0"/>
            </a:endParaRPr>
          </a:p>
        </p:txBody>
      </p:sp>
      <p:sp>
        <p:nvSpPr>
          <p:cNvPr id="33802" name="Freeform 91"/>
          <p:cNvSpPr>
            <a:spLocks/>
          </p:cNvSpPr>
          <p:nvPr/>
        </p:nvSpPr>
        <p:spPr bwMode="auto">
          <a:xfrm>
            <a:off x="1197191" y="3206043"/>
            <a:ext cx="149225" cy="295275"/>
          </a:xfrm>
          <a:custGeom>
            <a:avLst/>
            <a:gdLst>
              <a:gd name="T0" fmla="*/ 2147483647 w 144"/>
              <a:gd name="T1" fmla="*/ 2147483647 h 288"/>
              <a:gd name="T2" fmla="*/ 2147483647 w 144"/>
              <a:gd name="T3" fmla="*/ 0 h 288"/>
              <a:gd name="T4" fmla="*/ 0 w 144"/>
              <a:gd name="T5" fmla="*/ 2147483647 h 288"/>
              <a:gd name="T6" fmla="*/ 2147483647 w 144"/>
              <a:gd name="T7" fmla="*/ 2147483647 h 288"/>
              <a:gd name="T8" fmla="*/ 0 w 144"/>
              <a:gd name="T9" fmla="*/ 2147483647 h 288"/>
              <a:gd name="T10" fmla="*/ 2147483647 w 144"/>
              <a:gd name="T11" fmla="*/ 2147483647 h 288"/>
              <a:gd name="T12" fmla="*/ 2147483647 w 144"/>
              <a:gd name="T13" fmla="*/ 2147483647 h 288"/>
              <a:gd name="T14" fmla="*/ 2147483647 w 144"/>
              <a:gd name="T15" fmla="*/ 2147483647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4" h="288">
                <a:moveTo>
                  <a:pt x="144" y="72"/>
                </a:moveTo>
                <a:cubicBezTo>
                  <a:pt x="144" y="32"/>
                  <a:pt x="112" y="0"/>
                  <a:pt x="72" y="0"/>
                </a:cubicBezTo>
                <a:cubicBezTo>
                  <a:pt x="33" y="0"/>
                  <a:pt x="0" y="32"/>
                  <a:pt x="0" y="72"/>
                </a:cubicBezTo>
                <a:cubicBezTo>
                  <a:pt x="0" y="98"/>
                  <a:pt x="14" y="121"/>
                  <a:pt x="36" y="134"/>
                </a:cubicBezTo>
                <a:cubicBezTo>
                  <a:pt x="0" y="288"/>
                  <a:pt x="0" y="288"/>
                  <a:pt x="0" y="288"/>
                </a:cubicBezTo>
                <a:cubicBezTo>
                  <a:pt x="144" y="288"/>
                  <a:pt x="144" y="288"/>
                  <a:pt x="144" y="288"/>
                </a:cubicBezTo>
                <a:cubicBezTo>
                  <a:pt x="109" y="134"/>
                  <a:pt x="109" y="134"/>
                  <a:pt x="109" y="134"/>
                </a:cubicBezTo>
                <a:cubicBezTo>
                  <a:pt x="130" y="121"/>
                  <a:pt x="144" y="98"/>
                  <a:pt x="144" y="72"/>
                </a:cubicBezTo>
                <a:close/>
              </a:path>
            </a:pathLst>
          </a:custGeom>
          <a:solidFill>
            <a:srgbClr val="445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Freeform 112"/>
          <p:cNvSpPr>
            <a:spLocks noEditPoints="1"/>
          </p:cNvSpPr>
          <p:nvPr/>
        </p:nvSpPr>
        <p:spPr bwMode="auto">
          <a:xfrm>
            <a:off x="1126548" y="1403264"/>
            <a:ext cx="293688" cy="295275"/>
          </a:xfrm>
          <a:custGeom>
            <a:avLst/>
            <a:gdLst>
              <a:gd name="T0" fmla="*/ 2147483647 w 288"/>
              <a:gd name="T1" fmla="*/ 2147483647 h 288"/>
              <a:gd name="T2" fmla="*/ 2147483647 w 288"/>
              <a:gd name="T3" fmla="*/ 2147483647 h 288"/>
              <a:gd name="T4" fmla="*/ 2147483647 w 288"/>
              <a:gd name="T5" fmla="*/ 0 h 288"/>
              <a:gd name="T6" fmla="*/ 0 w 288"/>
              <a:gd name="T7" fmla="*/ 2147483647 h 288"/>
              <a:gd name="T8" fmla="*/ 2147483647 w 288"/>
              <a:gd name="T9" fmla="*/ 2147483647 h 288"/>
              <a:gd name="T10" fmla="*/ 2147483647 w 288"/>
              <a:gd name="T11" fmla="*/ 2147483647 h 288"/>
              <a:gd name="T12" fmla="*/ 2147483647 w 288"/>
              <a:gd name="T13" fmla="*/ 2147483647 h 288"/>
              <a:gd name="T14" fmla="*/ 2147483647 w 288"/>
              <a:gd name="T15" fmla="*/ 2147483647 h 288"/>
              <a:gd name="T16" fmla="*/ 2147483647 w 288"/>
              <a:gd name="T17" fmla="*/ 2147483647 h 288"/>
              <a:gd name="T18" fmla="*/ 2147483647 w 288"/>
              <a:gd name="T19" fmla="*/ 2147483647 h 288"/>
              <a:gd name="T20" fmla="*/ 2147483647 w 288"/>
              <a:gd name="T21" fmla="*/ 2147483647 h 288"/>
              <a:gd name="T22" fmla="*/ 2147483647 w 288"/>
              <a:gd name="T23" fmla="*/ 2147483647 h 288"/>
              <a:gd name="T24" fmla="*/ 2147483647 w 288"/>
              <a:gd name="T25" fmla="*/ 2147483647 h 288"/>
              <a:gd name="T26" fmla="*/ 2147483647 w 288"/>
              <a:gd name="T27" fmla="*/ 2147483647 h 288"/>
              <a:gd name="T28" fmla="*/ 2147483647 w 288"/>
              <a:gd name="T29" fmla="*/ 2147483647 h 288"/>
              <a:gd name="T30" fmla="*/ 2147483647 w 288"/>
              <a:gd name="T31" fmla="*/ 2147483647 h 288"/>
              <a:gd name="T32" fmla="*/ 2147483647 w 288"/>
              <a:gd name="T33" fmla="*/ 2147483647 h 288"/>
              <a:gd name="T34" fmla="*/ 2147483647 w 288"/>
              <a:gd name="T35" fmla="*/ 2147483647 h 288"/>
              <a:gd name="T36" fmla="*/ 2147483647 w 288"/>
              <a:gd name="T37" fmla="*/ 2147483647 h 288"/>
              <a:gd name="T38" fmla="*/ 2147483647 w 288"/>
              <a:gd name="T39" fmla="*/ 2147483647 h 288"/>
              <a:gd name="T40" fmla="*/ 2147483647 w 288"/>
              <a:gd name="T41" fmla="*/ 2147483647 h 288"/>
              <a:gd name="T42" fmla="*/ 2147483647 w 288"/>
              <a:gd name="T43" fmla="*/ 2147483647 h 288"/>
              <a:gd name="T44" fmla="*/ 2147483647 w 288"/>
              <a:gd name="T45" fmla="*/ 2147483647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79" y="120"/>
                </a:moveTo>
                <a:cubicBezTo>
                  <a:pt x="182" y="111"/>
                  <a:pt x="183" y="102"/>
                  <a:pt x="183" y="92"/>
                </a:cubicBezTo>
                <a:cubicBezTo>
                  <a:pt x="183" y="41"/>
                  <a:pt x="142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2"/>
                  <a:pt x="41" y="183"/>
                  <a:pt x="92" y="183"/>
                </a:cubicBezTo>
                <a:cubicBezTo>
                  <a:pt x="102" y="183"/>
                  <a:pt x="112" y="181"/>
                  <a:pt x="121" y="178"/>
                </a:cubicBezTo>
                <a:cubicBezTo>
                  <a:pt x="142" y="199"/>
                  <a:pt x="142" y="199"/>
                  <a:pt x="142" y="199"/>
                </a:cubicBezTo>
                <a:cubicBezTo>
                  <a:pt x="186" y="199"/>
                  <a:pt x="186" y="199"/>
                  <a:pt x="186" y="199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186" y="244"/>
                  <a:pt x="186" y="244"/>
                  <a:pt x="186" y="244"/>
                </a:cubicBezTo>
                <a:cubicBezTo>
                  <a:pt x="230" y="244"/>
                  <a:pt x="230" y="244"/>
                  <a:pt x="230" y="244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30" y="288"/>
                  <a:pt x="230" y="288"/>
                  <a:pt x="23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30"/>
                  <a:pt x="288" y="230"/>
                  <a:pt x="288" y="230"/>
                </a:cubicBezTo>
                <a:lnTo>
                  <a:pt x="179" y="120"/>
                </a:lnTo>
                <a:close/>
                <a:moveTo>
                  <a:pt x="73" y="103"/>
                </a:moveTo>
                <a:cubicBezTo>
                  <a:pt x="56" y="103"/>
                  <a:pt x="42" y="89"/>
                  <a:pt x="42" y="72"/>
                </a:cubicBezTo>
                <a:cubicBezTo>
                  <a:pt x="42" y="55"/>
                  <a:pt x="56" y="41"/>
                  <a:pt x="73" y="41"/>
                </a:cubicBezTo>
                <a:cubicBezTo>
                  <a:pt x="90" y="41"/>
                  <a:pt x="104" y="55"/>
                  <a:pt x="104" y="72"/>
                </a:cubicBezTo>
                <a:cubicBezTo>
                  <a:pt x="104" y="89"/>
                  <a:pt x="90" y="103"/>
                  <a:pt x="73" y="103"/>
                </a:cubicBezTo>
                <a:close/>
              </a:path>
            </a:pathLst>
          </a:custGeom>
          <a:solidFill>
            <a:srgbClr val="4454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13923" y="1258007"/>
            <a:ext cx="826135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建立微信公众号，写软文推送，并在朋友圈，微信群推广。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各大论坛上发活动推广帖宣传</a:t>
            </a:r>
          </a:p>
        </p:txBody>
      </p:sp>
      <p:sp>
        <p:nvSpPr>
          <p:cNvPr id="20" name="矩形 19"/>
          <p:cNvSpPr/>
          <p:nvPr/>
        </p:nvSpPr>
        <p:spPr>
          <a:xfrm>
            <a:off x="1716690" y="3081266"/>
            <a:ext cx="882384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线下推广 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、广告推广：在校内外粘贴产品宣传海报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、派传单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赠品推广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在人流量多的地方派传单，并且扫码下载送小礼品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、校内举办活动推广：通过校内活动，有效的宣传并推广。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939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运营方向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Freeform 69"/>
          <p:cNvSpPr>
            <a:spLocks noEditPoints="1"/>
          </p:cNvSpPr>
          <p:nvPr/>
        </p:nvSpPr>
        <p:spPr bwMode="auto">
          <a:xfrm>
            <a:off x="5056189" y="1474196"/>
            <a:ext cx="2116138" cy="4796492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rgbClr val="46465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lIns="60952" tIns="30476" rIns="60952" bIns="30476"/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9941" name="Straight Connector 56"/>
          <p:cNvCxnSpPr>
            <a:cxnSpLocks noChangeShapeType="1"/>
          </p:cNvCxnSpPr>
          <p:nvPr/>
        </p:nvCxnSpPr>
        <p:spPr bwMode="auto">
          <a:xfrm flipH="1" flipV="1">
            <a:off x="4013200" y="1698625"/>
            <a:ext cx="622300" cy="325437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Connector 57"/>
          <p:cNvCxnSpPr>
            <a:cxnSpLocks noChangeShapeType="1"/>
          </p:cNvCxnSpPr>
          <p:nvPr/>
        </p:nvCxnSpPr>
        <p:spPr bwMode="auto">
          <a:xfrm flipH="1">
            <a:off x="1749425" y="1698625"/>
            <a:ext cx="226377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Straight Connector 61"/>
          <p:cNvCxnSpPr>
            <a:cxnSpLocks noChangeShapeType="1"/>
          </p:cNvCxnSpPr>
          <p:nvPr/>
        </p:nvCxnSpPr>
        <p:spPr bwMode="auto">
          <a:xfrm flipV="1">
            <a:off x="7296152" y="1747837"/>
            <a:ext cx="644525" cy="25400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4" name="Straight Connector 62"/>
          <p:cNvCxnSpPr>
            <a:cxnSpLocks noChangeShapeType="1"/>
          </p:cNvCxnSpPr>
          <p:nvPr/>
        </p:nvCxnSpPr>
        <p:spPr bwMode="auto">
          <a:xfrm>
            <a:off x="7940677" y="1747837"/>
            <a:ext cx="202882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Straight Connector 71"/>
          <p:cNvCxnSpPr>
            <a:cxnSpLocks noChangeShapeType="1"/>
          </p:cNvCxnSpPr>
          <p:nvPr/>
        </p:nvCxnSpPr>
        <p:spPr bwMode="auto">
          <a:xfrm>
            <a:off x="7269163" y="3967163"/>
            <a:ext cx="644525" cy="433387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Connector 72"/>
          <p:cNvCxnSpPr>
            <a:cxnSpLocks noChangeShapeType="1"/>
          </p:cNvCxnSpPr>
          <p:nvPr/>
        </p:nvCxnSpPr>
        <p:spPr bwMode="auto">
          <a:xfrm flipV="1">
            <a:off x="7913688" y="4400550"/>
            <a:ext cx="202882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Straight Connector 77"/>
          <p:cNvCxnSpPr>
            <a:cxnSpLocks noChangeShapeType="1"/>
          </p:cNvCxnSpPr>
          <p:nvPr/>
        </p:nvCxnSpPr>
        <p:spPr bwMode="auto">
          <a:xfrm flipH="1">
            <a:off x="4168775" y="3967163"/>
            <a:ext cx="622300" cy="428625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Straight Connector 78"/>
          <p:cNvCxnSpPr>
            <a:cxnSpLocks noChangeShapeType="1"/>
          </p:cNvCxnSpPr>
          <p:nvPr/>
        </p:nvCxnSpPr>
        <p:spPr bwMode="auto">
          <a:xfrm flipH="1" flipV="1">
            <a:off x="1905000" y="4395788"/>
            <a:ext cx="2263775" cy="0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AutoShape 34"/>
          <p:cNvSpPr>
            <a:spLocks/>
          </p:cNvSpPr>
          <p:nvPr/>
        </p:nvSpPr>
        <p:spPr bwMode="auto">
          <a:xfrm>
            <a:off x="1114425" y="1370012"/>
            <a:ext cx="393700" cy="385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rgbClr val="FEC925"/>
          </a:solidFill>
          <a:ln>
            <a:noFill/>
          </a:ln>
          <a:effectLst/>
          <a:ex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AutoShape 14"/>
          <p:cNvSpPr>
            <a:spLocks/>
          </p:cNvSpPr>
          <p:nvPr/>
        </p:nvSpPr>
        <p:spPr bwMode="auto">
          <a:xfrm>
            <a:off x="10177464" y="1397000"/>
            <a:ext cx="276225" cy="4778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rgbClr val="BFEA1F"/>
          </a:solidFill>
          <a:ln>
            <a:noFill/>
          </a:ln>
          <a:effectLst/>
          <a:ex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AutoShape 81"/>
          <p:cNvSpPr>
            <a:spLocks/>
          </p:cNvSpPr>
          <p:nvPr/>
        </p:nvSpPr>
        <p:spPr bwMode="auto">
          <a:xfrm>
            <a:off x="1298575" y="4086225"/>
            <a:ext cx="361950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rgbClr val="003760"/>
          </a:solidFill>
          <a:ln>
            <a:noFill/>
          </a:ln>
          <a:effectLst/>
          <a:ex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AutoShape 92"/>
          <p:cNvSpPr>
            <a:spLocks/>
          </p:cNvSpPr>
          <p:nvPr/>
        </p:nvSpPr>
        <p:spPr bwMode="auto">
          <a:xfrm>
            <a:off x="10150475" y="4021138"/>
            <a:ext cx="385763" cy="3222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  <a:extLst/>
        </p:spPr>
        <p:txBody>
          <a:bodyPr lIns="19048" tIns="19048" rIns="19048" bIns="19048" anchor="ctr"/>
          <a:lstStyle/>
          <a:p>
            <a:pPr defTabSz="1712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953" name="TextBox 13"/>
          <p:cNvSpPr txBox="1">
            <a:spLocks noChangeArrowheads="1"/>
          </p:cNvSpPr>
          <p:nvPr/>
        </p:nvSpPr>
        <p:spPr bwMode="auto">
          <a:xfrm>
            <a:off x="1905000" y="1389062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提高用户活跃度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54" name="TextBox 13"/>
          <p:cNvSpPr txBox="1">
            <a:spLocks noChangeArrowheads="1"/>
          </p:cNvSpPr>
          <p:nvPr/>
        </p:nvSpPr>
        <p:spPr bwMode="auto">
          <a:xfrm>
            <a:off x="1205345" y="1822450"/>
            <a:ext cx="296343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大多数用户下载</a:t>
            </a:r>
            <a:r>
              <a:rPr lang="en-US" altLang="zh-CN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后都会变成沉默用户，即下载后就很少会使用那个</a:t>
            </a:r>
            <a:r>
              <a:rPr lang="en-US" altLang="zh-CN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。争取一个老客户比争取一个新用户重要得多，可以多搞线上活动，做社区做论坛等办法，提高老客户归属感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9955" name="TextBox 13"/>
          <p:cNvSpPr txBox="1">
            <a:spLocks noChangeArrowheads="1"/>
          </p:cNvSpPr>
          <p:nvPr/>
        </p:nvSpPr>
        <p:spPr bwMode="auto">
          <a:xfrm>
            <a:off x="2060575" y="4059238"/>
            <a:ext cx="1952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提高用户留存率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56" name="TextBox 13"/>
          <p:cNvSpPr txBox="1">
            <a:spLocks noChangeArrowheads="1"/>
          </p:cNvSpPr>
          <p:nvPr/>
        </p:nvSpPr>
        <p:spPr bwMode="auto">
          <a:xfrm>
            <a:off x="1205346" y="4492625"/>
            <a:ext cx="296342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如果用户下载完</a:t>
            </a:r>
            <a:r>
              <a:rPr lang="en-US" altLang="zh-CN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后，体验一下就删除的话，那就证明这个</a:t>
            </a:r>
            <a:r>
              <a:rPr lang="en-US" altLang="zh-CN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有明显漏洞或者不讨客户喜欢。针对这种问题，我们就要考虑是否在</a:t>
            </a:r>
            <a:r>
              <a:rPr lang="en-US" altLang="zh-CN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UI</a:t>
            </a: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设计或者功能设计上存在</a:t>
            </a:r>
            <a:r>
              <a:rPr lang="en-US" altLang="zh-CN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BUG</a:t>
            </a: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或者没有跟上潮流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9957" name="TextBox 13"/>
          <p:cNvSpPr txBox="1">
            <a:spLocks noChangeArrowheads="1"/>
          </p:cNvSpPr>
          <p:nvPr/>
        </p:nvSpPr>
        <p:spPr bwMode="auto">
          <a:xfrm>
            <a:off x="7978777" y="1370012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创造互动机会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58" name="TextBox 13"/>
          <p:cNvSpPr txBox="1">
            <a:spLocks noChangeArrowheads="1"/>
          </p:cNvSpPr>
          <p:nvPr/>
        </p:nvSpPr>
        <p:spPr bwMode="auto">
          <a:xfrm>
            <a:off x="7794627" y="1909762"/>
            <a:ext cx="28448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可以在各大平台上面开展活动，争取新用户且巩固老用户，比如贴吧、微博、知乎，收集用户意见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9959" name="TextBox 13"/>
          <p:cNvSpPr txBox="1">
            <a:spLocks noChangeArrowheads="1"/>
          </p:cNvSpPr>
          <p:nvPr/>
        </p:nvSpPr>
        <p:spPr bwMode="auto">
          <a:xfrm>
            <a:off x="7951788" y="4000500"/>
            <a:ext cx="1952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社交网络经营</a:t>
            </a:r>
            <a:endParaRPr lang="en-US" sz="16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9960" name="TextBox 13"/>
          <p:cNvSpPr txBox="1">
            <a:spLocks noChangeArrowheads="1"/>
          </p:cNvSpPr>
          <p:nvPr/>
        </p:nvSpPr>
        <p:spPr bwMode="auto">
          <a:xfrm>
            <a:off x="7794627" y="4540250"/>
            <a:ext cx="28448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当用户群规模到达一定程度时，我们要考虑拓展社交功能。人在社会上，社交是很重要的。满足了用户与人交往的需求，才能让用户留下来。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891" name="文本框 3361"/>
          <p:cNvSpPr txBox="1">
            <a:spLocks noChangeArrowheads="1"/>
          </p:cNvSpPr>
          <p:nvPr/>
        </p:nvSpPr>
        <p:spPr bwMode="auto">
          <a:xfrm>
            <a:off x="5878513" y="3227388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04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7892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应用展示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894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915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初步界面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46" y="936625"/>
            <a:ext cx="3060857" cy="54866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11" y="936625"/>
            <a:ext cx="3060857" cy="5486682"/>
          </a:xfrm>
          <a:prstGeom prst="rect">
            <a:avLst/>
          </a:prstGeom>
        </p:spPr>
      </p:pic>
      <p:sp>
        <p:nvSpPr>
          <p:cNvPr id="24" name="Freeform 276"/>
          <p:cNvSpPr>
            <a:spLocks/>
          </p:cNvSpPr>
          <p:nvPr/>
        </p:nvSpPr>
        <p:spPr bwMode="auto">
          <a:xfrm>
            <a:off x="611188" y="997238"/>
            <a:ext cx="614363" cy="530225"/>
          </a:xfrm>
          <a:custGeom>
            <a:avLst/>
            <a:gdLst>
              <a:gd name="T0" fmla="*/ 2147483647 w 101"/>
              <a:gd name="T1" fmla="*/ 2147483647 h 87"/>
              <a:gd name="T2" fmla="*/ 2147483647 w 101"/>
              <a:gd name="T3" fmla="*/ 2147483647 h 87"/>
              <a:gd name="T4" fmla="*/ 2147483647 w 101"/>
              <a:gd name="T5" fmla="*/ 2147483647 h 87"/>
              <a:gd name="T6" fmla="*/ 2147483647 w 101"/>
              <a:gd name="T7" fmla="*/ 2147483647 h 87"/>
              <a:gd name="T8" fmla="*/ 2147483647 w 101"/>
              <a:gd name="T9" fmla="*/ 2147483647 h 87"/>
              <a:gd name="T10" fmla="*/ 2147483647 w 101"/>
              <a:gd name="T11" fmla="*/ 2147483647 h 87"/>
              <a:gd name="T12" fmla="*/ 2147483647 w 101"/>
              <a:gd name="T13" fmla="*/ 2147483647 h 87"/>
              <a:gd name="T14" fmla="*/ 2147483647 w 101"/>
              <a:gd name="T15" fmla="*/ 2147483647 h 87"/>
              <a:gd name="T16" fmla="*/ 2147483647 w 101"/>
              <a:gd name="T17" fmla="*/ 2147483647 h 87"/>
              <a:gd name="T18" fmla="*/ 2147483647 w 101"/>
              <a:gd name="T19" fmla="*/ 2147483647 h 87"/>
              <a:gd name="T20" fmla="*/ 2147483647 w 101"/>
              <a:gd name="T21" fmla="*/ 2147483647 h 87"/>
              <a:gd name="T22" fmla="*/ 2147483647 w 101"/>
              <a:gd name="T23" fmla="*/ 2147483647 h 87"/>
              <a:gd name="T24" fmla="*/ 2147483647 w 101"/>
              <a:gd name="T25" fmla="*/ 2147483647 h 87"/>
              <a:gd name="T26" fmla="*/ 2147483647 w 101"/>
              <a:gd name="T27" fmla="*/ 2147483647 h 87"/>
              <a:gd name="T28" fmla="*/ 2147483647 w 101"/>
              <a:gd name="T29" fmla="*/ 2147483647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915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初步界面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55" y="993230"/>
            <a:ext cx="3060857" cy="54866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31" y="993230"/>
            <a:ext cx="3060857" cy="5486682"/>
          </a:xfrm>
          <a:prstGeom prst="rect">
            <a:avLst/>
          </a:prstGeom>
        </p:spPr>
      </p:pic>
      <p:sp>
        <p:nvSpPr>
          <p:cNvPr id="8" name="Freeform 276"/>
          <p:cNvSpPr>
            <a:spLocks/>
          </p:cNvSpPr>
          <p:nvPr/>
        </p:nvSpPr>
        <p:spPr bwMode="auto">
          <a:xfrm>
            <a:off x="484188" y="993230"/>
            <a:ext cx="614363" cy="530225"/>
          </a:xfrm>
          <a:custGeom>
            <a:avLst/>
            <a:gdLst>
              <a:gd name="T0" fmla="*/ 2147483647 w 101"/>
              <a:gd name="T1" fmla="*/ 2147483647 h 87"/>
              <a:gd name="T2" fmla="*/ 2147483647 w 101"/>
              <a:gd name="T3" fmla="*/ 2147483647 h 87"/>
              <a:gd name="T4" fmla="*/ 2147483647 w 101"/>
              <a:gd name="T5" fmla="*/ 2147483647 h 87"/>
              <a:gd name="T6" fmla="*/ 2147483647 w 101"/>
              <a:gd name="T7" fmla="*/ 2147483647 h 87"/>
              <a:gd name="T8" fmla="*/ 2147483647 w 101"/>
              <a:gd name="T9" fmla="*/ 2147483647 h 87"/>
              <a:gd name="T10" fmla="*/ 2147483647 w 101"/>
              <a:gd name="T11" fmla="*/ 2147483647 h 87"/>
              <a:gd name="T12" fmla="*/ 2147483647 w 101"/>
              <a:gd name="T13" fmla="*/ 2147483647 h 87"/>
              <a:gd name="T14" fmla="*/ 2147483647 w 101"/>
              <a:gd name="T15" fmla="*/ 2147483647 h 87"/>
              <a:gd name="T16" fmla="*/ 2147483647 w 101"/>
              <a:gd name="T17" fmla="*/ 2147483647 h 87"/>
              <a:gd name="T18" fmla="*/ 2147483647 w 101"/>
              <a:gd name="T19" fmla="*/ 2147483647 h 87"/>
              <a:gd name="T20" fmla="*/ 2147483647 w 101"/>
              <a:gd name="T21" fmla="*/ 2147483647 h 87"/>
              <a:gd name="T22" fmla="*/ 2147483647 w 101"/>
              <a:gd name="T23" fmla="*/ 2147483647 h 87"/>
              <a:gd name="T24" fmla="*/ 2147483647 w 101"/>
              <a:gd name="T25" fmla="*/ 2147483647 h 87"/>
              <a:gd name="T26" fmla="*/ 2147483647 w 101"/>
              <a:gd name="T27" fmla="*/ 2147483647 h 87"/>
              <a:gd name="T28" fmla="*/ 2147483647 w 101"/>
              <a:gd name="T29" fmla="*/ 2147483647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987" name="组合 138"/>
          <p:cNvGrpSpPr>
            <a:grpSpLocks/>
          </p:cNvGrpSpPr>
          <p:nvPr/>
        </p:nvGrpSpPr>
        <p:grpSpPr bwMode="auto"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41994" name="Freeform 5"/>
            <p:cNvSpPr>
              <a:spLocks/>
            </p:cNvSpPr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Freeform 6"/>
            <p:cNvSpPr>
              <a:spLocks/>
            </p:cNvSpPr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2147483647 w 95"/>
                <a:gd name="T1" fmla="*/ 2147483647 h 95"/>
                <a:gd name="T2" fmla="*/ 2147483647 w 95"/>
                <a:gd name="T3" fmla="*/ 2147483647 h 95"/>
                <a:gd name="T4" fmla="*/ 2147483647 w 95"/>
                <a:gd name="T5" fmla="*/ 2147483647 h 95"/>
                <a:gd name="T6" fmla="*/ 2147483647 w 95"/>
                <a:gd name="T7" fmla="*/ 2147483647 h 95"/>
                <a:gd name="T8" fmla="*/ 2147483647 w 95"/>
                <a:gd name="T9" fmla="*/ 2147483647 h 95"/>
                <a:gd name="T10" fmla="*/ 2147483647 w 95"/>
                <a:gd name="T11" fmla="*/ 2147483647 h 95"/>
                <a:gd name="T12" fmla="*/ 2147483647 w 95"/>
                <a:gd name="T13" fmla="*/ 2147483647 h 95"/>
                <a:gd name="T14" fmla="*/ 2147483647 w 95"/>
                <a:gd name="T15" fmla="*/ 2147483647 h 95"/>
                <a:gd name="T16" fmla="*/ 2147483647 w 95"/>
                <a:gd name="T17" fmla="*/ 2147483647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2147483647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2147483647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Freeform 8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Freeform 9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Freeform 10"/>
            <p:cNvSpPr>
              <a:spLocks/>
            </p:cNvSpPr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2147483647 w 3"/>
                <a:gd name="T1" fmla="*/ 2147483647 h 3"/>
                <a:gd name="T2" fmla="*/ 0 w 3"/>
                <a:gd name="T3" fmla="*/ 2147483647 h 3"/>
                <a:gd name="T4" fmla="*/ 0 w 3"/>
                <a:gd name="T5" fmla="*/ 0 h 3"/>
                <a:gd name="T6" fmla="*/ 2147483647 w 3"/>
                <a:gd name="T7" fmla="*/ 0 h 3"/>
                <a:gd name="T8" fmla="*/ 2147483647 w 3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42001" name="Freeform 12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Freeform 13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2147483647 w 51"/>
                <a:gd name="T1" fmla="*/ 2147483647 h 51"/>
                <a:gd name="T2" fmla="*/ 2147483647 w 51"/>
                <a:gd name="T3" fmla="*/ 2147483647 h 51"/>
                <a:gd name="T4" fmla="*/ 0 w 51"/>
                <a:gd name="T5" fmla="*/ 2147483647 h 51"/>
                <a:gd name="T6" fmla="*/ 0 w 51"/>
                <a:gd name="T7" fmla="*/ 2147483647 h 51"/>
                <a:gd name="T8" fmla="*/ 2147483647 w 51"/>
                <a:gd name="T9" fmla="*/ 0 h 51"/>
                <a:gd name="T10" fmla="*/ 2147483647 w 51"/>
                <a:gd name="T11" fmla="*/ 0 h 51"/>
                <a:gd name="T12" fmla="*/ 2147483647 w 51"/>
                <a:gd name="T13" fmla="*/ 2147483647 h 51"/>
                <a:gd name="T14" fmla="*/ 2147483647 w 51"/>
                <a:gd name="T15" fmla="*/ 2147483647 h 51"/>
                <a:gd name="T16" fmla="*/ 2147483647 w 51"/>
                <a:gd name="T17" fmla="*/ 2147483647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Freeform 14"/>
            <p:cNvSpPr>
              <a:spLocks/>
            </p:cNvSpPr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2147483647 w 291"/>
                <a:gd name="T1" fmla="*/ 2147483647 h 292"/>
                <a:gd name="T2" fmla="*/ 0 w 291"/>
                <a:gd name="T3" fmla="*/ 2147483647 h 292"/>
                <a:gd name="T4" fmla="*/ 0 w 291"/>
                <a:gd name="T5" fmla="*/ 0 h 292"/>
                <a:gd name="T6" fmla="*/ 2147483647 w 291"/>
                <a:gd name="T7" fmla="*/ 2147483647 h 292"/>
                <a:gd name="T8" fmla="*/ 2147483647 w 291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Freeform 15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16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2147483647 w 1000"/>
                <a:gd name="T1" fmla="*/ 2147483647 h 1002"/>
                <a:gd name="T2" fmla="*/ 0 w 1000"/>
                <a:gd name="T3" fmla="*/ 2147483647 h 1002"/>
                <a:gd name="T4" fmla="*/ 2147483647 w 1000"/>
                <a:gd name="T5" fmla="*/ 0 h 1002"/>
                <a:gd name="T6" fmla="*/ 2147483647 w 1000"/>
                <a:gd name="T7" fmla="*/ 2147483647 h 1002"/>
                <a:gd name="T8" fmla="*/ 2147483647 w 1000"/>
                <a:gd name="T9" fmla="*/ 2147483647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Freeform 17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Freeform 18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2147483647 w 671"/>
                <a:gd name="T1" fmla="*/ 2147483647 h 672"/>
                <a:gd name="T2" fmla="*/ 0 w 671"/>
                <a:gd name="T3" fmla="*/ 2147483647 h 672"/>
                <a:gd name="T4" fmla="*/ 2147483647 w 671"/>
                <a:gd name="T5" fmla="*/ 0 h 672"/>
                <a:gd name="T6" fmla="*/ 2147483647 w 671"/>
                <a:gd name="T7" fmla="*/ 2147483647 h 672"/>
                <a:gd name="T8" fmla="*/ 2147483647 w 671"/>
                <a:gd name="T9" fmla="*/ 2147483647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Freeform 19"/>
            <p:cNvSpPr>
              <a:spLocks/>
            </p:cNvSpPr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2147483647 w 468"/>
                <a:gd name="T1" fmla="*/ 2147483647 h 469"/>
                <a:gd name="T2" fmla="*/ 0 w 468"/>
                <a:gd name="T3" fmla="*/ 2147483647 h 469"/>
                <a:gd name="T4" fmla="*/ 2147483647 w 468"/>
                <a:gd name="T5" fmla="*/ 0 h 469"/>
                <a:gd name="T6" fmla="*/ 2147483647 w 468"/>
                <a:gd name="T7" fmla="*/ 2147483647 h 469"/>
                <a:gd name="T8" fmla="*/ 2147483647 w 468"/>
                <a:gd name="T9" fmla="*/ 214748364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Freeform 20"/>
            <p:cNvSpPr>
              <a:spLocks/>
            </p:cNvSpPr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2147483647 w 9"/>
                <a:gd name="T1" fmla="*/ 2147483647 h 9"/>
                <a:gd name="T2" fmla="*/ 2147483647 w 9"/>
                <a:gd name="T3" fmla="*/ 2147483647 h 9"/>
                <a:gd name="T4" fmla="*/ 0 w 9"/>
                <a:gd name="T5" fmla="*/ 2147483647 h 9"/>
                <a:gd name="T6" fmla="*/ 0 w 9"/>
                <a:gd name="T7" fmla="*/ 0 h 9"/>
                <a:gd name="T8" fmla="*/ 2147483647 w 9"/>
                <a:gd name="T9" fmla="*/ 0 h 9"/>
                <a:gd name="T10" fmla="*/ 2147483647 w 9"/>
                <a:gd name="T11" fmla="*/ 2147483647 h 9"/>
                <a:gd name="T12" fmla="*/ 2147483647 w 9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Freeform 21"/>
            <p:cNvSpPr>
              <a:spLocks/>
            </p:cNvSpPr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147483647 w 164"/>
                <a:gd name="T1" fmla="*/ 2147483647 h 165"/>
                <a:gd name="T2" fmla="*/ 2147483647 w 164"/>
                <a:gd name="T3" fmla="*/ 214748364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147483647 w 164"/>
                <a:gd name="T11" fmla="*/ 2147483647 h 165"/>
                <a:gd name="T12" fmla="*/ 2147483647 w 164"/>
                <a:gd name="T13" fmla="*/ 214748364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Freeform 22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Freeform 23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2147483647 w 456"/>
                <a:gd name="T1" fmla="*/ 2147483647 h 457"/>
                <a:gd name="T2" fmla="*/ 0 w 456"/>
                <a:gd name="T3" fmla="*/ 2147483647 h 457"/>
                <a:gd name="T4" fmla="*/ 2147483647 w 456"/>
                <a:gd name="T5" fmla="*/ 0 h 457"/>
                <a:gd name="T6" fmla="*/ 2147483647 w 456"/>
                <a:gd name="T7" fmla="*/ 2147483647 h 457"/>
                <a:gd name="T8" fmla="*/ 2147483647 w 456"/>
                <a:gd name="T9" fmla="*/ 214748364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Freeform 24"/>
            <p:cNvSpPr>
              <a:spLocks/>
            </p:cNvSpPr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2147483647 w 102"/>
                <a:gd name="T1" fmla="*/ 2147483647 h 101"/>
                <a:gd name="T2" fmla="*/ 0 w 102"/>
                <a:gd name="T3" fmla="*/ 2147483647 h 101"/>
                <a:gd name="T4" fmla="*/ 2147483647 w 102"/>
                <a:gd name="T5" fmla="*/ 0 h 101"/>
                <a:gd name="T6" fmla="*/ 2147483647 w 102"/>
                <a:gd name="T7" fmla="*/ 2147483647 h 101"/>
                <a:gd name="T8" fmla="*/ 2147483647 w 102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1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Freeform 25"/>
            <p:cNvSpPr>
              <a:spLocks/>
            </p:cNvSpPr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2147483647 w 101"/>
                <a:gd name="T1" fmla="*/ 2147483647 h 114"/>
                <a:gd name="T2" fmla="*/ 0 w 101"/>
                <a:gd name="T3" fmla="*/ 2147483647 h 114"/>
                <a:gd name="T4" fmla="*/ 0 w 101"/>
                <a:gd name="T5" fmla="*/ 0 h 114"/>
                <a:gd name="T6" fmla="*/ 2147483647 w 101"/>
                <a:gd name="T7" fmla="*/ 2147483647 h 114"/>
                <a:gd name="T8" fmla="*/ 2147483647 w 101"/>
                <a:gd name="T9" fmla="*/ 2147483647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Freeform 26"/>
            <p:cNvSpPr>
              <a:spLocks/>
            </p:cNvSpPr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Freeform 27"/>
            <p:cNvSpPr>
              <a:spLocks/>
            </p:cNvSpPr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Freeform 28"/>
            <p:cNvSpPr>
              <a:spLocks/>
            </p:cNvSpPr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Freeform 29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Freeform 30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2147483647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Freeform 31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1" name="Freeform 32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2147483647 w 456"/>
                <a:gd name="T1" fmla="*/ 2147483647 h 443"/>
                <a:gd name="T2" fmla="*/ 0 w 456"/>
                <a:gd name="T3" fmla="*/ 2147483647 h 443"/>
                <a:gd name="T4" fmla="*/ 2147483647 w 456"/>
                <a:gd name="T5" fmla="*/ 0 h 443"/>
                <a:gd name="T6" fmla="*/ 2147483647 w 456"/>
                <a:gd name="T7" fmla="*/ 2147483647 h 443"/>
                <a:gd name="T8" fmla="*/ 2147483647 w 456"/>
                <a:gd name="T9" fmla="*/ 2147483647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Freeform 33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Freeform 3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2147483647 h 89"/>
                <a:gd name="T2" fmla="*/ 0 w 89"/>
                <a:gd name="T3" fmla="*/ 2147483647 h 89"/>
                <a:gd name="T4" fmla="*/ 2147483647 w 89"/>
                <a:gd name="T5" fmla="*/ 0 h 89"/>
                <a:gd name="T6" fmla="*/ 2147483647 w 89"/>
                <a:gd name="T7" fmla="*/ 2147483647 h 89"/>
                <a:gd name="T8" fmla="*/ 2147483647 w 89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Freeform 35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Freeform 36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2147483647 w 114"/>
                <a:gd name="T1" fmla="*/ 2147483647 h 102"/>
                <a:gd name="T2" fmla="*/ 0 w 114"/>
                <a:gd name="T3" fmla="*/ 0 h 102"/>
                <a:gd name="T4" fmla="*/ 2147483647 w 114"/>
                <a:gd name="T5" fmla="*/ 0 h 102"/>
                <a:gd name="T6" fmla="*/ 2147483647 w 114"/>
                <a:gd name="T7" fmla="*/ 2147483647 h 102"/>
                <a:gd name="T8" fmla="*/ 2147483647 w 114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Freeform 3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Freeform 3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2147483647 h 215"/>
                <a:gd name="T2" fmla="*/ 0 w 203"/>
                <a:gd name="T3" fmla="*/ 2147483647 h 215"/>
                <a:gd name="T4" fmla="*/ 2147483647 w 203"/>
                <a:gd name="T5" fmla="*/ 0 h 215"/>
                <a:gd name="T6" fmla="*/ 2147483647 w 203"/>
                <a:gd name="T7" fmla="*/ 2147483647 h 215"/>
                <a:gd name="T8" fmla="*/ 2147483647 w 203"/>
                <a:gd name="T9" fmla="*/ 2147483647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Freeform 39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Freeform 40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147483647 w 215"/>
                <a:gd name="T1" fmla="*/ 2147483647 h 203"/>
                <a:gd name="T2" fmla="*/ 0 w 215"/>
                <a:gd name="T3" fmla="*/ 2147483647 h 203"/>
                <a:gd name="T4" fmla="*/ 2147483647 w 215"/>
                <a:gd name="T5" fmla="*/ 0 h 203"/>
                <a:gd name="T6" fmla="*/ 2147483647 w 215"/>
                <a:gd name="T7" fmla="*/ 2147483647 h 203"/>
                <a:gd name="T8" fmla="*/ 2147483647 w 215"/>
                <a:gd name="T9" fmla="*/ 21474836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Freeform 41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Freeform 42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0 w 443"/>
                <a:gd name="T3" fmla="*/ 2147483647 h 444"/>
                <a:gd name="T4" fmla="*/ 2147483647 w 443"/>
                <a:gd name="T5" fmla="*/ 0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Freeform 4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Freeform 44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2147483647 h 89"/>
                <a:gd name="T2" fmla="*/ 0 w 88"/>
                <a:gd name="T3" fmla="*/ 2147483647 h 89"/>
                <a:gd name="T4" fmla="*/ 2147483647 w 88"/>
                <a:gd name="T5" fmla="*/ 0 h 89"/>
                <a:gd name="T6" fmla="*/ 2147483647 w 88"/>
                <a:gd name="T7" fmla="*/ 2147483647 h 89"/>
                <a:gd name="T8" fmla="*/ 2147483647 w 88"/>
                <a:gd name="T9" fmla="*/ 214748364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Freeform 4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5" name="Freeform 46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2147483647 h 101"/>
                <a:gd name="T2" fmla="*/ 0 w 114"/>
                <a:gd name="T3" fmla="*/ 0 h 101"/>
                <a:gd name="T4" fmla="*/ 2147483647 w 114"/>
                <a:gd name="T5" fmla="*/ 0 h 101"/>
                <a:gd name="T6" fmla="*/ 2147483647 w 114"/>
                <a:gd name="T7" fmla="*/ 2147483647 h 101"/>
                <a:gd name="T8" fmla="*/ 2147483647 w 114"/>
                <a:gd name="T9" fmla="*/ 214748364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Freeform 4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7" name="Freeform 48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2147483647 h 279"/>
                <a:gd name="T2" fmla="*/ 0 w 279"/>
                <a:gd name="T3" fmla="*/ 2147483647 h 279"/>
                <a:gd name="T4" fmla="*/ 2147483647 w 279"/>
                <a:gd name="T5" fmla="*/ 0 h 279"/>
                <a:gd name="T6" fmla="*/ 2147483647 w 279"/>
                <a:gd name="T7" fmla="*/ 2147483647 h 279"/>
                <a:gd name="T8" fmla="*/ 2147483647 w 279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Freeform 4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9" name="Freeform 50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2147483647 w 266"/>
                <a:gd name="T1" fmla="*/ 2147483647 h 266"/>
                <a:gd name="T2" fmla="*/ 0 w 266"/>
                <a:gd name="T3" fmla="*/ 0 h 266"/>
                <a:gd name="T4" fmla="*/ 0 w 266"/>
                <a:gd name="T5" fmla="*/ 0 h 266"/>
                <a:gd name="T6" fmla="*/ 2147483647 w 266"/>
                <a:gd name="T7" fmla="*/ 2147483647 h 266"/>
                <a:gd name="T8" fmla="*/ 2147483647 w 266"/>
                <a:gd name="T9" fmla="*/ 2147483647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Freeform 5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1" name="Freeform 52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2147483647 h 279"/>
                <a:gd name="T2" fmla="*/ 0 w 278"/>
                <a:gd name="T3" fmla="*/ 2147483647 h 279"/>
                <a:gd name="T4" fmla="*/ 2147483647 w 278"/>
                <a:gd name="T5" fmla="*/ 0 h 279"/>
                <a:gd name="T6" fmla="*/ 2147483647 w 278"/>
                <a:gd name="T7" fmla="*/ 2147483647 h 279"/>
                <a:gd name="T8" fmla="*/ 2147483647 w 278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Freeform 5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Freeform 54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2147483647 w 266"/>
                <a:gd name="T1" fmla="*/ 2147483647 h 279"/>
                <a:gd name="T2" fmla="*/ 0 w 266"/>
                <a:gd name="T3" fmla="*/ 2147483647 h 279"/>
                <a:gd name="T4" fmla="*/ 0 w 266"/>
                <a:gd name="T5" fmla="*/ 0 h 279"/>
                <a:gd name="T6" fmla="*/ 2147483647 w 266"/>
                <a:gd name="T7" fmla="*/ 2147483647 h 279"/>
                <a:gd name="T8" fmla="*/ 2147483647 w 266"/>
                <a:gd name="T9" fmla="*/ 2147483647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Freeform 55"/>
            <p:cNvSpPr>
              <a:spLocks/>
            </p:cNvSpPr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5" name="Freeform 56"/>
            <p:cNvSpPr>
              <a:spLocks/>
            </p:cNvSpPr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2147483647 w 10"/>
                <a:gd name="T1" fmla="*/ 2147483647 h 9"/>
                <a:gd name="T2" fmla="*/ 2147483647 w 10"/>
                <a:gd name="T3" fmla="*/ 2147483647 h 9"/>
                <a:gd name="T4" fmla="*/ 0 w 10"/>
                <a:gd name="T5" fmla="*/ 2147483647 h 9"/>
                <a:gd name="T6" fmla="*/ 0 w 10"/>
                <a:gd name="T7" fmla="*/ 2147483647 h 9"/>
                <a:gd name="T8" fmla="*/ 2147483647 w 10"/>
                <a:gd name="T9" fmla="*/ 0 h 9"/>
                <a:gd name="T10" fmla="*/ 2147483647 w 10"/>
                <a:gd name="T11" fmla="*/ 0 h 9"/>
                <a:gd name="T12" fmla="*/ 2147483647 w 10"/>
                <a:gd name="T13" fmla="*/ 2147483647 h 9"/>
                <a:gd name="T14" fmla="*/ 2147483647 w 10"/>
                <a:gd name="T15" fmla="*/ 2147483647 h 9"/>
                <a:gd name="T16" fmla="*/ 2147483647 w 10"/>
                <a:gd name="T17" fmla="*/ 2147483647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Freeform 57"/>
            <p:cNvSpPr>
              <a:spLocks/>
            </p:cNvSpPr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2147483647 w 9"/>
                <a:gd name="T1" fmla="*/ 2147483647 h 10"/>
                <a:gd name="T2" fmla="*/ 2147483647 w 9"/>
                <a:gd name="T3" fmla="*/ 2147483647 h 10"/>
                <a:gd name="T4" fmla="*/ 0 w 9"/>
                <a:gd name="T5" fmla="*/ 2147483647 h 10"/>
                <a:gd name="T6" fmla="*/ 0 w 9"/>
                <a:gd name="T7" fmla="*/ 2147483647 h 10"/>
                <a:gd name="T8" fmla="*/ 2147483647 w 9"/>
                <a:gd name="T9" fmla="*/ 0 h 10"/>
                <a:gd name="T10" fmla="*/ 2147483647 w 9"/>
                <a:gd name="T11" fmla="*/ 0 h 10"/>
                <a:gd name="T12" fmla="*/ 2147483647 w 9"/>
                <a:gd name="T13" fmla="*/ 2147483647 h 10"/>
                <a:gd name="T14" fmla="*/ 2147483647 w 9"/>
                <a:gd name="T15" fmla="*/ 2147483647 h 10"/>
                <a:gd name="T16" fmla="*/ 2147483647 w 9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7" name="Freeform 58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2147483647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Freeform 59"/>
            <p:cNvSpPr>
              <a:spLocks/>
            </p:cNvSpPr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2147483647 w 43"/>
                <a:gd name="T1" fmla="*/ 0 h 61"/>
                <a:gd name="T2" fmla="*/ 0 w 43"/>
                <a:gd name="T3" fmla="*/ 2147483647 h 61"/>
                <a:gd name="T4" fmla="*/ 2147483647 w 43"/>
                <a:gd name="T5" fmla="*/ 2147483647 h 61"/>
                <a:gd name="T6" fmla="*/ 2147483647 w 43"/>
                <a:gd name="T7" fmla="*/ 2147483647 h 61"/>
                <a:gd name="T8" fmla="*/ 2147483647 w 43"/>
                <a:gd name="T9" fmla="*/ 2147483647 h 61"/>
                <a:gd name="T10" fmla="*/ 2147483647 w 43"/>
                <a:gd name="T11" fmla="*/ 2147483647 h 61"/>
                <a:gd name="T12" fmla="*/ 0 w 43"/>
                <a:gd name="T13" fmla="*/ 2147483647 h 61"/>
                <a:gd name="T14" fmla="*/ 0 w 43"/>
                <a:gd name="T15" fmla="*/ 2147483647 h 61"/>
                <a:gd name="T16" fmla="*/ 0 w 43"/>
                <a:gd name="T17" fmla="*/ 2147483647 h 61"/>
                <a:gd name="T18" fmla="*/ 2147483647 w 43"/>
                <a:gd name="T19" fmla="*/ 0 h 61"/>
                <a:gd name="T20" fmla="*/ 2147483647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Freeform 60"/>
            <p:cNvSpPr>
              <a:spLocks/>
            </p:cNvSpPr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0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2147483647 w 41"/>
                <a:gd name="T1" fmla="*/ 2147483647 h 53"/>
                <a:gd name="T2" fmla="*/ 2147483647 w 41"/>
                <a:gd name="T3" fmla="*/ 2147483647 h 53"/>
                <a:gd name="T4" fmla="*/ 2147483647 w 41"/>
                <a:gd name="T5" fmla="*/ 2147483647 h 53"/>
                <a:gd name="T6" fmla="*/ 2147483647 w 41"/>
                <a:gd name="T7" fmla="*/ 2147483647 h 53"/>
                <a:gd name="T8" fmla="*/ 2147483647 w 41"/>
                <a:gd name="T9" fmla="*/ 2147483647 h 53"/>
                <a:gd name="T10" fmla="*/ 2147483647 w 41"/>
                <a:gd name="T11" fmla="*/ 0 h 53"/>
                <a:gd name="T12" fmla="*/ 0 w 41"/>
                <a:gd name="T13" fmla="*/ 2147483647 h 53"/>
                <a:gd name="T14" fmla="*/ 2147483647 w 41"/>
                <a:gd name="T15" fmla="*/ 2147483647 h 53"/>
                <a:gd name="T16" fmla="*/ 2147483647 w 41"/>
                <a:gd name="T17" fmla="*/ 2147483647 h 53"/>
                <a:gd name="T18" fmla="*/ 2147483647 w 41"/>
                <a:gd name="T19" fmla="*/ 2147483647 h 53"/>
                <a:gd name="T20" fmla="*/ 2147483647 w 41"/>
                <a:gd name="T21" fmla="*/ 2147483647 h 53"/>
                <a:gd name="T22" fmla="*/ 2147483647 w 41"/>
                <a:gd name="T23" fmla="*/ 2147483647 h 53"/>
                <a:gd name="T24" fmla="*/ 2147483647 w 41"/>
                <a:gd name="T25" fmla="*/ 2147483647 h 53"/>
                <a:gd name="T26" fmla="*/ 2147483647 w 41"/>
                <a:gd name="T27" fmla="*/ 2147483647 h 53"/>
                <a:gd name="T28" fmla="*/ 214748364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3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1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147483647 w 17"/>
                <a:gd name="T1" fmla="*/ 2147483647 h 23"/>
                <a:gd name="T2" fmla="*/ 2147483647 w 17"/>
                <a:gd name="T3" fmla="*/ 2147483647 h 23"/>
                <a:gd name="T4" fmla="*/ 2147483647 w 17"/>
                <a:gd name="T5" fmla="*/ 2147483647 h 23"/>
                <a:gd name="T6" fmla="*/ 2147483647 w 17"/>
                <a:gd name="T7" fmla="*/ 2147483647 h 23"/>
                <a:gd name="T8" fmla="*/ 2147483647 w 17"/>
                <a:gd name="T9" fmla="*/ 2147483647 h 23"/>
                <a:gd name="T10" fmla="*/ 2147483647 w 17"/>
                <a:gd name="T11" fmla="*/ 2147483647 h 23"/>
                <a:gd name="T12" fmla="*/ 2147483647 w 17"/>
                <a:gd name="T13" fmla="*/ 2147483647 h 23"/>
                <a:gd name="T14" fmla="*/ 2147483647 w 17"/>
                <a:gd name="T15" fmla="*/ 2147483647 h 23"/>
                <a:gd name="T16" fmla="*/ 2147483647 w 17"/>
                <a:gd name="T17" fmla="*/ 2147483647 h 23"/>
                <a:gd name="T18" fmla="*/ 2147483647 w 17"/>
                <a:gd name="T19" fmla="*/ 2147483647 h 23"/>
                <a:gd name="T20" fmla="*/ 2147483647 w 17"/>
                <a:gd name="T21" fmla="*/ 2147483647 h 23"/>
                <a:gd name="T22" fmla="*/ 2147483647 w 17"/>
                <a:gd name="T23" fmla="*/ 0 h 23"/>
                <a:gd name="T24" fmla="*/ 0 w 17"/>
                <a:gd name="T25" fmla="*/ 2147483647 h 23"/>
                <a:gd name="T26" fmla="*/ 2147483647 w 17"/>
                <a:gd name="T27" fmla="*/ 2147483647 h 23"/>
                <a:gd name="T28" fmla="*/ 2147483647 w 17"/>
                <a:gd name="T29" fmla="*/ 2147483647 h 23"/>
                <a:gd name="T30" fmla="*/ 2147483647 w 17"/>
                <a:gd name="T31" fmla="*/ 2147483647 h 23"/>
                <a:gd name="T32" fmla="*/ 2147483647 w 17"/>
                <a:gd name="T33" fmla="*/ 2147483647 h 23"/>
                <a:gd name="T34" fmla="*/ 2147483647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2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147483647 w 26"/>
                <a:gd name="T1" fmla="*/ 2147483647 h 35"/>
                <a:gd name="T2" fmla="*/ 2147483647 w 26"/>
                <a:gd name="T3" fmla="*/ 2147483647 h 35"/>
                <a:gd name="T4" fmla="*/ 2147483647 w 26"/>
                <a:gd name="T5" fmla="*/ 2147483647 h 35"/>
                <a:gd name="T6" fmla="*/ 2147483647 w 26"/>
                <a:gd name="T7" fmla="*/ 2147483647 h 35"/>
                <a:gd name="T8" fmla="*/ 2147483647 w 26"/>
                <a:gd name="T9" fmla="*/ 2147483647 h 35"/>
                <a:gd name="T10" fmla="*/ 2147483647 w 26"/>
                <a:gd name="T11" fmla="*/ 2147483647 h 35"/>
                <a:gd name="T12" fmla="*/ 2147483647 w 26"/>
                <a:gd name="T13" fmla="*/ 2147483647 h 35"/>
                <a:gd name="T14" fmla="*/ 2147483647 w 26"/>
                <a:gd name="T15" fmla="*/ 2147483647 h 35"/>
                <a:gd name="T16" fmla="*/ 2147483647 w 26"/>
                <a:gd name="T17" fmla="*/ 2147483647 h 35"/>
                <a:gd name="T18" fmla="*/ 2147483647 w 26"/>
                <a:gd name="T19" fmla="*/ 2147483647 h 35"/>
                <a:gd name="T20" fmla="*/ 2147483647 w 26"/>
                <a:gd name="T21" fmla="*/ 0 h 35"/>
                <a:gd name="T22" fmla="*/ 0 w 26"/>
                <a:gd name="T23" fmla="*/ 2147483647 h 35"/>
                <a:gd name="T24" fmla="*/ 2147483647 w 26"/>
                <a:gd name="T25" fmla="*/ 2147483647 h 35"/>
                <a:gd name="T26" fmla="*/ 2147483647 w 26"/>
                <a:gd name="T27" fmla="*/ 2147483647 h 35"/>
                <a:gd name="T28" fmla="*/ 2147483647 w 26"/>
                <a:gd name="T29" fmla="*/ 2147483647 h 35"/>
                <a:gd name="T30" fmla="*/ 2147483647 w 26"/>
                <a:gd name="T31" fmla="*/ 2147483647 h 35"/>
                <a:gd name="T32" fmla="*/ 2147483647 w 26"/>
                <a:gd name="T33" fmla="*/ 2147483647 h 35"/>
                <a:gd name="T34" fmla="*/ 2147483647 w 26"/>
                <a:gd name="T35" fmla="*/ 2147483647 h 35"/>
                <a:gd name="T36" fmla="*/ 2147483647 w 26"/>
                <a:gd name="T37" fmla="*/ 2147483647 h 35"/>
                <a:gd name="T38" fmla="*/ 2147483647 w 26"/>
                <a:gd name="T39" fmla="*/ 2147483647 h 35"/>
                <a:gd name="T40" fmla="*/ 2147483647 w 26"/>
                <a:gd name="T41" fmla="*/ 2147483647 h 35"/>
                <a:gd name="T42" fmla="*/ 2147483647 w 26"/>
                <a:gd name="T43" fmla="*/ 2147483647 h 35"/>
                <a:gd name="T44" fmla="*/ 2147483647 w 26"/>
                <a:gd name="T45" fmla="*/ 2147483647 h 35"/>
                <a:gd name="T46" fmla="*/ 2147483647 w 26"/>
                <a:gd name="T47" fmla="*/ 2147483647 h 35"/>
                <a:gd name="T48" fmla="*/ 2147483647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Freeform 6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4" name="Freeform 65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2147483647 w 89"/>
                <a:gd name="T1" fmla="*/ 0 h 89"/>
                <a:gd name="T2" fmla="*/ 0 w 89"/>
                <a:gd name="T3" fmla="*/ 2147483647 h 89"/>
                <a:gd name="T4" fmla="*/ 2147483647 w 89"/>
                <a:gd name="T5" fmla="*/ 2147483647 h 89"/>
                <a:gd name="T6" fmla="*/ 2147483647 w 89"/>
                <a:gd name="T7" fmla="*/ 2147483647 h 89"/>
                <a:gd name="T8" fmla="*/ 2147483647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5" name="Freeform 66"/>
            <p:cNvSpPr>
              <a:spLocks/>
            </p:cNvSpPr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147483647 w 3"/>
                <a:gd name="T1" fmla="*/ 0 h 3"/>
                <a:gd name="T2" fmla="*/ 0 w 3"/>
                <a:gd name="T3" fmla="*/ 0 h 3"/>
                <a:gd name="T4" fmla="*/ 2147483647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6" name="Freeform 6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7" name="Freeform 6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147483647 w 203"/>
                <a:gd name="T1" fmla="*/ 0 h 215"/>
                <a:gd name="T2" fmla="*/ 0 w 203"/>
                <a:gd name="T3" fmla="*/ 2147483647 h 215"/>
                <a:gd name="T4" fmla="*/ 2147483647 w 203"/>
                <a:gd name="T5" fmla="*/ 2147483647 h 215"/>
                <a:gd name="T6" fmla="*/ 2147483647 w 203"/>
                <a:gd name="T7" fmla="*/ 2147483647 h 215"/>
                <a:gd name="T8" fmla="*/ 2147483647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8" name="Freeform 69"/>
            <p:cNvSpPr>
              <a:spLocks/>
            </p:cNvSpPr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2147483647 w 13"/>
                <a:gd name="T1" fmla="*/ 0 h 16"/>
                <a:gd name="T2" fmla="*/ 0 w 13"/>
                <a:gd name="T3" fmla="*/ 2147483647 h 16"/>
                <a:gd name="T4" fmla="*/ 2147483647 w 13"/>
                <a:gd name="T5" fmla="*/ 2147483647 h 16"/>
                <a:gd name="T6" fmla="*/ 2147483647 w 13"/>
                <a:gd name="T7" fmla="*/ 2147483647 h 16"/>
                <a:gd name="T8" fmla="*/ 2147483647 w 13"/>
                <a:gd name="T9" fmla="*/ 2147483647 h 16"/>
                <a:gd name="T10" fmla="*/ 2147483647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9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0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2147483647 w 443"/>
                <a:gd name="T1" fmla="*/ 2147483647 h 444"/>
                <a:gd name="T2" fmla="*/ 2147483647 w 443"/>
                <a:gd name="T3" fmla="*/ 2147483647 h 444"/>
                <a:gd name="T4" fmla="*/ 2147483647 w 443"/>
                <a:gd name="T5" fmla="*/ 2147483647 h 444"/>
                <a:gd name="T6" fmla="*/ 2147483647 w 443"/>
                <a:gd name="T7" fmla="*/ 2147483647 h 444"/>
                <a:gd name="T8" fmla="*/ 2147483647 w 443"/>
                <a:gd name="T9" fmla="*/ 2147483647 h 444"/>
                <a:gd name="T10" fmla="*/ 2147483647 w 443"/>
                <a:gd name="T11" fmla="*/ 2147483647 h 444"/>
                <a:gd name="T12" fmla="*/ 2147483647 w 443"/>
                <a:gd name="T13" fmla="*/ 2147483647 h 444"/>
                <a:gd name="T14" fmla="*/ 2147483647 w 443"/>
                <a:gd name="T15" fmla="*/ 2147483647 h 444"/>
                <a:gd name="T16" fmla="*/ 2147483647 w 443"/>
                <a:gd name="T17" fmla="*/ 2147483647 h 444"/>
                <a:gd name="T18" fmla="*/ 2147483647 w 443"/>
                <a:gd name="T19" fmla="*/ 2147483647 h 444"/>
                <a:gd name="T20" fmla="*/ 2147483647 w 443"/>
                <a:gd name="T21" fmla="*/ 2147483647 h 444"/>
                <a:gd name="T22" fmla="*/ 2147483647 w 443"/>
                <a:gd name="T23" fmla="*/ 2147483647 h 444"/>
                <a:gd name="T24" fmla="*/ 2147483647 w 443"/>
                <a:gd name="T25" fmla="*/ 2147483647 h 444"/>
                <a:gd name="T26" fmla="*/ 2147483647 w 443"/>
                <a:gd name="T27" fmla="*/ 2147483647 h 444"/>
                <a:gd name="T28" fmla="*/ 2147483647 w 443"/>
                <a:gd name="T29" fmla="*/ 2147483647 h 444"/>
                <a:gd name="T30" fmla="*/ 2147483647 w 443"/>
                <a:gd name="T31" fmla="*/ 2147483647 h 444"/>
                <a:gd name="T32" fmla="*/ 2147483647 w 443"/>
                <a:gd name="T33" fmla="*/ 2147483647 h 444"/>
                <a:gd name="T34" fmla="*/ 2147483647 w 443"/>
                <a:gd name="T35" fmla="*/ 2147483647 h 444"/>
                <a:gd name="T36" fmla="*/ 2147483647 w 443"/>
                <a:gd name="T37" fmla="*/ 2147483647 h 444"/>
                <a:gd name="T38" fmla="*/ 2147483647 w 443"/>
                <a:gd name="T39" fmla="*/ 2147483647 h 444"/>
                <a:gd name="T40" fmla="*/ 2147483647 w 443"/>
                <a:gd name="T41" fmla="*/ 2147483647 h 444"/>
                <a:gd name="T42" fmla="*/ 2147483647 w 443"/>
                <a:gd name="T43" fmla="*/ 2147483647 h 444"/>
                <a:gd name="T44" fmla="*/ 2147483647 w 443"/>
                <a:gd name="T45" fmla="*/ 2147483647 h 444"/>
                <a:gd name="T46" fmla="*/ 2147483647 w 443"/>
                <a:gd name="T47" fmla="*/ 2147483647 h 444"/>
                <a:gd name="T48" fmla="*/ 2147483647 w 443"/>
                <a:gd name="T49" fmla="*/ 2147483647 h 444"/>
                <a:gd name="T50" fmla="*/ 2147483647 w 443"/>
                <a:gd name="T51" fmla="*/ 2147483647 h 444"/>
                <a:gd name="T52" fmla="*/ 2147483647 w 443"/>
                <a:gd name="T53" fmla="*/ 2147483647 h 444"/>
                <a:gd name="T54" fmla="*/ 2147483647 w 443"/>
                <a:gd name="T55" fmla="*/ 2147483647 h 444"/>
                <a:gd name="T56" fmla="*/ 2147483647 w 443"/>
                <a:gd name="T57" fmla="*/ 2147483647 h 444"/>
                <a:gd name="T58" fmla="*/ 2147483647 w 443"/>
                <a:gd name="T59" fmla="*/ 2147483647 h 444"/>
                <a:gd name="T60" fmla="*/ 2147483647 w 443"/>
                <a:gd name="T61" fmla="*/ 0 h 444"/>
                <a:gd name="T62" fmla="*/ 0 w 443"/>
                <a:gd name="T63" fmla="*/ 2147483647 h 444"/>
                <a:gd name="T64" fmla="*/ 2147483647 w 443"/>
                <a:gd name="T65" fmla="*/ 2147483647 h 444"/>
                <a:gd name="T66" fmla="*/ 2147483647 w 443"/>
                <a:gd name="T67" fmla="*/ 2147483647 h 444"/>
                <a:gd name="T68" fmla="*/ 2147483647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1" name="Freeform 72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2" name="Freeform 7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2147483647 w 88"/>
                <a:gd name="T1" fmla="*/ 0 h 89"/>
                <a:gd name="T2" fmla="*/ 0 w 88"/>
                <a:gd name="T3" fmla="*/ 2147483647 h 89"/>
                <a:gd name="T4" fmla="*/ 2147483647 w 88"/>
                <a:gd name="T5" fmla="*/ 2147483647 h 89"/>
                <a:gd name="T6" fmla="*/ 2147483647 w 88"/>
                <a:gd name="T7" fmla="*/ 2147483647 h 89"/>
                <a:gd name="T8" fmla="*/ 2147483647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3" name="Freeform 74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4" name="Freeform 7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147483647 w 114"/>
                <a:gd name="T1" fmla="*/ 0 h 101"/>
                <a:gd name="T2" fmla="*/ 0 w 114"/>
                <a:gd name="T3" fmla="*/ 0 h 101"/>
                <a:gd name="T4" fmla="*/ 2147483647 w 114"/>
                <a:gd name="T5" fmla="*/ 2147483647 h 101"/>
                <a:gd name="T6" fmla="*/ 2147483647 w 114"/>
                <a:gd name="T7" fmla="*/ 2147483647 h 101"/>
                <a:gd name="T8" fmla="*/ 2147483647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5" name="Freeform 76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6" name="Freeform 7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147483647 w 279"/>
                <a:gd name="T1" fmla="*/ 0 h 279"/>
                <a:gd name="T2" fmla="*/ 0 w 279"/>
                <a:gd name="T3" fmla="*/ 2147483647 h 279"/>
                <a:gd name="T4" fmla="*/ 2147483647 w 279"/>
                <a:gd name="T5" fmla="*/ 2147483647 h 279"/>
                <a:gd name="T6" fmla="*/ 2147483647 w 279"/>
                <a:gd name="T7" fmla="*/ 2147483647 h 279"/>
                <a:gd name="T8" fmla="*/ 2147483647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7" name="Freeform 78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8" name="Freeform 7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2147483647 w 266"/>
                <a:gd name="T5" fmla="*/ 2147483647 h 266"/>
                <a:gd name="T6" fmla="*/ 2147483647 w 266"/>
                <a:gd name="T7" fmla="*/ 2147483647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9" name="Freeform 80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0" name="Freeform 8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2147483647 w 278"/>
                <a:gd name="T1" fmla="*/ 0 h 279"/>
                <a:gd name="T2" fmla="*/ 0 w 278"/>
                <a:gd name="T3" fmla="*/ 2147483647 h 279"/>
                <a:gd name="T4" fmla="*/ 2147483647 w 278"/>
                <a:gd name="T5" fmla="*/ 2147483647 h 279"/>
                <a:gd name="T6" fmla="*/ 2147483647 w 278"/>
                <a:gd name="T7" fmla="*/ 2147483647 h 279"/>
                <a:gd name="T8" fmla="*/ 2147483647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1" name="Freeform 82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2" name="Freeform 8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2147483647 h 279"/>
                <a:gd name="T4" fmla="*/ 2147483647 w 266"/>
                <a:gd name="T5" fmla="*/ 2147483647 h 279"/>
                <a:gd name="T6" fmla="*/ 2147483647 w 266"/>
                <a:gd name="T7" fmla="*/ 2147483647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3" name="Freeform 84"/>
            <p:cNvSpPr>
              <a:spLocks/>
            </p:cNvSpPr>
            <p:nvPr/>
          </p:nvSpPr>
          <p:spPr bwMode="auto">
            <a:xfrm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4" name="Freeform 85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2147483647 w 10"/>
                <a:gd name="T1" fmla="*/ 0 h 10"/>
                <a:gd name="T2" fmla="*/ 2147483647 w 10"/>
                <a:gd name="T3" fmla="*/ 2147483647 h 10"/>
                <a:gd name="T4" fmla="*/ 2147483647 w 10"/>
                <a:gd name="T5" fmla="*/ 2147483647 h 10"/>
                <a:gd name="T6" fmla="*/ 2147483647 w 10"/>
                <a:gd name="T7" fmla="*/ 2147483647 h 10"/>
                <a:gd name="T8" fmla="*/ 2147483647 w 10"/>
                <a:gd name="T9" fmla="*/ 2147483647 h 10"/>
                <a:gd name="T10" fmla="*/ 2147483647 w 10"/>
                <a:gd name="T11" fmla="*/ 2147483647 h 10"/>
                <a:gd name="T12" fmla="*/ 2147483647 w 10"/>
                <a:gd name="T13" fmla="*/ 2147483647 h 10"/>
                <a:gd name="T14" fmla="*/ 2147483647 w 10"/>
                <a:gd name="T15" fmla="*/ 2147483647 h 10"/>
                <a:gd name="T16" fmla="*/ 2147483647 w 10"/>
                <a:gd name="T17" fmla="*/ 2147483647 h 10"/>
                <a:gd name="T18" fmla="*/ 2147483647 w 10"/>
                <a:gd name="T19" fmla="*/ 2147483647 h 10"/>
                <a:gd name="T20" fmla="*/ 2147483647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5" name="Freeform 86"/>
            <p:cNvSpPr>
              <a:spLocks/>
            </p:cNvSpPr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2147483647 w 468"/>
                <a:gd name="T1" fmla="*/ 2147483647 h 824"/>
                <a:gd name="T2" fmla="*/ 2147483647 w 468"/>
                <a:gd name="T3" fmla="*/ 2147483647 h 824"/>
                <a:gd name="T4" fmla="*/ 2147483647 w 468"/>
                <a:gd name="T5" fmla="*/ 2147483647 h 824"/>
                <a:gd name="T6" fmla="*/ 2147483647 w 468"/>
                <a:gd name="T7" fmla="*/ 2147483647 h 824"/>
                <a:gd name="T8" fmla="*/ 0 w 468"/>
                <a:gd name="T9" fmla="*/ 2147483647 h 824"/>
                <a:gd name="T10" fmla="*/ 2147483647 w 468"/>
                <a:gd name="T11" fmla="*/ 2147483647 h 824"/>
                <a:gd name="T12" fmla="*/ 2147483647 w 468"/>
                <a:gd name="T13" fmla="*/ 2147483647 h 824"/>
                <a:gd name="T14" fmla="*/ 2147483647 w 468"/>
                <a:gd name="T15" fmla="*/ 2147483647 h 824"/>
                <a:gd name="T16" fmla="*/ 2147483647 w 468"/>
                <a:gd name="T17" fmla="*/ 2147483647 h 824"/>
                <a:gd name="T18" fmla="*/ 2147483647 w 468"/>
                <a:gd name="T19" fmla="*/ 2147483647 h 824"/>
                <a:gd name="T20" fmla="*/ 2147483647 w 468"/>
                <a:gd name="T21" fmla="*/ 2147483647 h 824"/>
                <a:gd name="T22" fmla="*/ 2147483647 w 468"/>
                <a:gd name="T23" fmla="*/ 2147483647 h 824"/>
                <a:gd name="T24" fmla="*/ 2147483647 w 468"/>
                <a:gd name="T25" fmla="*/ 2147483647 h 824"/>
                <a:gd name="T26" fmla="*/ 2147483647 w 468"/>
                <a:gd name="T27" fmla="*/ 2147483647 h 824"/>
                <a:gd name="T28" fmla="*/ 2147483647 w 468"/>
                <a:gd name="T29" fmla="*/ 2147483647 h 824"/>
                <a:gd name="T30" fmla="*/ 2147483647 w 468"/>
                <a:gd name="T31" fmla="*/ 0 h 824"/>
                <a:gd name="T32" fmla="*/ 2147483647 w 468"/>
                <a:gd name="T33" fmla="*/ 2147483647 h 824"/>
                <a:gd name="T34" fmla="*/ 2147483647 w 468"/>
                <a:gd name="T35" fmla="*/ 2147483647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6" name="Freeform 87"/>
            <p:cNvSpPr>
              <a:spLocks/>
            </p:cNvSpPr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2147483647 h 51"/>
                <a:gd name="T2" fmla="*/ 2147483647 w 51"/>
                <a:gd name="T3" fmla="*/ 2147483647 h 51"/>
                <a:gd name="T4" fmla="*/ 2147483647 w 51"/>
                <a:gd name="T5" fmla="*/ 2147483647 h 51"/>
                <a:gd name="T6" fmla="*/ 2147483647 w 51"/>
                <a:gd name="T7" fmla="*/ 0 h 51"/>
                <a:gd name="T8" fmla="*/ 0 w 51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7" name="Freeform 88"/>
            <p:cNvSpPr>
              <a:spLocks/>
            </p:cNvSpPr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2147483647 h 735"/>
                <a:gd name="T2" fmla="*/ 2147483647 w 304"/>
                <a:gd name="T3" fmla="*/ 2147483647 h 735"/>
                <a:gd name="T4" fmla="*/ 2147483647 w 304"/>
                <a:gd name="T5" fmla="*/ 2147483647 h 735"/>
                <a:gd name="T6" fmla="*/ 2147483647 w 304"/>
                <a:gd name="T7" fmla="*/ 0 h 735"/>
                <a:gd name="T8" fmla="*/ 2147483647 w 304"/>
                <a:gd name="T9" fmla="*/ 2147483647 h 735"/>
                <a:gd name="T10" fmla="*/ 2147483647 w 304"/>
                <a:gd name="T11" fmla="*/ 2147483647 h 735"/>
                <a:gd name="T12" fmla="*/ 2147483647 w 304"/>
                <a:gd name="T13" fmla="*/ 2147483647 h 735"/>
                <a:gd name="T14" fmla="*/ 0 w 304"/>
                <a:gd name="T15" fmla="*/ 2147483647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8" name="Freeform 89"/>
            <p:cNvSpPr>
              <a:spLocks/>
            </p:cNvSpPr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2147483647 w 101"/>
                <a:gd name="T1" fmla="*/ 0 h 114"/>
                <a:gd name="T2" fmla="*/ 0 w 101"/>
                <a:gd name="T3" fmla="*/ 2147483647 h 114"/>
                <a:gd name="T4" fmla="*/ 2147483647 w 101"/>
                <a:gd name="T5" fmla="*/ 2147483647 h 114"/>
                <a:gd name="T6" fmla="*/ 2147483647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9" name="Freeform 90"/>
            <p:cNvSpPr>
              <a:spLocks/>
            </p:cNvSpPr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2147483647 w 823"/>
                <a:gd name="T1" fmla="*/ 2147483647 h 469"/>
                <a:gd name="T2" fmla="*/ 2147483647 w 823"/>
                <a:gd name="T3" fmla="*/ 2147483647 h 469"/>
                <a:gd name="T4" fmla="*/ 2147483647 w 823"/>
                <a:gd name="T5" fmla="*/ 2147483647 h 469"/>
                <a:gd name="T6" fmla="*/ 2147483647 w 823"/>
                <a:gd name="T7" fmla="*/ 2147483647 h 469"/>
                <a:gd name="T8" fmla="*/ 2147483647 w 823"/>
                <a:gd name="T9" fmla="*/ 2147483647 h 469"/>
                <a:gd name="T10" fmla="*/ 0 w 823"/>
                <a:gd name="T11" fmla="*/ 2147483647 h 469"/>
                <a:gd name="T12" fmla="*/ 2147483647 w 823"/>
                <a:gd name="T13" fmla="*/ 2147483647 h 469"/>
                <a:gd name="T14" fmla="*/ 2147483647 w 823"/>
                <a:gd name="T15" fmla="*/ 2147483647 h 469"/>
                <a:gd name="T16" fmla="*/ 2147483647 w 823"/>
                <a:gd name="T17" fmla="*/ 0 h 469"/>
                <a:gd name="T18" fmla="*/ 2147483647 w 823"/>
                <a:gd name="T19" fmla="*/ 2147483647 h 469"/>
                <a:gd name="T20" fmla="*/ 2147483647 w 823"/>
                <a:gd name="T21" fmla="*/ 2147483647 h 469"/>
                <a:gd name="T22" fmla="*/ 2147483647 w 823"/>
                <a:gd name="T23" fmla="*/ 2147483647 h 469"/>
                <a:gd name="T24" fmla="*/ 2147483647 w 823"/>
                <a:gd name="T25" fmla="*/ 2147483647 h 469"/>
                <a:gd name="T26" fmla="*/ 2147483647 w 823"/>
                <a:gd name="T27" fmla="*/ 2147483647 h 469"/>
                <a:gd name="T28" fmla="*/ 2147483647 w 823"/>
                <a:gd name="T29" fmla="*/ 2147483647 h 469"/>
                <a:gd name="T30" fmla="*/ 2147483647 w 823"/>
                <a:gd name="T31" fmla="*/ 2147483647 h 469"/>
                <a:gd name="T32" fmla="*/ 2147483647 w 823"/>
                <a:gd name="T33" fmla="*/ 2147483647 h 469"/>
                <a:gd name="T34" fmla="*/ 2147483647 w 823"/>
                <a:gd name="T35" fmla="*/ 214748364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0" name="Freeform 91"/>
            <p:cNvSpPr>
              <a:spLocks/>
            </p:cNvSpPr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2147483647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0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63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1" name="Freeform 92"/>
            <p:cNvSpPr>
              <a:spLocks/>
            </p:cNvSpPr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2147483647 w 734"/>
                <a:gd name="T1" fmla="*/ 2147483647 h 304"/>
                <a:gd name="T2" fmla="*/ 2147483647 w 734"/>
                <a:gd name="T3" fmla="*/ 2147483647 h 304"/>
                <a:gd name="T4" fmla="*/ 2147483647 w 734"/>
                <a:gd name="T5" fmla="*/ 2147483647 h 304"/>
                <a:gd name="T6" fmla="*/ 2147483647 w 734"/>
                <a:gd name="T7" fmla="*/ 0 h 304"/>
                <a:gd name="T8" fmla="*/ 2147483647 w 734"/>
                <a:gd name="T9" fmla="*/ 2147483647 h 304"/>
                <a:gd name="T10" fmla="*/ 2147483647 w 734"/>
                <a:gd name="T11" fmla="*/ 2147483647 h 304"/>
                <a:gd name="T12" fmla="*/ 0 w 734"/>
                <a:gd name="T13" fmla="*/ 2147483647 h 304"/>
                <a:gd name="T14" fmla="*/ 2147483647 w 734"/>
                <a:gd name="T15" fmla="*/ 2147483647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2" name="Freeform 93"/>
            <p:cNvSpPr>
              <a:spLocks/>
            </p:cNvSpPr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2147483647 w 114"/>
                <a:gd name="T1" fmla="*/ 0 h 102"/>
                <a:gd name="T2" fmla="*/ 0 w 114"/>
                <a:gd name="T3" fmla="*/ 2147483647 h 102"/>
                <a:gd name="T4" fmla="*/ 2147483647 w 114"/>
                <a:gd name="T5" fmla="*/ 2147483647 h 102"/>
                <a:gd name="T6" fmla="*/ 2147483647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3" name="Freeform 94"/>
            <p:cNvSpPr>
              <a:spLocks/>
            </p:cNvSpPr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2147483647 w 304"/>
                <a:gd name="T1" fmla="*/ 2147483647 h 127"/>
                <a:gd name="T2" fmla="*/ 2147483647 w 304"/>
                <a:gd name="T3" fmla="*/ 2147483647 h 127"/>
                <a:gd name="T4" fmla="*/ 2147483647 w 304"/>
                <a:gd name="T5" fmla="*/ 0 h 127"/>
                <a:gd name="T6" fmla="*/ 0 w 304"/>
                <a:gd name="T7" fmla="*/ 2147483647 h 127"/>
                <a:gd name="T8" fmla="*/ 2147483647 w 304"/>
                <a:gd name="T9" fmla="*/ 2147483647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4" name="任意多边形 109"/>
            <p:cNvSpPr>
              <a:spLocks/>
            </p:cNvSpPr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5" name="Freeform 96"/>
            <p:cNvSpPr>
              <a:spLocks/>
            </p:cNvSpPr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147483647 h 292"/>
                <a:gd name="T2" fmla="*/ 2147483647 w 126"/>
                <a:gd name="T3" fmla="*/ 0 h 292"/>
                <a:gd name="T4" fmla="*/ 2147483647 w 126"/>
                <a:gd name="T5" fmla="*/ 2147483647 h 292"/>
                <a:gd name="T6" fmla="*/ 2147483647 w 126"/>
                <a:gd name="T7" fmla="*/ 2147483647 h 292"/>
                <a:gd name="T8" fmla="*/ 0 w 126"/>
                <a:gd name="T9" fmla="*/ 2147483647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6" name="任意多边形 107"/>
            <p:cNvSpPr>
              <a:spLocks/>
            </p:cNvSpPr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1988" name="图片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1"/>
          <a:stretch>
            <a:fillRect/>
          </a:stretch>
        </p:blipFill>
        <p:spPr bwMode="auto">
          <a:xfrm>
            <a:off x="1146175" y="-133350"/>
            <a:ext cx="4437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89" name="组合 117"/>
          <p:cNvGrpSpPr>
            <a:grpSpLocks/>
          </p:cNvGrpSpPr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1990" name="文本框 135"/>
          <p:cNvSpPr txBox="1">
            <a:spLocks noChangeArrowheads="1"/>
          </p:cNvSpPr>
          <p:nvPr/>
        </p:nvSpPr>
        <p:spPr bwMode="auto">
          <a:xfrm>
            <a:off x="5970588" y="3182938"/>
            <a:ext cx="60785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精诚合作  共赢未来</a:t>
            </a:r>
          </a:p>
        </p:txBody>
      </p:sp>
      <p:sp>
        <p:nvSpPr>
          <p:cNvPr id="41991" name="文本框 137"/>
          <p:cNvSpPr txBox="1">
            <a:spLocks noChangeArrowheads="1"/>
          </p:cNvSpPr>
          <p:nvPr/>
        </p:nvSpPr>
        <p:spPr bwMode="auto">
          <a:xfrm>
            <a:off x="5975350" y="4037013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PROFESSIONAL BUSINESS TEMPLATE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组合 3"/>
          <p:cNvGrpSpPr>
            <a:grpSpLocks/>
          </p:cNvGrpSpPr>
          <p:nvPr/>
        </p:nvGrpSpPr>
        <p:grpSpPr bwMode="auto">
          <a:xfrm>
            <a:off x="746125" y="446088"/>
            <a:ext cx="11666538" cy="1835150"/>
            <a:chOff x="852709" y="5009914"/>
            <a:chExt cx="11667524" cy="1835106"/>
          </a:xfrm>
        </p:grpSpPr>
        <p:sp>
          <p:nvSpPr>
            <p:cNvPr id="43066" name="矩形 51"/>
            <p:cNvSpPr>
              <a:spLocks noChangeArrowheads="1"/>
            </p:cNvSpPr>
            <p:nvPr/>
          </p:nvSpPr>
          <p:spPr bwMode="auto">
            <a:xfrm>
              <a:off x="852709" y="5009914"/>
              <a:ext cx="10635290" cy="1835106"/>
            </a:xfrm>
            <a:prstGeom prst="rect">
              <a:avLst/>
            </a:prstGeom>
            <a:solidFill>
              <a:srgbClr val="003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3067" name="文本框 5"/>
            <p:cNvSpPr txBox="1">
              <a:spLocks noChangeArrowheads="1"/>
            </p:cNvSpPr>
            <p:nvPr/>
          </p:nvSpPr>
          <p:spPr bwMode="auto">
            <a:xfrm>
              <a:off x="1712626" y="5216411"/>
              <a:ext cx="10807607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88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赠可编辑商务图标</a:t>
              </a:r>
            </a:p>
          </p:txBody>
        </p:sp>
      </p:grpSp>
      <p:sp>
        <p:nvSpPr>
          <p:cNvPr id="43011" name="Freeform 184"/>
          <p:cNvSpPr>
            <a:spLocks noEditPoints="1"/>
          </p:cNvSpPr>
          <p:nvPr/>
        </p:nvSpPr>
        <p:spPr bwMode="auto">
          <a:xfrm>
            <a:off x="3902075" y="5072063"/>
            <a:ext cx="611188" cy="542925"/>
          </a:xfrm>
          <a:custGeom>
            <a:avLst/>
            <a:gdLst>
              <a:gd name="T0" fmla="*/ 2147483647 w 111"/>
              <a:gd name="T1" fmla="*/ 2147483647 h 99"/>
              <a:gd name="T2" fmla="*/ 2147483647 w 111"/>
              <a:gd name="T3" fmla="*/ 0 h 99"/>
              <a:gd name="T4" fmla="*/ 2147483647 w 111"/>
              <a:gd name="T5" fmla="*/ 2147483647 h 99"/>
              <a:gd name="T6" fmla="*/ 2147483647 w 111"/>
              <a:gd name="T7" fmla="*/ 2147483647 h 99"/>
              <a:gd name="T8" fmla="*/ 2147483647 w 111"/>
              <a:gd name="T9" fmla="*/ 2147483647 h 99"/>
              <a:gd name="T10" fmla="*/ 2147483647 w 111"/>
              <a:gd name="T11" fmla="*/ 2147483647 h 99"/>
              <a:gd name="T12" fmla="*/ 2147483647 w 111"/>
              <a:gd name="T13" fmla="*/ 2147483647 h 99"/>
              <a:gd name="T14" fmla="*/ 2147483647 w 111"/>
              <a:gd name="T15" fmla="*/ 2147483647 h 99"/>
              <a:gd name="T16" fmla="*/ 2147483647 w 111"/>
              <a:gd name="T17" fmla="*/ 2147483647 h 99"/>
              <a:gd name="T18" fmla="*/ 2147483647 w 111"/>
              <a:gd name="T19" fmla="*/ 2147483647 h 99"/>
              <a:gd name="T20" fmla="*/ 2147483647 w 111"/>
              <a:gd name="T21" fmla="*/ 2147483647 h 99"/>
              <a:gd name="T22" fmla="*/ 2147483647 w 111"/>
              <a:gd name="T23" fmla="*/ 2147483647 h 99"/>
              <a:gd name="T24" fmla="*/ 2147483647 w 111"/>
              <a:gd name="T25" fmla="*/ 2147483647 h 99"/>
              <a:gd name="T26" fmla="*/ 2147483647 w 111"/>
              <a:gd name="T27" fmla="*/ 2147483647 h 99"/>
              <a:gd name="T28" fmla="*/ 2147483647 w 111"/>
              <a:gd name="T29" fmla="*/ 2147483647 h 99"/>
              <a:gd name="T30" fmla="*/ 2147483647 w 111"/>
              <a:gd name="T31" fmla="*/ 2147483647 h 99"/>
              <a:gd name="T32" fmla="*/ 2147483647 w 111"/>
              <a:gd name="T33" fmla="*/ 2147483647 h 99"/>
              <a:gd name="T34" fmla="*/ 2147483647 w 111"/>
              <a:gd name="T35" fmla="*/ 2147483647 h 99"/>
              <a:gd name="T36" fmla="*/ 2147483647 w 111"/>
              <a:gd name="T37" fmla="*/ 2147483647 h 99"/>
              <a:gd name="T38" fmla="*/ 2147483647 w 111"/>
              <a:gd name="T39" fmla="*/ 2147483647 h 99"/>
              <a:gd name="T40" fmla="*/ 0 w 111"/>
              <a:gd name="T41" fmla="*/ 2147483647 h 99"/>
              <a:gd name="T42" fmla="*/ 2147483647 w 111"/>
              <a:gd name="T43" fmla="*/ 2147483647 h 99"/>
              <a:gd name="T44" fmla="*/ 2147483647 w 111"/>
              <a:gd name="T45" fmla="*/ 2147483647 h 99"/>
              <a:gd name="T46" fmla="*/ 2147483647 w 111"/>
              <a:gd name="T47" fmla="*/ 2147483647 h 99"/>
              <a:gd name="T48" fmla="*/ 2147483647 w 111"/>
              <a:gd name="T49" fmla="*/ 2147483647 h 99"/>
              <a:gd name="T50" fmla="*/ 2147483647 w 111"/>
              <a:gd name="T51" fmla="*/ 2147483647 h 99"/>
              <a:gd name="T52" fmla="*/ 2147483647 w 111"/>
              <a:gd name="T53" fmla="*/ 2147483647 h 99"/>
              <a:gd name="T54" fmla="*/ 2147483647 w 111"/>
              <a:gd name="T55" fmla="*/ 2147483647 h 99"/>
              <a:gd name="T56" fmla="*/ 2147483647 w 111"/>
              <a:gd name="T57" fmla="*/ 2147483647 h 99"/>
              <a:gd name="T58" fmla="*/ 2147483647 w 111"/>
              <a:gd name="T59" fmla="*/ 2147483647 h 99"/>
              <a:gd name="T60" fmla="*/ 2147483647 w 111"/>
              <a:gd name="T61" fmla="*/ 2147483647 h 99"/>
              <a:gd name="T62" fmla="*/ 2147483647 w 111"/>
              <a:gd name="T63" fmla="*/ 2147483647 h 99"/>
              <a:gd name="T64" fmla="*/ 2147483647 w 111"/>
              <a:gd name="T65" fmla="*/ 2147483647 h 99"/>
              <a:gd name="T66" fmla="*/ 2147483647 w 111"/>
              <a:gd name="T67" fmla="*/ 2147483647 h 99"/>
              <a:gd name="T68" fmla="*/ 2147483647 w 111"/>
              <a:gd name="T69" fmla="*/ 2147483647 h 99"/>
              <a:gd name="T70" fmla="*/ 2147483647 w 111"/>
              <a:gd name="T71" fmla="*/ 2147483647 h 99"/>
              <a:gd name="T72" fmla="*/ 2147483647 w 111"/>
              <a:gd name="T73" fmla="*/ 2147483647 h 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1" h="99">
                <a:moveTo>
                  <a:pt x="63" y="28"/>
                </a:moveTo>
                <a:cubicBezTo>
                  <a:pt x="71" y="28"/>
                  <a:pt x="77" y="21"/>
                  <a:pt x="7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7" y="6"/>
                  <a:pt x="71" y="0"/>
                  <a:pt x="63" y="0"/>
                </a:cubicBezTo>
                <a:cubicBezTo>
                  <a:pt x="55" y="0"/>
                  <a:pt x="49" y="6"/>
                  <a:pt x="49" y="14"/>
                </a:cubicBezTo>
                <a:cubicBezTo>
                  <a:pt x="49" y="21"/>
                  <a:pt x="55" y="28"/>
                  <a:pt x="63" y="28"/>
                </a:cubicBezTo>
                <a:close/>
                <a:moveTo>
                  <a:pt x="63" y="3"/>
                </a:moveTo>
                <a:cubicBezTo>
                  <a:pt x="69" y="3"/>
                  <a:pt x="74" y="8"/>
                  <a:pt x="74" y="14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20"/>
                  <a:pt x="69" y="24"/>
                  <a:pt x="63" y="24"/>
                </a:cubicBezTo>
                <a:cubicBezTo>
                  <a:pt x="57" y="24"/>
                  <a:pt x="52" y="20"/>
                  <a:pt x="52" y="14"/>
                </a:cubicBezTo>
                <a:cubicBezTo>
                  <a:pt x="52" y="8"/>
                  <a:pt x="57" y="3"/>
                  <a:pt x="63" y="3"/>
                </a:cubicBezTo>
                <a:close/>
                <a:moveTo>
                  <a:pt x="106" y="47"/>
                </a:moveTo>
                <a:cubicBezTo>
                  <a:pt x="104" y="47"/>
                  <a:pt x="104" y="47"/>
                  <a:pt x="104" y="47"/>
                </a:cubicBezTo>
                <a:cubicBezTo>
                  <a:pt x="103" y="46"/>
                  <a:pt x="103" y="44"/>
                  <a:pt x="102" y="42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10" y="30"/>
                  <a:pt x="110" y="26"/>
                  <a:pt x="108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22"/>
                  <a:pt x="102" y="22"/>
                  <a:pt x="100" y="24"/>
                </a:cubicBezTo>
                <a:cubicBezTo>
                  <a:pt x="91" y="29"/>
                  <a:pt x="91" y="29"/>
                  <a:pt x="91" y="29"/>
                </a:cubicBezTo>
                <a:cubicBezTo>
                  <a:pt x="87" y="26"/>
                  <a:pt x="83" y="24"/>
                  <a:pt x="79" y="23"/>
                </a:cubicBezTo>
                <a:cubicBezTo>
                  <a:pt x="79" y="27"/>
                  <a:pt x="79" y="27"/>
                  <a:pt x="79" y="27"/>
                </a:cubicBezTo>
                <a:cubicBezTo>
                  <a:pt x="79" y="28"/>
                  <a:pt x="78" y="29"/>
                  <a:pt x="77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9"/>
                  <a:pt x="47" y="28"/>
                  <a:pt x="47" y="27"/>
                </a:cubicBezTo>
                <a:cubicBezTo>
                  <a:pt x="47" y="23"/>
                  <a:pt x="47" y="23"/>
                  <a:pt x="47" y="23"/>
                </a:cubicBezTo>
                <a:cubicBezTo>
                  <a:pt x="34" y="28"/>
                  <a:pt x="24" y="38"/>
                  <a:pt x="21" y="51"/>
                </a:cubicBezTo>
                <a:cubicBezTo>
                  <a:pt x="21" y="51"/>
                  <a:pt x="21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19" y="51"/>
                  <a:pt x="17" y="50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8" y="47"/>
                  <a:pt x="18" y="44"/>
                  <a:pt x="18" y="42"/>
                </a:cubicBezTo>
                <a:cubicBezTo>
                  <a:pt x="18" y="40"/>
                  <a:pt x="18" y="38"/>
                  <a:pt x="17" y="37"/>
                </a:cubicBezTo>
                <a:cubicBezTo>
                  <a:pt x="16" y="36"/>
                  <a:pt x="14" y="34"/>
                  <a:pt x="13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1" y="35"/>
                  <a:pt x="9" y="35"/>
                  <a:pt x="9" y="36"/>
                </a:cubicBezTo>
                <a:cubicBezTo>
                  <a:pt x="8" y="37"/>
                  <a:pt x="8" y="38"/>
                  <a:pt x="8" y="39"/>
                </a:cubicBezTo>
                <a:cubicBezTo>
                  <a:pt x="8" y="42"/>
                  <a:pt x="9" y="46"/>
                  <a:pt x="11" y="48"/>
                </a:cubicBezTo>
                <a:cubicBezTo>
                  <a:pt x="11" y="49"/>
                  <a:pt x="10" y="49"/>
                  <a:pt x="9" y="49"/>
                </a:cubicBezTo>
                <a:cubicBezTo>
                  <a:pt x="7" y="49"/>
                  <a:pt x="5" y="48"/>
                  <a:pt x="2" y="47"/>
                </a:cubicBezTo>
                <a:cubicBezTo>
                  <a:pt x="1" y="46"/>
                  <a:pt x="0" y="47"/>
                  <a:pt x="0" y="48"/>
                </a:cubicBezTo>
                <a:cubicBezTo>
                  <a:pt x="0" y="48"/>
                  <a:pt x="0" y="49"/>
                  <a:pt x="1" y="50"/>
                </a:cubicBezTo>
                <a:cubicBezTo>
                  <a:pt x="4" y="51"/>
                  <a:pt x="7" y="52"/>
                  <a:pt x="9" y="52"/>
                </a:cubicBezTo>
                <a:cubicBezTo>
                  <a:pt x="11" y="52"/>
                  <a:pt x="12" y="52"/>
                  <a:pt x="14" y="51"/>
                </a:cubicBezTo>
                <a:cubicBezTo>
                  <a:pt x="15" y="53"/>
                  <a:pt x="17" y="54"/>
                  <a:pt x="20" y="54"/>
                </a:cubicBezTo>
                <a:cubicBezTo>
                  <a:pt x="20" y="54"/>
                  <a:pt x="20" y="54"/>
                  <a:pt x="21" y="54"/>
                </a:cubicBezTo>
                <a:cubicBezTo>
                  <a:pt x="21" y="55"/>
                  <a:pt x="21" y="56"/>
                  <a:pt x="21" y="57"/>
                </a:cubicBezTo>
                <a:cubicBezTo>
                  <a:pt x="21" y="66"/>
                  <a:pt x="25" y="75"/>
                  <a:pt x="32" y="82"/>
                </a:cubicBezTo>
                <a:cubicBezTo>
                  <a:pt x="25" y="89"/>
                  <a:pt x="25" y="89"/>
                  <a:pt x="25" y="89"/>
                </a:cubicBezTo>
                <a:cubicBezTo>
                  <a:pt x="23" y="92"/>
                  <a:pt x="23" y="95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7" y="99"/>
                  <a:pt x="31" y="99"/>
                  <a:pt x="33" y="97"/>
                </a:cubicBezTo>
                <a:cubicBezTo>
                  <a:pt x="42" y="88"/>
                  <a:pt x="42" y="88"/>
                  <a:pt x="42" y="88"/>
                </a:cubicBezTo>
                <a:cubicBezTo>
                  <a:pt x="48" y="91"/>
                  <a:pt x="55" y="93"/>
                  <a:pt x="63" y="93"/>
                </a:cubicBezTo>
                <a:cubicBezTo>
                  <a:pt x="71" y="93"/>
                  <a:pt x="79" y="91"/>
                  <a:pt x="86" y="87"/>
                </a:cubicBezTo>
                <a:cubicBezTo>
                  <a:pt x="96" y="97"/>
                  <a:pt x="96" y="97"/>
                  <a:pt x="96" y="97"/>
                </a:cubicBezTo>
                <a:cubicBezTo>
                  <a:pt x="98" y="99"/>
                  <a:pt x="101" y="99"/>
                  <a:pt x="103" y="97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6" y="95"/>
                  <a:pt x="106" y="92"/>
                  <a:pt x="104" y="89"/>
                </a:cubicBezTo>
                <a:cubicBezTo>
                  <a:pt x="95" y="81"/>
                  <a:pt x="95" y="81"/>
                  <a:pt x="95" y="81"/>
                </a:cubicBezTo>
                <a:cubicBezTo>
                  <a:pt x="98" y="78"/>
                  <a:pt x="101" y="74"/>
                  <a:pt x="102" y="70"/>
                </a:cubicBezTo>
                <a:cubicBezTo>
                  <a:pt x="106" y="70"/>
                  <a:pt x="106" y="70"/>
                  <a:pt x="106" y="70"/>
                </a:cubicBezTo>
                <a:cubicBezTo>
                  <a:pt x="109" y="70"/>
                  <a:pt x="111" y="68"/>
                  <a:pt x="111" y="66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1" y="49"/>
                  <a:pt x="109" y="47"/>
                  <a:pt x="106" y="47"/>
                </a:cubicBezTo>
                <a:close/>
                <a:moveTo>
                  <a:pt x="14" y="47"/>
                </a:moveTo>
                <a:cubicBezTo>
                  <a:pt x="12" y="44"/>
                  <a:pt x="11" y="41"/>
                  <a:pt x="11" y="39"/>
                </a:cubicBezTo>
                <a:cubicBezTo>
                  <a:pt x="11" y="39"/>
                  <a:pt x="11" y="38"/>
                  <a:pt x="11" y="38"/>
                </a:cubicBezTo>
                <a:cubicBezTo>
                  <a:pt x="11" y="38"/>
                  <a:pt x="12" y="38"/>
                  <a:pt x="12" y="38"/>
                </a:cubicBezTo>
                <a:cubicBezTo>
                  <a:pt x="12" y="38"/>
                  <a:pt x="12" y="38"/>
                  <a:pt x="13" y="38"/>
                </a:cubicBezTo>
                <a:cubicBezTo>
                  <a:pt x="13" y="38"/>
                  <a:pt x="14" y="38"/>
                  <a:pt x="14" y="39"/>
                </a:cubicBezTo>
                <a:cubicBezTo>
                  <a:pt x="15" y="40"/>
                  <a:pt x="15" y="41"/>
                  <a:pt x="15" y="42"/>
                </a:cubicBezTo>
                <a:cubicBezTo>
                  <a:pt x="15" y="44"/>
                  <a:pt x="15" y="45"/>
                  <a:pt x="14" y="4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Freeform 187"/>
          <p:cNvSpPr>
            <a:spLocks noEditPoints="1"/>
          </p:cNvSpPr>
          <p:nvPr/>
        </p:nvSpPr>
        <p:spPr bwMode="auto">
          <a:xfrm>
            <a:off x="5032375" y="5108575"/>
            <a:ext cx="423863" cy="471488"/>
          </a:xfrm>
          <a:custGeom>
            <a:avLst/>
            <a:gdLst>
              <a:gd name="T0" fmla="*/ 2147483647 w 77"/>
              <a:gd name="T1" fmla="*/ 2147483647 h 86"/>
              <a:gd name="T2" fmla="*/ 2147483647 w 77"/>
              <a:gd name="T3" fmla="*/ 2147483647 h 86"/>
              <a:gd name="T4" fmla="*/ 2147483647 w 77"/>
              <a:gd name="T5" fmla="*/ 2147483647 h 86"/>
              <a:gd name="T6" fmla="*/ 2147483647 w 77"/>
              <a:gd name="T7" fmla="*/ 2147483647 h 86"/>
              <a:gd name="T8" fmla="*/ 2147483647 w 77"/>
              <a:gd name="T9" fmla="*/ 2147483647 h 86"/>
              <a:gd name="T10" fmla="*/ 2147483647 w 77"/>
              <a:gd name="T11" fmla="*/ 2147483647 h 86"/>
              <a:gd name="T12" fmla="*/ 2147483647 w 77"/>
              <a:gd name="T13" fmla="*/ 2147483647 h 86"/>
              <a:gd name="T14" fmla="*/ 2147483647 w 77"/>
              <a:gd name="T15" fmla="*/ 2147483647 h 86"/>
              <a:gd name="T16" fmla="*/ 2147483647 w 77"/>
              <a:gd name="T17" fmla="*/ 2147483647 h 86"/>
              <a:gd name="T18" fmla="*/ 2147483647 w 77"/>
              <a:gd name="T19" fmla="*/ 2147483647 h 86"/>
              <a:gd name="T20" fmla="*/ 2147483647 w 77"/>
              <a:gd name="T21" fmla="*/ 2147483647 h 86"/>
              <a:gd name="T22" fmla="*/ 2147483647 w 77"/>
              <a:gd name="T23" fmla="*/ 2147483647 h 86"/>
              <a:gd name="T24" fmla="*/ 2147483647 w 77"/>
              <a:gd name="T25" fmla="*/ 2147483647 h 86"/>
              <a:gd name="T26" fmla="*/ 2147483647 w 77"/>
              <a:gd name="T27" fmla="*/ 2147483647 h 86"/>
              <a:gd name="T28" fmla="*/ 2147483647 w 77"/>
              <a:gd name="T29" fmla="*/ 2147483647 h 86"/>
              <a:gd name="T30" fmla="*/ 2147483647 w 77"/>
              <a:gd name="T31" fmla="*/ 2147483647 h 86"/>
              <a:gd name="T32" fmla="*/ 2147483647 w 77"/>
              <a:gd name="T33" fmla="*/ 2147483647 h 86"/>
              <a:gd name="T34" fmla="*/ 2147483647 w 77"/>
              <a:gd name="T35" fmla="*/ 2147483647 h 86"/>
              <a:gd name="T36" fmla="*/ 2147483647 w 77"/>
              <a:gd name="T37" fmla="*/ 2147483647 h 86"/>
              <a:gd name="T38" fmla="*/ 2147483647 w 77"/>
              <a:gd name="T39" fmla="*/ 2147483647 h 86"/>
              <a:gd name="T40" fmla="*/ 2147483647 w 77"/>
              <a:gd name="T41" fmla="*/ 2147483647 h 86"/>
              <a:gd name="T42" fmla="*/ 2147483647 w 77"/>
              <a:gd name="T43" fmla="*/ 2147483647 h 86"/>
              <a:gd name="T44" fmla="*/ 2147483647 w 77"/>
              <a:gd name="T45" fmla="*/ 2147483647 h 86"/>
              <a:gd name="T46" fmla="*/ 2147483647 w 77"/>
              <a:gd name="T47" fmla="*/ 2147483647 h 86"/>
              <a:gd name="T48" fmla="*/ 2147483647 w 77"/>
              <a:gd name="T49" fmla="*/ 2147483647 h 86"/>
              <a:gd name="T50" fmla="*/ 2147483647 w 77"/>
              <a:gd name="T51" fmla="*/ 2147483647 h 86"/>
              <a:gd name="T52" fmla="*/ 2147483647 w 77"/>
              <a:gd name="T53" fmla="*/ 2147483647 h 86"/>
              <a:gd name="T54" fmla="*/ 2147483647 w 77"/>
              <a:gd name="T55" fmla="*/ 2147483647 h 86"/>
              <a:gd name="T56" fmla="*/ 2147483647 w 77"/>
              <a:gd name="T57" fmla="*/ 2147483647 h 86"/>
              <a:gd name="T58" fmla="*/ 2147483647 w 77"/>
              <a:gd name="T59" fmla="*/ 2147483647 h 86"/>
              <a:gd name="T60" fmla="*/ 2147483647 w 77"/>
              <a:gd name="T61" fmla="*/ 2147483647 h 86"/>
              <a:gd name="T62" fmla="*/ 2147483647 w 77"/>
              <a:gd name="T63" fmla="*/ 2147483647 h 86"/>
              <a:gd name="T64" fmla="*/ 2147483647 w 77"/>
              <a:gd name="T65" fmla="*/ 2147483647 h 86"/>
              <a:gd name="T66" fmla="*/ 2147483647 w 77"/>
              <a:gd name="T67" fmla="*/ 2147483647 h 86"/>
              <a:gd name="T68" fmla="*/ 2147483647 w 77"/>
              <a:gd name="T69" fmla="*/ 2147483647 h 86"/>
              <a:gd name="T70" fmla="*/ 2147483647 w 77"/>
              <a:gd name="T71" fmla="*/ 2147483647 h 86"/>
              <a:gd name="T72" fmla="*/ 2147483647 w 77"/>
              <a:gd name="T73" fmla="*/ 2147483647 h 86"/>
              <a:gd name="T74" fmla="*/ 2147483647 w 77"/>
              <a:gd name="T75" fmla="*/ 2147483647 h 86"/>
              <a:gd name="T76" fmla="*/ 2147483647 w 77"/>
              <a:gd name="T77" fmla="*/ 2147483647 h 86"/>
              <a:gd name="T78" fmla="*/ 2147483647 w 77"/>
              <a:gd name="T79" fmla="*/ 2147483647 h 86"/>
              <a:gd name="T80" fmla="*/ 2147483647 w 77"/>
              <a:gd name="T81" fmla="*/ 2147483647 h 86"/>
              <a:gd name="T82" fmla="*/ 2147483647 w 77"/>
              <a:gd name="T83" fmla="*/ 2147483647 h 86"/>
              <a:gd name="T84" fmla="*/ 2147483647 w 77"/>
              <a:gd name="T85" fmla="*/ 2147483647 h 86"/>
              <a:gd name="T86" fmla="*/ 2147483647 w 77"/>
              <a:gd name="T87" fmla="*/ 2147483647 h 86"/>
              <a:gd name="T88" fmla="*/ 2147483647 w 77"/>
              <a:gd name="T89" fmla="*/ 2147483647 h 86"/>
              <a:gd name="T90" fmla="*/ 2147483647 w 77"/>
              <a:gd name="T91" fmla="*/ 2147483647 h 86"/>
              <a:gd name="T92" fmla="*/ 2147483647 w 77"/>
              <a:gd name="T93" fmla="*/ 2147483647 h 86"/>
              <a:gd name="T94" fmla="*/ 2147483647 w 77"/>
              <a:gd name="T95" fmla="*/ 2147483647 h 86"/>
              <a:gd name="T96" fmla="*/ 2147483647 w 77"/>
              <a:gd name="T97" fmla="*/ 2147483647 h 86"/>
              <a:gd name="T98" fmla="*/ 2147483647 w 77"/>
              <a:gd name="T99" fmla="*/ 2147483647 h 86"/>
              <a:gd name="T100" fmla="*/ 2147483647 w 77"/>
              <a:gd name="T101" fmla="*/ 2147483647 h 86"/>
              <a:gd name="T102" fmla="*/ 2147483647 w 77"/>
              <a:gd name="T103" fmla="*/ 2147483647 h 86"/>
              <a:gd name="T104" fmla="*/ 2147483647 w 77"/>
              <a:gd name="T105" fmla="*/ 2147483647 h 86"/>
              <a:gd name="T106" fmla="*/ 2147483647 w 77"/>
              <a:gd name="T107" fmla="*/ 2147483647 h 86"/>
              <a:gd name="T108" fmla="*/ 2147483647 w 77"/>
              <a:gd name="T109" fmla="*/ 2147483647 h 86"/>
              <a:gd name="T110" fmla="*/ 2147483647 w 77"/>
              <a:gd name="T111" fmla="*/ 2147483647 h 86"/>
              <a:gd name="T112" fmla="*/ 2147483647 w 77"/>
              <a:gd name="T113" fmla="*/ 2147483647 h 8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7" h="86">
                <a:moveTo>
                  <a:pt x="54" y="29"/>
                </a:moveTo>
                <a:cubicBezTo>
                  <a:pt x="54" y="29"/>
                  <a:pt x="54" y="29"/>
                  <a:pt x="54" y="29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9"/>
                  <a:pt x="53" y="29"/>
                  <a:pt x="53" y="29"/>
                </a:cubicBezTo>
                <a:cubicBezTo>
                  <a:pt x="53" y="29"/>
                  <a:pt x="53" y="29"/>
                  <a:pt x="54" y="29"/>
                </a:cubicBezTo>
                <a:close/>
                <a:moveTo>
                  <a:pt x="51" y="29"/>
                </a:moveTo>
                <a:cubicBezTo>
                  <a:pt x="51" y="29"/>
                  <a:pt x="52" y="30"/>
                  <a:pt x="52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29"/>
                  <a:pt x="52" y="29"/>
                </a:cubicBezTo>
                <a:cubicBezTo>
                  <a:pt x="52" y="26"/>
                  <a:pt x="52" y="26"/>
                  <a:pt x="52" y="26"/>
                </a:cubicBezTo>
                <a:cubicBezTo>
                  <a:pt x="52" y="26"/>
                  <a:pt x="51" y="26"/>
                  <a:pt x="51" y="26"/>
                </a:cubicBezTo>
                <a:cubicBezTo>
                  <a:pt x="51" y="26"/>
                  <a:pt x="51" y="26"/>
                  <a:pt x="51" y="27"/>
                </a:cubicBezTo>
                <a:lnTo>
                  <a:pt x="51" y="29"/>
                </a:lnTo>
                <a:close/>
                <a:moveTo>
                  <a:pt x="56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29"/>
                  <a:pt x="56" y="29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6"/>
                  <a:pt x="57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30"/>
                  <a:pt x="56" y="30"/>
                </a:cubicBezTo>
                <a:close/>
                <a:moveTo>
                  <a:pt x="59" y="31"/>
                </a:move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29"/>
                  <a:pt x="61" y="28"/>
                  <a:pt x="61" y="28"/>
                </a:cubicBezTo>
                <a:cubicBezTo>
                  <a:pt x="61" y="28"/>
                  <a:pt x="61" y="28"/>
                  <a:pt x="60" y="28"/>
                </a:cubicBezTo>
                <a:cubicBezTo>
                  <a:pt x="59" y="30"/>
                  <a:pt x="59" y="30"/>
                  <a:pt x="59" y="30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57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27"/>
                  <a:pt x="58" y="27"/>
                  <a:pt x="58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lose/>
                <a:moveTo>
                  <a:pt x="42" y="35"/>
                </a:move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5" y="36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5" y="30"/>
                  <a:pt x="44" y="30"/>
                </a:cubicBezTo>
                <a:cubicBezTo>
                  <a:pt x="44" y="30"/>
                  <a:pt x="44" y="30"/>
                  <a:pt x="44" y="30"/>
                </a:cubicBezTo>
                <a:lnTo>
                  <a:pt x="47" y="32"/>
                </a:lnTo>
                <a:close/>
                <a:moveTo>
                  <a:pt x="50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48" y="27"/>
                  <a:pt x="48" y="27"/>
                  <a:pt x="48" y="27"/>
                </a:cubicBezTo>
                <a:lnTo>
                  <a:pt x="50" y="30"/>
                </a:lnTo>
                <a:close/>
                <a:moveTo>
                  <a:pt x="43" y="33"/>
                </a:moveTo>
                <a:cubicBezTo>
                  <a:pt x="45" y="34"/>
                  <a:pt x="45" y="34"/>
                  <a:pt x="45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3"/>
                  <a:pt x="46" y="33"/>
                </a:cubicBezTo>
                <a:cubicBezTo>
                  <a:pt x="44" y="32"/>
                  <a:pt x="44" y="32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2"/>
                  <a:pt x="43" y="32"/>
                  <a:pt x="43" y="33"/>
                </a:cubicBezTo>
                <a:close/>
                <a:moveTo>
                  <a:pt x="9" y="49"/>
                </a:moveTo>
                <a:cubicBezTo>
                  <a:pt x="9" y="59"/>
                  <a:pt x="9" y="59"/>
                  <a:pt x="9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9"/>
                  <a:pt x="10" y="59"/>
                  <a:pt x="10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9" y="49"/>
                  <a:pt x="9" y="49"/>
                </a:cubicBezTo>
                <a:close/>
                <a:moveTo>
                  <a:pt x="14" y="29"/>
                </a:moveTo>
                <a:cubicBezTo>
                  <a:pt x="14" y="29"/>
                  <a:pt x="14" y="28"/>
                  <a:pt x="14" y="28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6"/>
                  <a:pt x="14" y="16"/>
                </a:cubicBezTo>
                <a:cubicBezTo>
                  <a:pt x="13" y="16"/>
                  <a:pt x="12" y="16"/>
                  <a:pt x="10" y="16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7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8"/>
                  <a:pt x="11" y="28"/>
                  <a:pt x="10" y="28"/>
                </a:cubicBezTo>
                <a:cubicBezTo>
                  <a:pt x="10" y="30"/>
                  <a:pt x="10" y="30"/>
                  <a:pt x="10" y="30"/>
                </a:cubicBezTo>
                <a:cubicBezTo>
                  <a:pt x="11" y="30"/>
                  <a:pt x="12" y="30"/>
                  <a:pt x="13" y="29"/>
                </a:cubicBezTo>
                <a:cubicBezTo>
                  <a:pt x="13" y="29"/>
                  <a:pt x="13" y="29"/>
                  <a:pt x="14" y="29"/>
                </a:cubicBezTo>
                <a:close/>
                <a:moveTo>
                  <a:pt x="14" y="60"/>
                </a:moveTo>
                <a:cubicBezTo>
                  <a:pt x="14" y="60"/>
                  <a:pt x="14" y="60"/>
                  <a:pt x="14" y="59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8"/>
                  <a:pt x="14" y="47"/>
                </a:cubicBezTo>
                <a:cubicBezTo>
                  <a:pt x="13" y="47"/>
                  <a:pt x="12" y="47"/>
                  <a:pt x="10" y="47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1" y="59"/>
                  <a:pt x="10" y="59"/>
                </a:cubicBezTo>
                <a:cubicBezTo>
                  <a:pt x="10" y="61"/>
                  <a:pt x="10" y="61"/>
                  <a:pt x="10" y="61"/>
                </a:cubicBezTo>
                <a:cubicBezTo>
                  <a:pt x="11" y="61"/>
                  <a:pt x="12" y="61"/>
                  <a:pt x="13" y="60"/>
                </a:cubicBezTo>
                <a:cubicBezTo>
                  <a:pt x="13" y="60"/>
                  <a:pt x="13" y="60"/>
                  <a:pt x="14" y="60"/>
                </a:cubicBezTo>
                <a:close/>
                <a:moveTo>
                  <a:pt x="9" y="18"/>
                </a:move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9" y="18"/>
                  <a:pt x="9" y="18"/>
                </a:cubicBezTo>
                <a:close/>
                <a:moveTo>
                  <a:pt x="61" y="34"/>
                </a:moveTo>
                <a:cubicBezTo>
                  <a:pt x="61" y="34"/>
                  <a:pt x="62" y="34"/>
                  <a:pt x="62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4" y="33"/>
                  <a:pt x="64" y="33"/>
                  <a:pt x="64" y="33"/>
                </a:cubicBezTo>
                <a:cubicBezTo>
                  <a:pt x="65" y="32"/>
                  <a:pt x="65" y="32"/>
                  <a:pt x="64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1" y="34"/>
                  <a:pt x="61" y="34"/>
                </a:cubicBezTo>
                <a:close/>
                <a:moveTo>
                  <a:pt x="62" y="35"/>
                </a:moveTo>
                <a:cubicBezTo>
                  <a:pt x="62" y="36"/>
                  <a:pt x="62" y="36"/>
                  <a:pt x="62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5"/>
                  <a:pt x="66" y="35"/>
                  <a:pt x="66" y="34"/>
                </a:cubicBezTo>
                <a:cubicBezTo>
                  <a:pt x="65" y="34"/>
                  <a:pt x="65" y="34"/>
                  <a:pt x="65" y="34"/>
                </a:cubicBezTo>
                <a:cubicBezTo>
                  <a:pt x="62" y="35"/>
                  <a:pt x="62" y="35"/>
                  <a:pt x="62" y="35"/>
                </a:cubicBezTo>
                <a:cubicBezTo>
                  <a:pt x="62" y="35"/>
                  <a:pt x="62" y="35"/>
                  <a:pt x="62" y="35"/>
                </a:cubicBezTo>
                <a:close/>
                <a:moveTo>
                  <a:pt x="54" y="30"/>
                </a:moveTo>
                <a:cubicBezTo>
                  <a:pt x="49" y="30"/>
                  <a:pt x="45" y="34"/>
                  <a:pt x="45" y="38"/>
                </a:cubicBezTo>
                <a:cubicBezTo>
                  <a:pt x="45" y="43"/>
                  <a:pt x="49" y="47"/>
                  <a:pt x="54" y="47"/>
                </a:cubicBezTo>
                <a:cubicBezTo>
                  <a:pt x="58" y="47"/>
                  <a:pt x="62" y="43"/>
                  <a:pt x="62" y="38"/>
                </a:cubicBezTo>
                <a:cubicBezTo>
                  <a:pt x="62" y="34"/>
                  <a:pt x="58" y="30"/>
                  <a:pt x="54" y="30"/>
                </a:cubicBezTo>
                <a:close/>
                <a:moveTo>
                  <a:pt x="54" y="45"/>
                </a:moveTo>
                <a:cubicBezTo>
                  <a:pt x="50" y="45"/>
                  <a:pt x="47" y="42"/>
                  <a:pt x="47" y="38"/>
                </a:cubicBezTo>
                <a:cubicBezTo>
                  <a:pt x="47" y="35"/>
                  <a:pt x="50" y="32"/>
                  <a:pt x="54" y="32"/>
                </a:cubicBezTo>
                <a:cubicBezTo>
                  <a:pt x="57" y="32"/>
                  <a:pt x="60" y="35"/>
                  <a:pt x="60" y="38"/>
                </a:cubicBezTo>
                <a:cubicBezTo>
                  <a:pt x="60" y="42"/>
                  <a:pt x="57" y="45"/>
                  <a:pt x="54" y="45"/>
                </a:cubicBezTo>
                <a:close/>
                <a:moveTo>
                  <a:pt x="60" y="32"/>
                </a:moveTo>
                <a:cubicBezTo>
                  <a:pt x="60" y="32"/>
                  <a:pt x="60" y="32"/>
                  <a:pt x="61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63" y="30"/>
                  <a:pt x="63" y="30"/>
                  <a:pt x="63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3" y="30"/>
                  <a:pt x="62" y="30"/>
                  <a:pt x="62" y="30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lose/>
                <a:moveTo>
                  <a:pt x="57" y="34"/>
                </a:move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7"/>
                  <a:pt x="55" y="37"/>
                </a:cubicBezTo>
                <a:cubicBezTo>
                  <a:pt x="56" y="37"/>
                  <a:pt x="56" y="36"/>
                  <a:pt x="56" y="36"/>
                </a:cubicBezTo>
                <a:cubicBezTo>
                  <a:pt x="57" y="34"/>
                  <a:pt x="57" y="34"/>
                  <a:pt x="57" y="34"/>
                </a:cubicBezTo>
                <a:cubicBezTo>
                  <a:pt x="58" y="34"/>
                  <a:pt x="58" y="34"/>
                  <a:pt x="57" y="33"/>
                </a:cubicBezTo>
                <a:cubicBezTo>
                  <a:pt x="57" y="33"/>
                  <a:pt x="57" y="33"/>
                  <a:pt x="57" y="34"/>
                </a:cubicBezTo>
                <a:close/>
                <a:moveTo>
                  <a:pt x="48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8" y="31"/>
                  <a:pt x="49" y="31"/>
                </a:cubicBezTo>
                <a:cubicBezTo>
                  <a:pt x="49" y="31"/>
                  <a:pt x="49" y="31"/>
                  <a:pt x="49" y="30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lnTo>
                  <a:pt x="48" y="31"/>
                </a:lnTo>
                <a:close/>
                <a:moveTo>
                  <a:pt x="64" y="44"/>
                </a:moveTo>
                <a:cubicBezTo>
                  <a:pt x="62" y="42"/>
                  <a:pt x="62" y="42"/>
                  <a:pt x="62" y="42"/>
                </a:cubicBezTo>
                <a:cubicBezTo>
                  <a:pt x="62" y="42"/>
                  <a:pt x="61" y="42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4"/>
                </a:cubicBezTo>
                <a:cubicBezTo>
                  <a:pt x="65" y="44"/>
                  <a:pt x="65" y="44"/>
                  <a:pt x="64" y="44"/>
                </a:cubicBezTo>
                <a:close/>
                <a:moveTo>
                  <a:pt x="61" y="44"/>
                </a:moveTo>
                <a:cubicBezTo>
                  <a:pt x="61" y="44"/>
                  <a:pt x="60" y="44"/>
                  <a:pt x="60" y="44"/>
                </a:cubicBezTo>
                <a:cubicBezTo>
                  <a:pt x="60" y="44"/>
                  <a:pt x="60" y="45"/>
                  <a:pt x="60" y="45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3" y="47"/>
                  <a:pt x="63" y="47"/>
                </a:cubicBezTo>
                <a:cubicBezTo>
                  <a:pt x="63" y="47"/>
                  <a:pt x="63" y="47"/>
                  <a:pt x="63" y="46"/>
                </a:cubicBezTo>
                <a:cubicBezTo>
                  <a:pt x="63" y="46"/>
                  <a:pt x="63" y="46"/>
                  <a:pt x="63" y="46"/>
                </a:cubicBezTo>
                <a:lnTo>
                  <a:pt x="61" y="44"/>
                </a:lnTo>
                <a:close/>
                <a:moveTo>
                  <a:pt x="59" y="45"/>
                </a:move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6"/>
                  <a:pt x="59" y="46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cubicBezTo>
                  <a:pt x="61" y="48"/>
                  <a:pt x="61" y="48"/>
                  <a:pt x="61" y="48"/>
                </a:cubicBezTo>
                <a:lnTo>
                  <a:pt x="59" y="45"/>
                </a:lnTo>
                <a:close/>
                <a:moveTo>
                  <a:pt x="58" y="46"/>
                </a:moveTo>
                <a:cubicBezTo>
                  <a:pt x="58" y="46"/>
                  <a:pt x="57" y="46"/>
                  <a:pt x="57" y="46"/>
                </a:cubicBezTo>
                <a:cubicBezTo>
                  <a:pt x="57" y="46"/>
                  <a:pt x="57" y="47"/>
                  <a:pt x="57" y="47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49"/>
                  <a:pt x="59" y="49"/>
                  <a:pt x="59" y="49"/>
                </a:cubicBezTo>
                <a:lnTo>
                  <a:pt x="58" y="46"/>
                </a:lnTo>
                <a:close/>
                <a:moveTo>
                  <a:pt x="56" y="47"/>
                </a:move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lnTo>
                  <a:pt x="56" y="47"/>
                </a:lnTo>
                <a:close/>
                <a:moveTo>
                  <a:pt x="66" y="36"/>
                </a:moveTo>
                <a:cubicBezTo>
                  <a:pt x="63" y="37"/>
                  <a:pt x="63" y="37"/>
                  <a:pt x="63" y="37"/>
                </a:cubicBezTo>
                <a:cubicBezTo>
                  <a:pt x="63" y="37"/>
                  <a:pt x="62" y="37"/>
                  <a:pt x="62" y="37"/>
                </a:cubicBezTo>
                <a:cubicBezTo>
                  <a:pt x="62" y="37"/>
                  <a:pt x="63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6" y="37"/>
                  <a:pt x="66" y="37"/>
                </a:cubicBezTo>
                <a:cubicBezTo>
                  <a:pt x="66" y="37"/>
                  <a:pt x="66" y="36"/>
                  <a:pt x="66" y="36"/>
                </a:cubicBezTo>
                <a:close/>
                <a:moveTo>
                  <a:pt x="42" y="37"/>
                </a:moveTo>
                <a:cubicBezTo>
                  <a:pt x="44" y="38"/>
                  <a:pt x="44" y="38"/>
                  <a:pt x="44" y="38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38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6"/>
                  <a:pt x="41" y="37"/>
                  <a:pt x="41" y="37"/>
                </a:cubicBezTo>
                <a:cubicBezTo>
                  <a:pt x="41" y="37"/>
                  <a:pt x="41" y="37"/>
                  <a:pt x="42" y="37"/>
                </a:cubicBezTo>
                <a:close/>
                <a:moveTo>
                  <a:pt x="66" y="39"/>
                </a:moveTo>
                <a:cubicBezTo>
                  <a:pt x="63" y="39"/>
                  <a:pt x="63" y="39"/>
                  <a:pt x="63" y="39"/>
                </a:cubicBezTo>
                <a:cubicBezTo>
                  <a:pt x="63" y="39"/>
                  <a:pt x="62" y="39"/>
                  <a:pt x="62" y="39"/>
                </a:cubicBezTo>
                <a:cubicBezTo>
                  <a:pt x="62" y="39"/>
                  <a:pt x="63" y="40"/>
                  <a:pt x="63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40"/>
                  <a:pt x="66" y="40"/>
                  <a:pt x="66" y="39"/>
                </a:cubicBezTo>
                <a:cubicBezTo>
                  <a:pt x="66" y="39"/>
                  <a:pt x="66" y="39"/>
                  <a:pt x="66" y="39"/>
                </a:cubicBezTo>
                <a:close/>
                <a:moveTo>
                  <a:pt x="65" y="41"/>
                </a:moveTo>
                <a:cubicBezTo>
                  <a:pt x="63" y="41"/>
                  <a:pt x="63" y="41"/>
                  <a:pt x="63" y="41"/>
                </a:cubicBezTo>
                <a:cubicBezTo>
                  <a:pt x="62" y="40"/>
                  <a:pt x="62" y="41"/>
                  <a:pt x="62" y="41"/>
                </a:cubicBezTo>
                <a:cubicBezTo>
                  <a:pt x="62" y="41"/>
                  <a:pt x="62" y="41"/>
                  <a:pt x="62" y="41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5" y="42"/>
                  <a:pt x="66" y="42"/>
                </a:cubicBezTo>
                <a:cubicBezTo>
                  <a:pt x="66" y="42"/>
                  <a:pt x="65" y="42"/>
                  <a:pt x="65" y="41"/>
                </a:cubicBezTo>
                <a:close/>
                <a:moveTo>
                  <a:pt x="7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5" y="84"/>
                  <a:pt x="5" y="84"/>
                  <a:pt x="5" y="84"/>
                </a:cubicBezTo>
                <a:cubicBezTo>
                  <a:pt x="5" y="85"/>
                  <a:pt x="6" y="86"/>
                  <a:pt x="8" y="86"/>
                </a:cubicBezTo>
                <a:cubicBezTo>
                  <a:pt x="27" y="86"/>
                  <a:pt x="27" y="86"/>
                  <a:pt x="27" y="86"/>
                </a:cubicBezTo>
                <a:cubicBezTo>
                  <a:pt x="28" y="86"/>
                  <a:pt x="29" y="85"/>
                  <a:pt x="29" y="84"/>
                </a:cubicBezTo>
                <a:cubicBezTo>
                  <a:pt x="29" y="77"/>
                  <a:pt x="29" y="77"/>
                  <a:pt x="29" y="77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84"/>
                  <a:pt x="49" y="84"/>
                  <a:pt x="49" y="84"/>
                </a:cubicBezTo>
                <a:cubicBezTo>
                  <a:pt x="49" y="85"/>
                  <a:pt x="49" y="86"/>
                  <a:pt x="51" y="86"/>
                </a:cubicBezTo>
                <a:cubicBezTo>
                  <a:pt x="70" y="86"/>
                  <a:pt x="70" y="86"/>
                  <a:pt x="70" y="86"/>
                </a:cubicBezTo>
                <a:cubicBezTo>
                  <a:pt x="71" y="86"/>
                  <a:pt x="72" y="85"/>
                  <a:pt x="72" y="84"/>
                </a:cubicBezTo>
                <a:cubicBezTo>
                  <a:pt x="72" y="77"/>
                  <a:pt x="72" y="77"/>
                  <a:pt x="72" y="77"/>
                </a:cubicBezTo>
                <a:cubicBezTo>
                  <a:pt x="74" y="77"/>
                  <a:pt x="74" y="77"/>
                  <a:pt x="74" y="77"/>
                </a:cubicBezTo>
                <a:cubicBezTo>
                  <a:pt x="76" y="77"/>
                  <a:pt x="77" y="75"/>
                  <a:pt x="77" y="73"/>
                </a:cubicBezTo>
                <a:cubicBezTo>
                  <a:pt x="77" y="3"/>
                  <a:pt x="77" y="3"/>
                  <a:pt x="77" y="3"/>
                </a:cubicBezTo>
                <a:cubicBezTo>
                  <a:pt x="77" y="1"/>
                  <a:pt x="76" y="0"/>
                  <a:pt x="74" y="0"/>
                </a:cubicBezTo>
                <a:close/>
                <a:moveTo>
                  <a:pt x="67" y="64"/>
                </a:moveTo>
                <a:cubicBezTo>
                  <a:pt x="67" y="66"/>
                  <a:pt x="66" y="67"/>
                  <a:pt x="65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2" y="67"/>
                  <a:pt x="10" y="66"/>
                  <a:pt x="10" y="64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9" y="61"/>
                  <a:pt x="8" y="61"/>
                  <a:pt x="7" y="60"/>
                </a:cubicBezTo>
                <a:cubicBezTo>
                  <a:pt x="7" y="60"/>
                  <a:pt x="7" y="60"/>
                  <a:pt x="7" y="59"/>
                </a:cubicBezTo>
                <a:cubicBezTo>
                  <a:pt x="7" y="48"/>
                  <a:pt x="7" y="48"/>
                  <a:pt x="7" y="48"/>
                </a:cubicBezTo>
                <a:cubicBezTo>
                  <a:pt x="7" y="48"/>
                  <a:pt x="7" y="48"/>
                  <a:pt x="7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9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8" y="30"/>
                  <a:pt x="7" y="29"/>
                </a:cubicBezTo>
                <a:cubicBezTo>
                  <a:pt x="7" y="29"/>
                  <a:pt x="7" y="28"/>
                  <a:pt x="7" y="28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9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2" y="10"/>
                  <a:pt x="13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6" y="10"/>
                  <a:pt x="67" y="11"/>
                  <a:pt x="67" y="12"/>
                </a:cubicBezTo>
                <a:lnTo>
                  <a:pt x="67" y="64"/>
                </a:lnTo>
                <a:close/>
                <a:moveTo>
                  <a:pt x="45" y="41"/>
                </a:moveTo>
                <a:cubicBezTo>
                  <a:pt x="45" y="41"/>
                  <a:pt x="45" y="40"/>
                  <a:pt x="45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lose/>
                <a:moveTo>
                  <a:pt x="54" y="47"/>
                </a:moveTo>
                <a:cubicBezTo>
                  <a:pt x="53" y="47"/>
                  <a:pt x="53" y="47"/>
                  <a:pt x="53" y="47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1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54" y="51"/>
                  <a:pt x="54" y="50"/>
                  <a:pt x="54" y="50"/>
                </a:cubicBezTo>
                <a:cubicBezTo>
                  <a:pt x="54" y="47"/>
                  <a:pt x="54" y="47"/>
                  <a:pt x="54" y="47"/>
                </a:cubicBezTo>
                <a:cubicBezTo>
                  <a:pt x="54" y="47"/>
                  <a:pt x="54" y="47"/>
                  <a:pt x="54" y="47"/>
                </a:cubicBezTo>
                <a:close/>
                <a:moveTo>
                  <a:pt x="47" y="44"/>
                </a:moveTo>
                <a:cubicBezTo>
                  <a:pt x="47" y="44"/>
                  <a:pt x="47" y="44"/>
                  <a:pt x="47" y="44"/>
                </a:cubicBezTo>
                <a:cubicBezTo>
                  <a:pt x="44" y="46"/>
                  <a:pt x="44" y="46"/>
                  <a:pt x="44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45"/>
                  <a:pt x="47" y="44"/>
                  <a:pt x="47" y="44"/>
                </a:cubicBezTo>
                <a:close/>
                <a:moveTo>
                  <a:pt x="45" y="39"/>
                </a:moveTo>
                <a:cubicBezTo>
                  <a:pt x="45" y="39"/>
                  <a:pt x="45" y="39"/>
                  <a:pt x="44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40"/>
                  <a:pt x="42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lose/>
                <a:moveTo>
                  <a:pt x="46" y="43"/>
                </a:moveTo>
                <a:cubicBezTo>
                  <a:pt x="46" y="42"/>
                  <a:pt x="46" y="42"/>
                  <a:pt x="45" y="42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5"/>
                  <a:pt x="43" y="45"/>
                  <a:pt x="44" y="45"/>
                </a:cubicBezTo>
                <a:cubicBezTo>
                  <a:pt x="46" y="43"/>
                  <a:pt x="46" y="43"/>
                  <a:pt x="46" y="43"/>
                </a:cubicBezTo>
                <a:cubicBezTo>
                  <a:pt x="46" y="43"/>
                  <a:pt x="46" y="43"/>
                  <a:pt x="46" y="43"/>
                </a:cubicBezTo>
                <a:close/>
                <a:moveTo>
                  <a:pt x="50" y="46"/>
                </a:moveTo>
                <a:cubicBezTo>
                  <a:pt x="50" y="46"/>
                  <a:pt x="50" y="46"/>
                  <a:pt x="50" y="46"/>
                </a:cubicBezTo>
                <a:cubicBezTo>
                  <a:pt x="48" y="49"/>
                  <a:pt x="48" y="49"/>
                  <a:pt x="48" y="49"/>
                </a:cubicBezTo>
                <a:cubicBezTo>
                  <a:pt x="48" y="49"/>
                  <a:pt x="48" y="49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50"/>
                  <a:pt x="49" y="49"/>
                  <a:pt x="49" y="49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6"/>
                  <a:pt x="50" y="46"/>
                </a:cubicBezTo>
                <a:close/>
                <a:moveTo>
                  <a:pt x="49" y="45"/>
                </a:moveTo>
                <a:cubicBezTo>
                  <a:pt x="48" y="45"/>
                  <a:pt x="48" y="45"/>
                  <a:pt x="48" y="45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7" y="48"/>
                  <a:pt x="47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49" y="46"/>
                  <a:pt x="49" y="46"/>
                  <a:pt x="49" y="46"/>
                </a:cubicBezTo>
                <a:cubicBezTo>
                  <a:pt x="49" y="46"/>
                  <a:pt x="49" y="45"/>
                  <a:pt x="49" y="45"/>
                </a:cubicBezTo>
                <a:close/>
                <a:moveTo>
                  <a:pt x="52" y="47"/>
                </a:moveTo>
                <a:cubicBezTo>
                  <a:pt x="52" y="47"/>
                  <a:pt x="51" y="47"/>
                  <a:pt x="51" y="47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2" y="50"/>
                  <a:pt x="52" y="50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47"/>
                  <a:pt x="52" y="47"/>
                  <a:pt x="52" y="4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Freeform 188"/>
          <p:cNvSpPr>
            <a:spLocks/>
          </p:cNvSpPr>
          <p:nvPr/>
        </p:nvSpPr>
        <p:spPr bwMode="auto">
          <a:xfrm>
            <a:off x="2879725" y="5068888"/>
            <a:ext cx="504825" cy="549275"/>
          </a:xfrm>
          <a:custGeom>
            <a:avLst/>
            <a:gdLst>
              <a:gd name="T0" fmla="*/ 2147483647 w 92"/>
              <a:gd name="T1" fmla="*/ 2147483647 h 100"/>
              <a:gd name="T2" fmla="*/ 2147483647 w 92"/>
              <a:gd name="T3" fmla="*/ 2147483647 h 100"/>
              <a:gd name="T4" fmla="*/ 2147483647 w 92"/>
              <a:gd name="T5" fmla="*/ 2147483647 h 100"/>
              <a:gd name="T6" fmla="*/ 2147483647 w 92"/>
              <a:gd name="T7" fmla="*/ 0 h 100"/>
              <a:gd name="T8" fmla="*/ 2147483647 w 92"/>
              <a:gd name="T9" fmla="*/ 2147483647 h 100"/>
              <a:gd name="T10" fmla="*/ 2147483647 w 92"/>
              <a:gd name="T11" fmla="*/ 2147483647 h 100"/>
              <a:gd name="T12" fmla="*/ 2147483647 w 92"/>
              <a:gd name="T13" fmla="*/ 2147483647 h 100"/>
              <a:gd name="T14" fmla="*/ 2147483647 w 92"/>
              <a:gd name="T15" fmla="*/ 2147483647 h 100"/>
              <a:gd name="T16" fmla="*/ 2147483647 w 92"/>
              <a:gd name="T17" fmla="*/ 2147483647 h 100"/>
              <a:gd name="T18" fmla="*/ 2147483647 w 92"/>
              <a:gd name="T19" fmla="*/ 2147483647 h 100"/>
              <a:gd name="T20" fmla="*/ 2147483647 w 92"/>
              <a:gd name="T21" fmla="*/ 2147483647 h 100"/>
              <a:gd name="T22" fmla="*/ 2147483647 w 92"/>
              <a:gd name="T23" fmla="*/ 2147483647 h 100"/>
              <a:gd name="T24" fmla="*/ 2147483647 w 92"/>
              <a:gd name="T25" fmla="*/ 2147483647 h 100"/>
              <a:gd name="T26" fmla="*/ 2147483647 w 92"/>
              <a:gd name="T27" fmla="*/ 2147483647 h 100"/>
              <a:gd name="T28" fmla="*/ 2147483647 w 92"/>
              <a:gd name="T29" fmla="*/ 2147483647 h 1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2" h="100">
                <a:moveTo>
                  <a:pt x="91" y="74"/>
                </a:moveTo>
                <a:cubicBezTo>
                  <a:pt x="92" y="65"/>
                  <a:pt x="79" y="59"/>
                  <a:pt x="73" y="53"/>
                </a:cubicBezTo>
                <a:cubicBezTo>
                  <a:pt x="60" y="40"/>
                  <a:pt x="68" y="25"/>
                  <a:pt x="62" y="10"/>
                </a:cubicBezTo>
                <a:cubicBezTo>
                  <a:pt x="59" y="3"/>
                  <a:pt x="53" y="0"/>
                  <a:pt x="46" y="0"/>
                </a:cubicBezTo>
                <a:cubicBezTo>
                  <a:pt x="39" y="0"/>
                  <a:pt x="33" y="3"/>
                  <a:pt x="30" y="10"/>
                </a:cubicBezTo>
                <a:cubicBezTo>
                  <a:pt x="24" y="25"/>
                  <a:pt x="32" y="40"/>
                  <a:pt x="19" y="53"/>
                </a:cubicBezTo>
                <a:cubicBezTo>
                  <a:pt x="12" y="59"/>
                  <a:pt x="0" y="65"/>
                  <a:pt x="1" y="74"/>
                </a:cubicBezTo>
                <a:cubicBezTo>
                  <a:pt x="26" y="74"/>
                  <a:pt x="26" y="74"/>
                  <a:pt x="26" y="74"/>
                </a:cubicBezTo>
                <a:cubicBezTo>
                  <a:pt x="25" y="79"/>
                  <a:pt x="25" y="79"/>
                  <a:pt x="25" y="79"/>
                </a:cubicBezTo>
                <a:cubicBezTo>
                  <a:pt x="23" y="80"/>
                  <a:pt x="21" y="83"/>
                  <a:pt x="20" y="86"/>
                </a:cubicBezTo>
                <a:cubicBezTo>
                  <a:pt x="18" y="92"/>
                  <a:pt x="20" y="97"/>
                  <a:pt x="25" y="99"/>
                </a:cubicBezTo>
                <a:cubicBezTo>
                  <a:pt x="29" y="100"/>
                  <a:pt x="34" y="96"/>
                  <a:pt x="35" y="91"/>
                </a:cubicBezTo>
                <a:cubicBezTo>
                  <a:pt x="36" y="88"/>
                  <a:pt x="36" y="85"/>
                  <a:pt x="35" y="82"/>
                </a:cubicBezTo>
                <a:cubicBezTo>
                  <a:pt x="37" y="74"/>
                  <a:pt x="37" y="74"/>
                  <a:pt x="37" y="74"/>
                </a:cubicBezTo>
                <a:lnTo>
                  <a:pt x="91" y="74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Freeform 193"/>
          <p:cNvSpPr>
            <a:spLocks noEditPoints="1"/>
          </p:cNvSpPr>
          <p:nvPr/>
        </p:nvSpPr>
        <p:spPr bwMode="auto">
          <a:xfrm>
            <a:off x="1905000" y="5041900"/>
            <a:ext cx="455613" cy="604838"/>
          </a:xfrm>
          <a:custGeom>
            <a:avLst/>
            <a:gdLst>
              <a:gd name="T0" fmla="*/ 2147483647 w 83"/>
              <a:gd name="T1" fmla="*/ 2147483647 h 110"/>
              <a:gd name="T2" fmla="*/ 2147483647 w 83"/>
              <a:gd name="T3" fmla="*/ 2147483647 h 110"/>
              <a:gd name="T4" fmla="*/ 0 w 83"/>
              <a:gd name="T5" fmla="*/ 2147483647 h 110"/>
              <a:gd name="T6" fmla="*/ 0 w 83"/>
              <a:gd name="T7" fmla="*/ 2147483647 h 110"/>
              <a:gd name="T8" fmla="*/ 2147483647 w 83"/>
              <a:gd name="T9" fmla="*/ 2147483647 h 110"/>
              <a:gd name="T10" fmla="*/ 2147483647 w 83"/>
              <a:gd name="T11" fmla="*/ 2147483647 h 110"/>
              <a:gd name="T12" fmla="*/ 2147483647 w 83"/>
              <a:gd name="T13" fmla="*/ 2147483647 h 110"/>
              <a:gd name="T14" fmla="*/ 2147483647 w 83"/>
              <a:gd name="T15" fmla="*/ 2147483647 h 110"/>
              <a:gd name="T16" fmla="*/ 2147483647 w 83"/>
              <a:gd name="T17" fmla="*/ 2147483647 h 110"/>
              <a:gd name="T18" fmla="*/ 2147483647 w 83"/>
              <a:gd name="T19" fmla="*/ 2147483647 h 110"/>
              <a:gd name="T20" fmla="*/ 2147483647 w 83"/>
              <a:gd name="T21" fmla="*/ 2147483647 h 110"/>
              <a:gd name="T22" fmla="*/ 2147483647 w 83"/>
              <a:gd name="T23" fmla="*/ 2147483647 h 110"/>
              <a:gd name="T24" fmla="*/ 2147483647 w 83"/>
              <a:gd name="T25" fmla="*/ 2147483647 h 110"/>
              <a:gd name="T26" fmla="*/ 2147483647 w 83"/>
              <a:gd name="T27" fmla="*/ 2147483647 h 1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3" h="110">
                <a:moveTo>
                  <a:pt x="8" y="16"/>
                </a:move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9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9"/>
                  <a:pt x="1" y="110"/>
                  <a:pt x="2" y="110"/>
                </a:cubicBezTo>
                <a:cubicBezTo>
                  <a:pt x="8" y="110"/>
                  <a:pt x="8" y="110"/>
                  <a:pt x="8" y="110"/>
                </a:cubicBezTo>
                <a:cubicBezTo>
                  <a:pt x="9" y="110"/>
                  <a:pt x="10" y="109"/>
                  <a:pt x="10" y="107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7"/>
                  <a:pt x="9" y="16"/>
                  <a:pt x="8" y="16"/>
                </a:cubicBezTo>
                <a:close/>
                <a:moveTo>
                  <a:pt x="77" y="28"/>
                </a:moveTo>
                <a:cubicBezTo>
                  <a:pt x="55" y="0"/>
                  <a:pt x="39" y="45"/>
                  <a:pt x="17" y="16"/>
                </a:cubicBezTo>
                <a:cubicBezTo>
                  <a:pt x="17" y="37"/>
                  <a:pt x="17" y="57"/>
                  <a:pt x="17" y="78"/>
                </a:cubicBezTo>
                <a:cubicBezTo>
                  <a:pt x="41" y="99"/>
                  <a:pt x="59" y="34"/>
                  <a:pt x="83" y="54"/>
                </a:cubicBezTo>
                <a:cubicBezTo>
                  <a:pt x="81" y="46"/>
                  <a:pt x="79" y="37"/>
                  <a:pt x="77" y="2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Freeform 194"/>
          <p:cNvSpPr>
            <a:spLocks noEditPoints="1"/>
          </p:cNvSpPr>
          <p:nvPr/>
        </p:nvSpPr>
        <p:spPr bwMode="auto">
          <a:xfrm>
            <a:off x="804863" y="5176838"/>
            <a:ext cx="582612" cy="334962"/>
          </a:xfrm>
          <a:custGeom>
            <a:avLst/>
            <a:gdLst>
              <a:gd name="T0" fmla="*/ 2147483647 w 106"/>
              <a:gd name="T1" fmla="*/ 2147483647 h 61"/>
              <a:gd name="T2" fmla="*/ 2147483647 w 106"/>
              <a:gd name="T3" fmla="*/ 2147483647 h 61"/>
              <a:gd name="T4" fmla="*/ 2147483647 w 106"/>
              <a:gd name="T5" fmla="*/ 2147483647 h 61"/>
              <a:gd name="T6" fmla="*/ 2147483647 w 106"/>
              <a:gd name="T7" fmla="*/ 2147483647 h 61"/>
              <a:gd name="T8" fmla="*/ 2147483647 w 106"/>
              <a:gd name="T9" fmla="*/ 2147483647 h 61"/>
              <a:gd name="T10" fmla="*/ 2147483647 w 106"/>
              <a:gd name="T11" fmla="*/ 2147483647 h 61"/>
              <a:gd name="T12" fmla="*/ 2147483647 w 106"/>
              <a:gd name="T13" fmla="*/ 2147483647 h 61"/>
              <a:gd name="T14" fmla="*/ 2147483647 w 106"/>
              <a:gd name="T15" fmla="*/ 2147483647 h 61"/>
              <a:gd name="T16" fmla="*/ 2147483647 w 106"/>
              <a:gd name="T17" fmla="*/ 2147483647 h 61"/>
              <a:gd name="T18" fmla="*/ 2147483647 w 106"/>
              <a:gd name="T19" fmla="*/ 2147483647 h 61"/>
              <a:gd name="T20" fmla="*/ 2147483647 w 106"/>
              <a:gd name="T21" fmla="*/ 2147483647 h 61"/>
              <a:gd name="T22" fmla="*/ 2147483647 w 106"/>
              <a:gd name="T23" fmla="*/ 2147483647 h 61"/>
              <a:gd name="T24" fmla="*/ 2147483647 w 106"/>
              <a:gd name="T25" fmla="*/ 2147483647 h 61"/>
              <a:gd name="T26" fmla="*/ 2147483647 w 106"/>
              <a:gd name="T27" fmla="*/ 2147483647 h 61"/>
              <a:gd name="T28" fmla="*/ 2147483647 w 106"/>
              <a:gd name="T29" fmla="*/ 2147483647 h 61"/>
              <a:gd name="T30" fmla="*/ 2147483647 w 106"/>
              <a:gd name="T31" fmla="*/ 2147483647 h 61"/>
              <a:gd name="T32" fmla="*/ 2147483647 w 106"/>
              <a:gd name="T33" fmla="*/ 2147483647 h 61"/>
              <a:gd name="T34" fmla="*/ 2147483647 w 106"/>
              <a:gd name="T35" fmla="*/ 2147483647 h 61"/>
              <a:gd name="T36" fmla="*/ 2147483647 w 106"/>
              <a:gd name="T37" fmla="*/ 2147483647 h 61"/>
              <a:gd name="T38" fmla="*/ 2147483647 w 106"/>
              <a:gd name="T39" fmla="*/ 2147483647 h 61"/>
              <a:gd name="T40" fmla="*/ 2147483647 w 106"/>
              <a:gd name="T41" fmla="*/ 2147483647 h 61"/>
              <a:gd name="T42" fmla="*/ 2147483647 w 106"/>
              <a:gd name="T43" fmla="*/ 2147483647 h 61"/>
              <a:gd name="T44" fmla="*/ 2147483647 w 106"/>
              <a:gd name="T45" fmla="*/ 2147483647 h 61"/>
              <a:gd name="T46" fmla="*/ 2147483647 w 106"/>
              <a:gd name="T47" fmla="*/ 2147483647 h 61"/>
              <a:gd name="T48" fmla="*/ 2147483647 w 106"/>
              <a:gd name="T49" fmla="*/ 2147483647 h 61"/>
              <a:gd name="T50" fmla="*/ 2147483647 w 106"/>
              <a:gd name="T51" fmla="*/ 2147483647 h 61"/>
              <a:gd name="T52" fmla="*/ 2147483647 w 106"/>
              <a:gd name="T53" fmla="*/ 0 h 61"/>
              <a:gd name="T54" fmla="*/ 0 w 106"/>
              <a:gd name="T55" fmla="*/ 2147483647 h 61"/>
              <a:gd name="T56" fmla="*/ 2147483647 w 106"/>
              <a:gd name="T57" fmla="*/ 2147483647 h 61"/>
              <a:gd name="T58" fmla="*/ 2147483647 w 106"/>
              <a:gd name="T59" fmla="*/ 0 h 61"/>
              <a:gd name="T60" fmla="*/ 2147483647 w 106"/>
              <a:gd name="T61" fmla="*/ 2147483647 h 61"/>
              <a:gd name="T62" fmla="*/ 2147483647 w 106"/>
              <a:gd name="T63" fmla="*/ 2147483647 h 61"/>
              <a:gd name="T64" fmla="*/ 2147483647 w 106"/>
              <a:gd name="T65" fmla="*/ 2147483647 h 61"/>
              <a:gd name="T66" fmla="*/ 2147483647 w 106"/>
              <a:gd name="T67" fmla="*/ 2147483647 h 61"/>
              <a:gd name="T68" fmla="*/ 2147483647 w 106"/>
              <a:gd name="T69" fmla="*/ 2147483647 h 61"/>
              <a:gd name="T70" fmla="*/ 2147483647 w 106"/>
              <a:gd name="T71" fmla="*/ 2147483647 h 61"/>
              <a:gd name="T72" fmla="*/ 2147483647 w 106"/>
              <a:gd name="T73" fmla="*/ 2147483647 h 61"/>
              <a:gd name="T74" fmla="*/ 2147483647 w 106"/>
              <a:gd name="T75" fmla="*/ 2147483647 h 61"/>
              <a:gd name="T76" fmla="*/ 2147483647 w 106"/>
              <a:gd name="T77" fmla="*/ 2147483647 h 61"/>
              <a:gd name="T78" fmla="*/ 2147483647 w 106"/>
              <a:gd name="T79" fmla="*/ 2147483647 h 61"/>
              <a:gd name="T80" fmla="*/ 2147483647 w 106"/>
              <a:gd name="T81" fmla="*/ 2147483647 h 61"/>
              <a:gd name="T82" fmla="*/ 2147483647 w 106"/>
              <a:gd name="T83" fmla="*/ 2147483647 h 61"/>
              <a:gd name="T84" fmla="*/ 2147483647 w 106"/>
              <a:gd name="T85" fmla="*/ 2147483647 h 61"/>
              <a:gd name="T86" fmla="*/ 2147483647 w 106"/>
              <a:gd name="T87" fmla="*/ 2147483647 h 61"/>
              <a:gd name="T88" fmla="*/ 2147483647 w 106"/>
              <a:gd name="T89" fmla="*/ 2147483647 h 61"/>
              <a:gd name="T90" fmla="*/ 2147483647 w 106"/>
              <a:gd name="T91" fmla="*/ 2147483647 h 61"/>
              <a:gd name="T92" fmla="*/ 2147483647 w 106"/>
              <a:gd name="T93" fmla="*/ 2147483647 h 61"/>
              <a:gd name="T94" fmla="*/ 2147483647 w 106"/>
              <a:gd name="T95" fmla="*/ 2147483647 h 61"/>
              <a:gd name="T96" fmla="*/ 2147483647 w 106"/>
              <a:gd name="T97" fmla="*/ 2147483647 h 61"/>
              <a:gd name="T98" fmla="*/ 2147483647 w 106"/>
              <a:gd name="T99" fmla="*/ 2147483647 h 61"/>
              <a:gd name="T100" fmla="*/ 2147483647 w 106"/>
              <a:gd name="T101" fmla="*/ 2147483647 h 61"/>
              <a:gd name="T102" fmla="*/ 2147483647 w 106"/>
              <a:gd name="T103" fmla="*/ 2147483647 h 61"/>
              <a:gd name="T104" fmla="*/ 2147483647 w 106"/>
              <a:gd name="T105" fmla="*/ 2147483647 h 6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06" h="61">
                <a:moveTo>
                  <a:pt x="36" y="24"/>
                </a:moveTo>
                <a:cubicBezTo>
                  <a:pt x="36" y="16"/>
                  <a:pt x="36" y="16"/>
                  <a:pt x="36" y="16"/>
                </a:cubicBezTo>
                <a:cubicBezTo>
                  <a:pt x="36" y="13"/>
                  <a:pt x="34" y="11"/>
                  <a:pt x="31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5" y="11"/>
                  <a:pt x="22" y="13"/>
                  <a:pt x="22" y="16"/>
                </a:cubicBezTo>
                <a:cubicBezTo>
                  <a:pt x="22" y="24"/>
                  <a:pt x="22" y="24"/>
                  <a:pt x="22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2" y="24"/>
                  <a:pt x="10" y="26"/>
                  <a:pt x="10" y="29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5"/>
                  <a:pt x="12" y="38"/>
                  <a:pt x="15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8"/>
                  <a:pt x="25" y="50"/>
                  <a:pt x="27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4" y="50"/>
                  <a:pt x="36" y="48"/>
                  <a:pt x="36" y="45"/>
                </a:cubicBezTo>
                <a:cubicBezTo>
                  <a:pt x="36" y="38"/>
                  <a:pt x="36" y="38"/>
                  <a:pt x="36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7" y="38"/>
                  <a:pt x="49" y="35"/>
                  <a:pt x="49" y="33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6"/>
                  <a:pt x="47" y="24"/>
                  <a:pt x="44" y="24"/>
                </a:cubicBezTo>
                <a:lnTo>
                  <a:pt x="36" y="24"/>
                </a:lnTo>
                <a:close/>
                <a:moveTo>
                  <a:pt x="28" y="33"/>
                </a:move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3" y="37"/>
                  <a:pt x="23" y="37"/>
                </a:cubicBezTo>
                <a:cubicBezTo>
                  <a:pt x="23" y="36"/>
                  <a:pt x="23" y="36"/>
                  <a:pt x="23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2"/>
                  <a:pt x="28" y="32"/>
                </a:cubicBezTo>
                <a:cubicBezTo>
                  <a:pt x="28" y="33"/>
                  <a:pt x="28" y="33"/>
                  <a:pt x="28" y="33"/>
                </a:cubicBezTo>
                <a:close/>
                <a:moveTo>
                  <a:pt x="28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3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9"/>
                </a:cubicBezTo>
                <a:close/>
                <a:moveTo>
                  <a:pt x="35" y="37"/>
                </a:moveTo>
                <a:cubicBezTo>
                  <a:pt x="35" y="37"/>
                  <a:pt x="35" y="37"/>
                  <a:pt x="35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1" y="32"/>
                </a:cubicBezTo>
                <a:cubicBezTo>
                  <a:pt x="31" y="32"/>
                  <a:pt x="32" y="32"/>
                  <a:pt x="32" y="32"/>
                </a:cubicBezTo>
                <a:cubicBezTo>
                  <a:pt x="35" y="36"/>
                  <a:pt x="35" y="36"/>
                  <a:pt x="35" y="36"/>
                </a:cubicBezTo>
                <a:cubicBezTo>
                  <a:pt x="36" y="36"/>
                  <a:pt x="36" y="36"/>
                  <a:pt x="35" y="37"/>
                </a:cubicBezTo>
                <a:close/>
                <a:moveTo>
                  <a:pt x="35" y="25"/>
                </a:move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1" y="29"/>
                  <a:pt x="31" y="29"/>
                </a:cubicBezTo>
                <a:cubicBezTo>
                  <a:pt x="31" y="28"/>
                  <a:pt x="31" y="28"/>
                  <a:pt x="31" y="28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5"/>
                  <a:pt x="36" y="25"/>
                  <a:pt x="35" y="25"/>
                </a:cubicBezTo>
                <a:close/>
                <a:moveTo>
                  <a:pt x="76" y="0"/>
                </a:move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47"/>
                  <a:pt x="13" y="61"/>
                  <a:pt x="30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93" y="61"/>
                  <a:pt x="106" y="47"/>
                  <a:pt x="106" y="31"/>
                </a:cubicBezTo>
                <a:cubicBezTo>
                  <a:pt x="106" y="14"/>
                  <a:pt x="93" y="0"/>
                  <a:pt x="76" y="0"/>
                </a:cubicBezTo>
                <a:close/>
                <a:moveTo>
                  <a:pt x="29" y="54"/>
                </a:moveTo>
                <a:cubicBezTo>
                  <a:pt x="17" y="54"/>
                  <a:pt x="6" y="43"/>
                  <a:pt x="6" y="31"/>
                </a:cubicBezTo>
                <a:cubicBezTo>
                  <a:pt x="6" y="18"/>
                  <a:pt x="17" y="7"/>
                  <a:pt x="29" y="7"/>
                </a:cubicBezTo>
                <a:cubicBezTo>
                  <a:pt x="42" y="7"/>
                  <a:pt x="53" y="18"/>
                  <a:pt x="53" y="31"/>
                </a:cubicBezTo>
                <a:cubicBezTo>
                  <a:pt x="53" y="43"/>
                  <a:pt x="42" y="54"/>
                  <a:pt x="29" y="54"/>
                </a:cubicBezTo>
                <a:close/>
                <a:moveTo>
                  <a:pt x="65" y="20"/>
                </a:moveTo>
                <a:cubicBezTo>
                  <a:pt x="68" y="20"/>
                  <a:pt x="68" y="20"/>
                  <a:pt x="68" y="20"/>
                </a:cubicBezTo>
                <a:cubicBezTo>
                  <a:pt x="70" y="20"/>
                  <a:pt x="72" y="22"/>
                  <a:pt x="72" y="24"/>
                </a:cubicBezTo>
                <a:cubicBezTo>
                  <a:pt x="72" y="26"/>
                  <a:pt x="70" y="28"/>
                  <a:pt x="68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3" y="28"/>
                  <a:pt x="61" y="26"/>
                  <a:pt x="61" y="24"/>
                </a:cubicBezTo>
                <a:cubicBezTo>
                  <a:pt x="61" y="22"/>
                  <a:pt x="63" y="20"/>
                  <a:pt x="65" y="20"/>
                </a:cubicBezTo>
                <a:close/>
                <a:moveTo>
                  <a:pt x="68" y="41"/>
                </a:moveTo>
                <a:cubicBezTo>
                  <a:pt x="66" y="41"/>
                  <a:pt x="66" y="41"/>
                  <a:pt x="66" y="41"/>
                </a:cubicBezTo>
                <a:cubicBezTo>
                  <a:pt x="63" y="41"/>
                  <a:pt x="62" y="39"/>
                  <a:pt x="62" y="37"/>
                </a:cubicBezTo>
                <a:cubicBezTo>
                  <a:pt x="62" y="35"/>
                  <a:pt x="63" y="33"/>
                  <a:pt x="66" y="33"/>
                </a:cubicBezTo>
                <a:cubicBezTo>
                  <a:pt x="68" y="33"/>
                  <a:pt x="68" y="33"/>
                  <a:pt x="68" y="33"/>
                </a:cubicBezTo>
                <a:cubicBezTo>
                  <a:pt x="70" y="33"/>
                  <a:pt x="72" y="35"/>
                  <a:pt x="72" y="37"/>
                </a:cubicBezTo>
                <a:cubicBezTo>
                  <a:pt x="72" y="39"/>
                  <a:pt x="70" y="41"/>
                  <a:pt x="68" y="41"/>
                </a:cubicBezTo>
                <a:close/>
                <a:moveTo>
                  <a:pt x="80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6" y="41"/>
                  <a:pt x="74" y="39"/>
                  <a:pt x="74" y="37"/>
                </a:cubicBezTo>
                <a:cubicBezTo>
                  <a:pt x="74" y="35"/>
                  <a:pt x="76" y="33"/>
                  <a:pt x="78" y="33"/>
                </a:cubicBezTo>
                <a:cubicBezTo>
                  <a:pt x="80" y="33"/>
                  <a:pt x="80" y="33"/>
                  <a:pt x="80" y="33"/>
                </a:cubicBezTo>
                <a:cubicBezTo>
                  <a:pt x="83" y="33"/>
                  <a:pt x="84" y="35"/>
                  <a:pt x="84" y="37"/>
                </a:cubicBezTo>
                <a:cubicBezTo>
                  <a:pt x="84" y="39"/>
                  <a:pt x="83" y="41"/>
                  <a:pt x="80" y="41"/>
                </a:cubicBezTo>
                <a:close/>
                <a:moveTo>
                  <a:pt x="80" y="28"/>
                </a:moveTo>
                <a:cubicBezTo>
                  <a:pt x="78" y="28"/>
                  <a:pt x="78" y="28"/>
                  <a:pt x="78" y="28"/>
                </a:cubicBezTo>
                <a:cubicBezTo>
                  <a:pt x="76" y="28"/>
                  <a:pt x="74" y="26"/>
                  <a:pt x="74" y="24"/>
                </a:cubicBezTo>
                <a:cubicBezTo>
                  <a:pt x="74" y="22"/>
                  <a:pt x="76" y="20"/>
                  <a:pt x="78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83" y="20"/>
                  <a:pt x="84" y="22"/>
                  <a:pt x="84" y="24"/>
                </a:cubicBezTo>
                <a:cubicBezTo>
                  <a:pt x="84" y="26"/>
                  <a:pt x="83" y="28"/>
                  <a:pt x="80" y="28"/>
                </a:cubicBezTo>
                <a:close/>
                <a:moveTo>
                  <a:pt x="93" y="41"/>
                </a:moveTo>
                <a:cubicBezTo>
                  <a:pt x="91" y="41"/>
                  <a:pt x="91" y="41"/>
                  <a:pt x="91" y="41"/>
                </a:cubicBezTo>
                <a:cubicBezTo>
                  <a:pt x="89" y="41"/>
                  <a:pt x="87" y="39"/>
                  <a:pt x="87" y="37"/>
                </a:cubicBezTo>
                <a:cubicBezTo>
                  <a:pt x="87" y="35"/>
                  <a:pt x="89" y="33"/>
                  <a:pt x="91" y="33"/>
                </a:cubicBezTo>
                <a:cubicBezTo>
                  <a:pt x="93" y="33"/>
                  <a:pt x="93" y="33"/>
                  <a:pt x="93" y="33"/>
                </a:cubicBezTo>
                <a:cubicBezTo>
                  <a:pt x="95" y="33"/>
                  <a:pt x="97" y="35"/>
                  <a:pt x="97" y="37"/>
                </a:cubicBezTo>
                <a:cubicBezTo>
                  <a:pt x="97" y="39"/>
                  <a:pt x="95" y="41"/>
                  <a:pt x="93" y="41"/>
                </a:cubicBezTo>
                <a:close/>
                <a:moveTo>
                  <a:pt x="93" y="28"/>
                </a:moveTo>
                <a:cubicBezTo>
                  <a:pt x="91" y="28"/>
                  <a:pt x="91" y="28"/>
                  <a:pt x="91" y="28"/>
                </a:cubicBezTo>
                <a:cubicBezTo>
                  <a:pt x="89" y="28"/>
                  <a:pt x="87" y="26"/>
                  <a:pt x="87" y="24"/>
                </a:cubicBezTo>
                <a:cubicBezTo>
                  <a:pt x="87" y="22"/>
                  <a:pt x="89" y="20"/>
                  <a:pt x="91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5" y="20"/>
                  <a:pt x="97" y="22"/>
                  <a:pt x="97" y="24"/>
                </a:cubicBezTo>
                <a:cubicBezTo>
                  <a:pt x="97" y="26"/>
                  <a:pt x="95" y="28"/>
                  <a:pt x="93" y="2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Freeform 196"/>
          <p:cNvSpPr>
            <a:spLocks noEditPoints="1"/>
          </p:cNvSpPr>
          <p:nvPr/>
        </p:nvSpPr>
        <p:spPr bwMode="auto">
          <a:xfrm>
            <a:off x="5975350" y="5194300"/>
            <a:ext cx="493713" cy="298450"/>
          </a:xfrm>
          <a:custGeom>
            <a:avLst/>
            <a:gdLst>
              <a:gd name="T0" fmla="*/ 2147483647 w 90"/>
              <a:gd name="T1" fmla="*/ 2147483647 h 54"/>
              <a:gd name="T2" fmla="*/ 2147483647 w 90"/>
              <a:gd name="T3" fmla="*/ 2147483647 h 54"/>
              <a:gd name="T4" fmla="*/ 2147483647 w 90"/>
              <a:gd name="T5" fmla="*/ 2147483647 h 54"/>
              <a:gd name="T6" fmla="*/ 2147483647 w 90"/>
              <a:gd name="T7" fmla="*/ 2147483647 h 54"/>
              <a:gd name="T8" fmla="*/ 2147483647 w 90"/>
              <a:gd name="T9" fmla="*/ 2147483647 h 54"/>
              <a:gd name="T10" fmla="*/ 2147483647 w 90"/>
              <a:gd name="T11" fmla="*/ 2147483647 h 54"/>
              <a:gd name="T12" fmla="*/ 2147483647 w 90"/>
              <a:gd name="T13" fmla="*/ 2147483647 h 54"/>
              <a:gd name="T14" fmla="*/ 2147483647 w 90"/>
              <a:gd name="T15" fmla="*/ 2147483647 h 54"/>
              <a:gd name="T16" fmla="*/ 2147483647 w 90"/>
              <a:gd name="T17" fmla="*/ 2147483647 h 54"/>
              <a:gd name="T18" fmla="*/ 2147483647 w 90"/>
              <a:gd name="T19" fmla="*/ 2147483647 h 54"/>
              <a:gd name="T20" fmla="*/ 2147483647 w 90"/>
              <a:gd name="T21" fmla="*/ 2147483647 h 54"/>
              <a:gd name="T22" fmla="*/ 2147483647 w 90"/>
              <a:gd name="T23" fmla="*/ 2147483647 h 54"/>
              <a:gd name="T24" fmla="*/ 2147483647 w 90"/>
              <a:gd name="T25" fmla="*/ 2147483647 h 54"/>
              <a:gd name="T26" fmla="*/ 2147483647 w 90"/>
              <a:gd name="T27" fmla="*/ 2147483647 h 54"/>
              <a:gd name="T28" fmla="*/ 2147483647 w 90"/>
              <a:gd name="T29" fmla="*/ 2147483647 h 54"/>
              <a:gd name="T30" fmla="*/ 2147483647 w 90"/>
              <a:gd name="T31" fmla="*/ 2147483647 h 54"/>
              <a:gd name="T32" fmla="*/ 2147483647 w 90"/>
              <a:gd name="T33" fmla="*/ 0 h 54"/>
              <a:gd name="T34" fmla="*/ 0 w 90"/>
              <a:gd name="T35" fmla="*/ 0 h 54"/>
              <a:gd name="T36" fmla="*/ 2147483647 w 90"/>
              <a:gd name="T37" fmla="*/ 2147483647 h 54"/>
              <a:gd name="T38" fmla="*/ 2147483647 w 90"/>
              <a:gd name="T39" fmla="*/ 0 h 54"/>
              <a:gd name="T40" fmla="*/ 2147483647 w 90"/>
              <a:gd name="T41" fmla="*/ 0 h 54"/>
              <a:gd name="T42" fmla="*/ 2147483647 w 90"/>
              <a:gd name="T43" fmla="*/ 0 h 54"/>
              <a:gd name="T44" fmla="*/ 2147483647 w 90"/>
              <a:gd name="T45" fmla="*/ 2147483647 h 54"/>
              <a:gd name="T46" fmla="*/ 2147483647 w 90"/>
              <a:gd name="T47" fmla="*/ 0 h 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90" h="54">
                <a:moveTo>
                  <a:pt x="60" y="54"/>
                </a:moveTo>
                <a:cubicBezTo>
                  <a:pt x="45" y="29"/>
                  <a:pt x="45" y="29"/>
                  <a:pt x="45" y="29"/>
                </a:cubicBezTo>
                <a:cubicBezTo>
                  <a:pt x="31" y="54"/>
                  <a:pt x="31" y="54"/>
                  <a:pt x="31" y="54"/>
                </a:cubicBezTo>
                <a:lnTo>
                  <a:pt x="60" y="54"/>
                </a:lnTo>
                <a:close/>
                <a:moveTo>
                  <a:pt x="10" y="17"/>
                </a:moveTo>
                <a:cubicBezTo>
                  <a:pt x="9" y="17"/>
                  <a:pt x="8" y="18"/>
                  <a:pt x="8" y="19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8"/>
                  <a:pt x="9" y="29"/>
                  <a:pt x="10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29"/>
                  <a:pt x="83" y="28"/>
                  <a:pt x="83" y="27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8"/>
                  <a:pt x="82" y="17"/>
                  <a:pt x="81" y="17"/>
                </a:cubicBezTo>
                <a:cubicBezTo>
                  <a:pt x="73" y="17"/>
                  <a:pt x="73" y="17"/>
                  <a:pt x="73" y="17"/>
                </a:cubicBezTo>
                <a:cubicBezTo>
                  <a:pt x="18" y="17"/>
                  <a:pt x="18" y="17"/>
                  <a:pt x="18" y="17"/>
                </a:cubicBezTo>
                <a:lnTo>
                  <a:pt x="10" y="17"/>
                </a:lnTo>
                <a:close/>
                <a:moveTo>
                  <a:pt x="34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0"/>
                  <a:pt x="8" y="17"/>
                  <a:pt x="18" y="17"/>
                </a:cubicBezTo>
                <a:cubicBezTo>
                  <a:pt x="27" y="17"/>
                  <a:pt x="35" y="9"/>
                  <a:pt x="34" y="0"/>
                </a:cubicBezTo>
                <a:close/>
                <a:moveTo>
                  <a:pt x="90" y="0"/>
                </a:moveTo>
                <a:cubicBezTo>
                  <a:pt x="56" y="0"/>
                  <a:pt x="56" y="0"/>
                  <a:pt x="56" y="0"/>
                </a:cubicBezTo>
                <a:cubicBezTo>
                  <a:pt x="56" y="9"/>
                  <a:pt x="64" y="17"/>
                  <a:pt x="73" y="17"/>
                </a:cubicBezTo>
                <a:cubicBezTo>
                  <a:pt x="82" y="17"/>
                  <a:pt x="90" y="10"/>
                  <a:pt x="90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Freeform 197"/>
          <p:cNvSpPr>
            <a:spLocks noEditPoints="1"/>
          </p:cNvSpPr>
          <p:nvPr/>
        </p:nvSpPr>
        <p:spPr bwMode="auto">
          <a:xfrm>
            <a:off x="6988175" y="5087938"/>
            <a:ext cx="406400" cy="511175"/>
          </a:xfrm>
          <a:custGeom>
            <a:avLst/>
            <a:gdLst>
              <a:gd name="T0" fmla="*/ 2147483647 w 74"/>
              <a:gd name="T1" fmla="*/ 2147483647 h 93"/>
              <a:gd name="T2" fmla="*/ 2147483647 w 74"/>
              <a:gd name="T3" fmla="*/ 2147483647 h 93"/>
              <a:gd name="T4" fmla="*/ 2147483647 w 74"/>
              <a:gd name="T5" fmla="*/ 2147483647 h 93"/>
              <a:gd name="T6" fmla="*/ 2147483647 w 74"/>
              <a:gd name="T7" fmla="*/ 2147483647 h 93"/>
              <a:gd name="T8" fmla="*/ 2147483647 w 74"/>
              <a:gd name="T9" fmla="*/ 2147483647 h 93"/>
              <a:gd name="T10" fmla="*/ 2147483647 w 74"/>
              <a:gd name="T11" fmla="*/ 2147483647 h 93"/>
              <a:gd name="T12" fmla="*/ 2147483647 w 74"/>
              <a:gd name="T13" fmla="*/ 2147483647 h 93"/>
              <a:gd name="T14" fmla="*/ 2147483647 w 74"/>
              <a:gd name="T15" fmla="*/ 2147483647 h 93"/>
              <a:gd name="T16" fmla="*/ 2147483647 w 74"/>
              <a:gd name="T17" fmla="*/ 2147483647 h 93"/>
              <a:gd name="T18" fmla="*/ 2147483647 w 74"/>
              <a:gd name="T19" fmla="*/ 2147483647 h 93"/>
              <a:gd name="T20" fmla="*/ 2147483647 w 74"/>
              <a:gd name="T21" fmla="*/ 2147483647 h 93"/>
              <a:gd name="T22" fmla="*/ 2147483647 w 74"/>
              <a:gd name="T23" fmla="*/ 2147483647 h 93"/>
              <a:gd name="T24" fmla="*/ 2147483647 w 74"/>
              <a:gd name="T25" fmla="*/ 2147483647 h 93"/>
              <a:gd name="T26" fmla="*/ 2147483647 w 74"/>
              <a:gd name="T27" fmla="*/ 2147483647 h 93"/>
              <a:gd name="T28" fmla="*/ 2147483647 w 74"/>
              <a:gd name="T29" fmla="*/ 2147483647 h 93"/>
              <a:gd name="T30" fmla="*/ 2147483647 w 74"/>
              <a:gd name="T31" fmla="*/ 2147483647 h 93"/>
              <a:gd name="T32" fmla="*/ 2147483647 w 74"/>
              <a:gd name="T33" fmla="*/ 2147483647 h 93"/>
              <a:gd name="T34" fmla="*/ 2147483647 w 74"/>
              <a:gd name="T35" fmla="*/ 2147483647 h 93"/>
              <a:gd name="T36" fmla="*/ 2147483647 w 74"/>
              <a:gd name="T37" fmla="*/ 2147483647 h 93"/>
              <a:gd name="T38" fmla="*/ 2147483647 w 74"/>
              <a:gd name="T39" fmla="*/ 2147483647 h 93"/>
              <a:gd name="T40" fmla="*/ 2147483647 w 74"/>
              <a:gd name="T41" fmla="*/ 2147483647 h 93"/>
              <a:gd name="T42" fmla="*/ 2147483647 w 74"/>
              <a:gd name="T43" fmla="*/ 2147483647 h 93"/>
              <a:gd name="T44" fmla="*/ 2147483647 w 74"/>
              <a:gd name="T45" fmla="*/ 2147483647 h 93"/>
              <a:gd name="T46" fmla="*/ 2147483647 w 74"/>
              <a:gd name="T47" fmla="*/ 2147483647 h 93"/>
              <a:gd name="T48" fmla="*/ 2147483647 w 74"/>
              <a:gd name="T49" fmla="*/ 2147483647 h 93"/>
              <a:gd name="T50" fmla="*/ 2147483647 w 74"/>
              <a:gd name="T51" fmla="*/ 2147483647 h 93"/>
              <a:gd name="T52" fmla="*/ 2147483647 w 74"/>
              <a:gd name="T53" fmla="*/ 2147483647 h 93"/>
              <a:gd name="T54" fmla="*/ 2147483647 w 74"/>
              <a:gd name="T55" fmla="*/ 2147483647 h 93"/>
              <a:gd name="T56" fmla="*/ 2147483647 w 74"/>
              <a:gd name="T57" fmla="*/ 2147483647 h 93"/>
              <a:gd name="T58" fmla="*/ 2147483647 w 74"/>
              <a:gd name="T59" fmla="*/ 2147483647 h 93"/>
              <a:gd name="T60" fmla="*/ 2147483647 w 74"/>
              <a:gd name="T61" fmla="*/ 2147483647 h 93"/>
              <a:gd name="T62" fmla="*/ 2147483647 w 74"/>
              <a:gd name="T63" fmla="*/ 2147483647 h 93"/>
              <a:gd name="T64" fmla="*/ 2147483647 w 74"/>
              <a:gd name="T65" fmla="*/ 2147483647 h 93"/>
              <a:gd name="T66" fmla="*/ 2147483647 w 74"/>
              <a:gd name="T67" fmla="*/ 2147483647 h 93"/>
              <a:gd name="T68" fmla="*/ 2147483647 w 74"/>
              <a:gd name="T69" fmla="*/ 2147483647 h 93"/>
              <a:gd name="T70" fmla="*/ 2147483647 w 74"/>
              <a:gd name="T71" fmla="*/ 0 h 93"/>
              <a:gd name="T72" fmla="*/ 2147483647 w 74"/>
              <a:gd name="T73" fmla="*/ 2147483647 h 93"/>
              <a:gd name="T74" fmla="*/ 2147483647 w 74"/>
              <a:gd name="T75" fmla="*/ 2147483647 h 93"/>
              <a:gd name="T76" fmla="*/ 2147483647 w 74"/>
              <a:gd name="T77" fmla="*/ 2147483647 h 93"/>
              <a:gd name="T78" fmla="*/ 2147483647 w 74"/>
              <a:gd name="T79" fmla="*/ 2147483647 h 93"/>
              <a:gd name="T80" fmla="*/ 2147483647 w 74"/>
              <a:gd name="T81" fmla="*/ 2147483647 h 93"/>
              <a:gd name="T82" fmla="*/ 2147483647 w 74"/>
              <a:gd name="T83" fmla="*/ 2147483647 h 93"/>
              <a:gd name="T84" fmla="*/ 2147483647 w 74"/>
              <a:gd name="T85" fmla="*/ 2147483647 h 93"/>
              <a:gd name="T86" fmla="*/ 2147483647 w 74"/>
              <a:gd name="T87" fmla="*/ 2147483647 h 93"/>
              <a:gd name="T88" fmla="*/ 2147483647 w 74"/>
              <a:gd name="T89" fmla="*/ 2147483647 h 93"/>
              <a:gd name="T90" fmla="*/ 2147483647 w 74"/>
              <a:gd name="T91" fmla="*/ 2147483647 h 93"/>
              <a:gd name="T92" fmla="*/ 2147483647 w 74"/>
              <a:gd name="T93" fmla="*/ 2147483647 h 93"/>
              <a:gd name="T94" fmla="*/ 2147483647 w 74"/>
              <a:gd name="T95" fmla="*/ 2147483647 h 93"/>
              <a:gd name="T96" fmla="*/ 2147483647 w 74"/>
              <a:gd name="T97" fmla="*/ 2147483647 h 93"/>
              <a:gd name="T98" fmla="*/ 2147483647 w 74"/>
              <a:gd name="T99" fmla="*/ 2147483647 h 93"/>
              <a:gd name="T100" fmla="*/ 2147483647 w 74"/>
              <a:gd name="T101" fmla="*/ 2147483647 h 93"/>
              <a:gd name="T102" fmla="*/ 2147483647 w 74"/>
              <a:gd name="T103" fmla="*/ 2147483647 h 93"/>
              <a:gd name="T104" fmla="*/ 2147483647 w 74"/>
              <a:gd name="T105" fmla="*/ 2147483647 h 93"/>
              <a:gd name="T106" fmla="*/ 2147483647 w 74"/>
              <a:gd name="T107" fmla="*/ 2147483647 h 93"/>
              <a:gd name="T108" fmla="*/ 2147483647 w 74"/>
              <a:gd name="T109" fmla="*/ 2147483647 h 93"/>
              <a:gd name="T110" fmla="*/ 2147483647 w 74"/>
              <a:gd name="T111" fmla="*/ 2147483647 h 93"/>
              <a:gd name="T112" fmla="*/ 2147483647 w 74"/>
              <a:gd name="T113" fmla="*/ 2147483647 h 93"/>
              <a:gd name="T114" fmla="*/ 2147483647 w 74"/>
              <a:gd name="T115" fmla="*/ 2147483647 h 93"/>
              <a:gd name="T116" fmla="*/ 2147483647 w 74"/>
              <a:gd name="T117" fmla="*/ 2147483647 h 93"/>
              <a:gd name="T118" fmla="*/ 2147483647 w 74"/>
              <a:gd name="T119" fmla="*/ 2147483647 h 9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4" h="93">
                <a:moveTo>
                  <a:pt x="38" y="34"/>
                </a:moveTo>
                <a:cubicBezTo>
                  <a:pt x="35" y="34"/>
                  <a:pt x="35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65" y="53"/>
                </a:moveTo>
                <a:cubicBezTo>
                  <a:pt x="66" y="53"/>
                  <a:pt x="66" y="52"/>
                  <a:pt x="66" y="52"/>
                </a:cubicBezTo>
                <a:cubicBezTo>
                  <a:pt x="66" y="51"/>
                  <a:pt x="66" y="51"/>
                  <a:pt x="66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3" y="51"/>
                </a:cubicBezTo>
                <a:cubicBezTo>
                  <a:pt x="63" y="51"/>
                  <a:pt x="63" y="52"/>
                  <a:pt x="63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1"/>
                </a:cubicBezTo>
                <a:cubicBezTo>
                  <a:pt x="64" y="51"/>
                  <a:pt x="64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4" y="52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4"/>
                  <a:pt x="65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5"/>
                  <a:pt x="65" y="55"/>
                  <a:pt x="65" y="55"/>
                </a:cubicBezTo>
                <a:cubicBezTo>
                  <a:pt x="64" y="55"/>
                  <a:pt x="64" y="55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3" y="55"/>
                  <a:pt x="64" y="55"/>
                </a:cubicBezTo>
                <a:cubicBezTo>
                  <a:pt x="64" y="55"/>
                  <a:pt x="64" y="55"/>
                  <a:pt x="65" y="55"/>
                </a:cubicBezTo>
                <a:cubicBezTo>
                  <a:pt x="65" y="55"/>
                  <a:pt x="65" y="55"/>
                  <a:pt x="66" y="55"/>
                </a:cubicBezTo>
                <a:cubicBezTo>
                  <a:pt x="66" y="55"/>
                  <a:pt x="66" y="54"/>
                  <a:pt x="66" y="54"/>
                </a:cubicBezTo>
                <a:cubicBezTo>
                  <a:pt x="66" y="54"/>
                  <a:pt x="66" y="53"/>
                  <a:pt x="66" y="53"/>
                </a:cubicBezTo>
                <a:cubicBezTo>
                  <a:pt x="66" y="53"/>
                  <a:pt x="66" y="53"/>
                  <a:pt x="65" y="53"/>
                </a:cubicBezTo>
                <a:close/>
                <a:moveTo>
                  <a:pt x="38" y="39"/>
                </a:moveTo>
                <a:cubicBezTo>
                  <a:pt x="35" y="39"/>
                  <a:pt x="35" y="39"/>
                  <a:pt x="35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8" y="39"/>
                  <a:pt x="38" y="39"/>
                </a:cubicBezTo>
                <a:close/>
                <a:moveTo>
                  <a:pt x="39" y="38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38"/>
                  <a:pt x="51" y="38"/>
                  <a:pt x="51" y="38"/>
                </a:cubicBezTo>
                <a:cubicBezTo>
                  <a:pt x="39" y="38"/>
                  <a:pt x="39" y="38"/>
                  <a:pt x="39" y="38"/>
                </a:cubicBezTo>
                <a:close/>
                <a:moveTo>
                  <a:pt x="39" y="43"/>
                </a:move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9" y="43"/>
                  <a:pt x="39" y="43"/>
                  <a:pt x="39" y="43"/>
                </a:cubicBezTo>
                <a:close/>
                <a:moveTo>
                  <a:pt x="39" y="41"/>
                </a:moveTo>
                <a:cubicBezTo>
                  <a:pt x="51" y="41"/>
                  <a:pt x="51" y="41"/>
                  <a:pt x="51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39" y="41"/>
                  <a:pt x="39" y="41"/>
                  <a:pt x="39" y="41"/>
                </a:cubicBezTo>
                <a:close/>
                <a:moveTo>
                  <a:pt x="65" y="61"/>
                </a:moveTo>
                <a:cubicBezTo>
                  <a:pt x="65" y="61"/>
                  <a:pt x="64" y="61"/>
                  <a:pt x="64" y="62"/>
                </a:cubicBezTo>
                <a:cubicBezTo>
                  <a:pt x="64" y="61"/>
                  <a:pt x="64" y="61"/>
                  <a:pt x="64" y="60"/>
                </a:cubicBezTo>
                <a:cubicBezTo>
                  <a:pt x="64" y="60"/>
                  <a:pt x="65" y="60"/>
                  <a:pt x="65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0"/>
                  <a:pt x="65" y="61"/>
                  <a:pt x="65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0"/>
                  <a:pt x="66" y="60"/>
                  <a:pt x="66" y="60"/>
                </a:cubicBezTo>
                <a:cubicBezTo>
                  <a:pt x="65" y="60"/>
                  <a:pt x="65" y="59"/>
                  <a:pt x="65" y="59"/>
                </a:cubicBezTo>
                <a:cubicBezTo>
                  <a:pt x="64" y="59"/>
                  <a:pt x="64" y="60"/>
                  <a:pt x="64" y="60"/>
                </a:cubicBezTo>
                <a:cubicBezTo>
                  <a:pt x="63" y="60"/>
                  <a:pt x="63" y="61"/>
                  <a:pt x="63" y="62"/>
                </a:cubicBezTo>
                <a:cubicBezTo>
                  <a:pt x="63" y="63"/>
                  <a:pt x="63" y="63"/>
                  <a:pt x="64" y="64"/>
                </a:cubicBezTo>
                <a:cubicBezTo>
                  <a:pt x="64" y="64"/>
                  <a:pt x="64" y="64"/>
                  <a:pt x="65" y="64"/>
                </a:cubicBezTo>
                <a:cubicBezTo>
                  <a:pt x="65" y="64"/>
                  <a:pt x="66" y="64"/>
                  <a:pt x="66" y="64"/>
                </a:cubicBezTo>
                <a:cubicBezTo>
                  <a:pt x="66" y="64"/>
                  <a:pt x="66" y="63"/>
                  <a:pt x="66" y="6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1"/>
                  <a:pt x="65" y="61"/>
                  <a:pt x="65" y="61"/>
                </a:cubicBezTo>
                <a:close/>
                <a:moveTo>
                  <a:pt x="65" y="63"/>
                </a:moveTo>
                <a:cubicBezTo>
                  <a:pt x="65" y="63"/>
                  <a:pt x="65" y="64"/>
                  <a:pt x="65" y="64"/>
                </a:cubicBezTo>
                <a:cubicBezTo>
                  <a:pt x="65" y="64"/>
                  <a:pt x="64" y="63"/>
                  <a:pt x="64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62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2"/>
                  <a:pt x="65" y="62"/>
                  <a:pt x="65" y="63"/>
                </a:cubicBezTo>
                <a:cubicBezTo>
                  <a:pt x="65" y="63"/>
                  <a:pt x="65" y="63"/>
                  <a:pt x="65" y="63"/>
                </a:cubicBezTo>
                <a:close/>
                <a:moveTo>
                  <a:pt x="38" y="31"/>
                </a:moveTo>
                <a:cubicBezTo>
                  <a:pt x="35" y="31"/>
                  <a:pt x="35" y="31"/>
                  <a:pt x="35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lose/>
                <a:moveTo>
                  <a:pt x="38" y="26"/>
                </a:moveTo>
                <a:cubicBezTo>
                  <a:pt x="35" y="26"/>
                  <a:pt x="35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8"/>
                  <a:pt x="35" y="28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lose/>
                <a:moveTo>
                  <a:pt x="38" y="29"/>
                </a:moveTo>
                <a:cubicBezTo>
                  <a:pt x="35" y="29"/>
                  <a:pt x="35" y="29"/>
                  <a:pt x="35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9"/>
                  <a:pt x="38" y="29"/>
                </a:cubicBezTo>
                <a:close/>
                <a:moveTo>
                  <a:pt x="38" y="42"/>
                </a:moveTo>
                <a:cubicBezTo>
                  <a:pt x="35" y="42"/>
                  <a:pt x="35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8" y="42"/>
                  <a:pt x="38" y="42"/>
                </a:cubicBezTo>
                <a:close/>
                <a:moveTo>
                  <a:pt x="39" y="51"/>
                </a:moveTo>
                <a:cubicBezTo>
                  <a:pt x="39" y="52"/>
                  <a:pt x="38" y="52"/>
                  <a:pt x="38" y="52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5"/>
                  <a:pt x="39" y="55"/>
                  <a:pt x="39" y="55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1"/>
                  <a:pt x="40" y="51"/>
                  <a:pt x="40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lose/>
                <a:moveTo>
                  <a:pt x="40" y="60"/>
                </a:moveTo>
                <a:cubicBezTo>
                  <a:pt x="39" y="60"/>
                  <a:pt x="39" y="60"/>
                  <a:pt x="39" y="60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4"/>
                  <a:pt x="39" y="64"/>
                  <a:pt x="39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3"/>
                  <a:pt x="40" y="63"/>
                  <a:pt x="40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0" y="63"/>
                  <a:pt x="40" y="63"/>
                  <a:pt x="40" y="63"/>
                </a:cubicBezTo>
                <a:lnTo>
                  <a:pt x="40" y="60"/>
                </a:lnTo>
                <a:close/>
                <a:moveTo>
                  <a:pt x="39" y="63"/>
                </a:moveTo>
                <a:cubicBezTo>
                  <a:pt x="38" y="63"/>
                  <a:pt x="38" y="63"/>
                  <a:pt x="38" y="63"/>
                </a:cubicBezTo>
                <a:cubicBezTo>
                  <a:pt x="39" y="61"/>
                  <a:pt x="39" y="61"/>
                  <a:pt x="39" y="61"/>
                </a:cubicBezTo>
                <a:lnTo>
                  <a:pt x="39" y="63"/>
                </a:lnTo>
                <a:close/>
                <a:moveTo>
                  <a:pt x="65" y="68"/>
                </a:moveTo>
                <a:cubicBezTo>
                  <a:pt x="64" y="68"/>
                  <a:pt x="64" y="69"/>
                  <a:pt x="64" y="69"/>
                </a:cubicBezTo>
                <a:cubicBezTo>
                  <a:pt x="63" y="69"/>
                  <a:pt x="63" y="70"/>
                  <a:pt x="63" y="70"/>
                </a:cubicBezTo>
                <a:cubicBezTo>
                  <a:pt x="63" y="70"/>
                  <a:pt x="63" y="71"/>
                  <a:pt x="63" y="71"/>
                </a:cubicBezTo>
                <a:cubicBezTo>
                  <a:pt x="64" y="71"/>
                  <a:pt x="64" y="72"/>
                  <a:pt x="64" y="72"/>
                </a:cubicBezTo>
                <a:cubicBezTo>
                  <a:pt x="65" y="72"/>
                  <a:pt x="65" y="71"/>
                  <a:pt x="65" y="71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3"/>
                  <a:pt x="64" y="73"/>
                </a:cubicBezTo>
                <a:cubicBezTo>
                  <a:pt x="64" y="73"/>
                  <a:pt x="64" y="73"/>
                  <a:pt x="65" y="73"/>
                </a:cubicBezTo>
                <a:cubicBezTo>
                  <a:pt x="65" y="73"/>
                  <a:pt x="65" y="73"/>
                  <a:pt x="66" y="73"/>
                </a:cubicBezTo>
                <a:cubicBezTo>
                  <a:pt x="66" y="72"/>
                  <a:pt x="66" y="72"/>
                  <a:pt x="66" y="71"/>
                </a:cubicBezTo>
                <a:cubicBezTo>
                  <a:pt x="66" y="70"/>
                  <a:pt x="66" y="69"/>
                  <a:pt x="66" y="69"/>
                </a:cubicBezTo>
                <a:cubicBezTo>
                  <a:pt x="65" y="69"/>
                  <a:pt x="65" y="68"/>
                  <a:pt x="65" y="68"/>
                </a:cubicBezTo>
                <a:close/>
                <a:moveTo>
                  <a:pt x="65" y="71"/>
                </a:moveTo>
                <a:cubicBezTo>
                  <a:pt x="65" y="71"/>
                  <a:pt x="65" y="71"/>
                  <a:pt x="65" y="71"/>
                </a:cubicBezTo>
                <a:cubicBezTo>
                  <a:pt x="64" y="71"/>
                  <a:pt x="64" y="71"/>
                  <a:pt x="64" y="71"/>
                </a:cubicBezTo>
                <a:cubicBezTo>
                  <a:pt x="64" y="71"/>
                  <a:pt x="64" y="70"/>
                  <a:pt x="64" y="70"/>
                </a:cubicBezTo>
                <a:cubicBezTo>
                  <a:pt x="64" y="70"/>
                  <a:pt x="64" y="69"/>
                  <a:pt x="64" y="69"/>
                </a:cubicBezTo>
                <a:cubicBezTo>
                  <a:pt x="64" y="69"/>
                  <a:pt x="64" y="69"/>
                  <a:pt x="65" y="69"/>
                </a:cubicBezTo>
                <a:cubicBezTo>
                  <a:pt x="65" y="69"/>
                  <a:pt x="65" y="69"/>
                  <a:pt x="65" y="69"/>
                </a:cubicBezTo>
                <a:cubicBezTo>
                  <a:pt x="65" y="70"/>
                  <a:pt x="65" y="70"/>
                  <a:pt x="65" y="70"/>
                </a:cubicBezTo>
                <a:cubicBezTo>
                  <a:pt x="65" y="70"/>
                  <a:pt x="65" y="71"/>
                  <a:pt x="65" y="71"/>
                </a:cubicBezTo>
                <a:close/>
                <a:moveTo>
                  <a:pt x="52" y="77"/>
                </a:moveTo>
                <a:cubicBezTo>
                  <a:pt x="51" y="77"/>
                  <a:pt x="51" y="78"/>
                  <a:pt x="51" y="78"/>
                </a:cubicBezTo>
                <a:cubicBezTo>
                  <a:pt x="51" y="78"/>
                  <a:pt x="50" y="79"/>
                  <a:pt x="50" y="80"/>
                </a:cubicBezTo>
                <a:cubicBezTo>
                  <a:pt x="50" y="81"/>
                  <a:pt x="51" y="81"/>
                  <a:pt x="51" y="82"/>
                </a:cubicBezTo>
                <a:cubicBezTo>
                  <a:pt x="51" y="82"/>
                  <a:pt x="51" y="82"/>
                  <a:pt x="52" y="82"/>
                </a:cubicBezTo>
                <a:cubicBezTo>
                  <a:pt x="52" y="82"/>
                  <a:pt x="53" y="82"/>
                  <a:pt x="53" y="82"/>
                </a:cubicBezTo>
                <a:cubicBezTo>
                  <a:pt x="53" y="81"/>
                  <a:pt x="53" y="81"/>
                  <a:pt x="53" y="80"/>
                </a:cubicBezTo>
                <a:cubicBezTo>
                  <a:pt x="53" y="79"/>
                  <a:pt x="53" y="78"/>
                  <a:pt x="53" y="78"/>
                </a:cubicBezTo>
                <a:cubicBezTo>
                  <a:pt x="53" y="78"/>
                  <a:pt x="52" y="77"/>
                  <a:pt x="52" y="77"/>
                </a:cubicBezTo>
                <a:close/>
                <a:moveTo>
                  <a:pt x="52" y="81"/>
                </a:moveTo>
                <a:cubicBezTo>
                  <a:pt x="52" y="81"/>
                  <a:pt x="52" y="81"/>
                  <a:pt x="5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52" y="81"/>
                  <a:pt x="51" y="81"/>
                  <a:pt x="51" y="81"/>
                </a:cubicBezTo>
                <a:cubicBezTo>
                  <a:pt x="51" y="81"/>
                  <a:pt x="51" y="80"/>
                  <a:pt x="51" y="80"/>
                </a:cubicBezTo>
                <a:cubicBezTo>
                  <a:pt x="51" y="79"/>
                  <a:pt x="51" y="79"/>
                  <a:pt x="51" y="79"/>
                </a:cubicBezTo>
                <a:cubicBezTo>
                  <a:pt x="51" y="78"/>
                  <a:pt x="52" y="78"/>
                  <a:pt x="52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78"/>
                  <a:pt x="52" y="78"/>
                  <a:pt x="52" y="79"/>
                </a:cubicBezTo>
                <a:cubicBezTo>
                  <a:pt x="52" y="79"/>
                  <a:pt x="52" y="79"/>
                  <a:pt x="52" y="80"/>
                </a:cubicBezTo>
                <a:cubicBezTo>
                  <a:pt x="52" y="80"/>
                  <a:pt x="52" y="81"/>
                  <a:pt x="52" y="81"/>
                </a:cubicBezTo>
                <a:close/>
                <a:moveTo>
                  <a:pt x="38" y="69"/>
                </a:moveTo>
                <a:cubicBezTo>
                  <a:pt x="40" y="69"/>
                  <a:pt x="40" y="69"/>
                  <a:pt x="40" y="69"/>
                </a:cubicBezTo>
                <a:cubicBezTo>
                  <a:pt x="39" y="70"/>
                  <a:pt x="39" y="70"/>
                  <a:pt x="39" y="71"/>
                </a:cubicBezTo>
                <a:cubicBezTo>
                  <a:pt x="38" y="72"/>
                  <a:pt x="38" y="72"/>
                  <a:pt x="38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39" y="73"/>
                  <a:pt x="39" y="72"/>
                  <a:pt x="39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0" y="70"/>
                  <a:pt x="40" y="69"/>
                  <a:pt x="41" y="69"/>
                </a:cubicBezTo>
                <a:cubicBezTo>
                  <a:pt x="41" y="69"/>
                  <a:pt x="41" y="69"/>
                  <a:pt x="41" y="69"/>
                </a:cubicBezTo>
                <a:cubicBezTo>
                  <a:pt x="38" y="69"/>
                  <a:pt x="38" y="69"/>
                  <a:pt x="38" y="69"/>
                </a:cubicBezTo>
                <a:close/>
                <a:moveTo>
                  <a:pt x="41" y="78"/>
                </a:moveTo>
                <a:cubicBezTo>
                  <a:pt x="40" y="77"/>
                  <a:pt x="40" y="77"/>
                  <a:pt x="40" y="77"/>
                </a:cubicBezTo>
                <a:cubicBezTo>
                  <a:pt x="39" y="79"/>
                  <a:pt x="39" y="79"/>
                  <a:pt x="39" y="7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9"/>
                  <a:pt x="38" y="79"/>
                  <a:pt x="38" y="79"/>
                </a:cubicBezTo>
                <a:cubicBezTo>
                  <a:pt x="37" y="79"/>
                  <a:pt x="37" y="79"/>
                  <a:pt x="37" y="79"/>
                </a:cubicBezTo>
                <a:cubicBezTo>
                  <a:pt x="37" y="80"/>
                  <a:pt x="37" y="80"/>
                  <a:pt x="37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2"/>
                  <a:pt x="38" y="82"/>
                </a:cubicBezTo>
                <a:cubicBezTo>
                  <a:pt x="39" y="81"/>
                  <a:pt x="39" y="81"/>
                  <a:pt x="39" y="81"/>
                </a:cubicBezTo>
                <a:cubicBezTo>
                  <a:pt x="40" y="82"/>
                  <a:pt x="40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0" y="80"/>
                  <a:pt x="40" y="80"/>
                  <a:pt x="40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9"/>
                  <a:pt x="42" y="79"/>
                  <a:pt x="42" y="79"/>
                </a:cubicBezTo>
                <a:cubicBezTo>
                  <a:pt x="40" y="79"/>
                  <a:pt x="40" y="79"/>
                  <a:pt x="40" y="79"/>
                </a:cubicBezTo>
                <a:lnTo>
                  <a:pt x="41" y="78"/>
                </a:lnTo>
                <a:close/>
                <a:moveTo>
                  <a:pt x="52" y="54"/>
                </a:moveTo>
                <a:cubicBezTo>
                  <a:pt x="53" y="53"/>
                  <a:pt x="53" y="53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1"/>
                  <a:pt x="53" y="51"/>
                </a:cubicBezTo>
                <a:cubicBezTo>
                  <a:pt x="53" y="51"/>
                  <a:pt x="52" y="51"/>
                  <a:pt x="52" y="51"/>
                </a:cubicBezTo>
                <a:cubicBezTo>
                  <a:pt x="52" y="51"/>
                  <a:pt x="51" y="51"/>
                  <a:pt x="51" y="51"/>
                </a:cubicBezTo>
                <a:cubicBezTo>
                  <a:pt x="51" y="51"/>
                  <a:pt x="50" y="52"/>
                  <a:pt x="50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2" y="52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0" y="55"/>
                  <a:pt x="50" y="55"/>
                  <a:pt x="50" y="55"/>
                </a:cubicBezTo>
                <a:cubicBezTo>
                  <a:pt x="53" y="55"/>
                  <a:pt x="53" y="55"/>
                  <a:pt x="53" y="55"/>
                </a:cubicBezTo>
                <a:cubicBezTo>
                  <a:pt x="53" y="54"/>
                  <a:pt x="53" y="54"/>
                  <a:pt x="53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lose/>
                <a:moveTo>
                  <a:pt x="67" y="77"/>
                </a:moveTo>
                <a:cubicBezTo>
                  <a:pt x="66" y="77"/>
                  <a:pt x="66" y="77"/>
                  <a:pt x="66" y="77"/>
                </a:cubicBezTo>
                <a:cubicBezTo>
                  <a:pt x="66" y="78"/>
                  <a:pt x="66" y="78"/>
                  <a:pt x="66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7"/>
                  <a:pt x="64" y="77"/>
                  <a:pt x="64" y="77"/>
                </a:cubicBezTo>
                <a:cubicBezTo>
                  <a:pt x="63" y="77"/>
                  <a:pt x="63" y="77"/>
                  <a:pt x="63" y="77"/>
                </a:cubicBezTo>
                <a:cubicBezTo>
                  <a:pt x="63" y="78"/>
                  <a:pt x="63" y="78"/>
                  <a:pt x="63" y="78"/>
                </a:cubicBezTo>
                <a:cubicBezTo>
                  <a:pt x="62" y="78"/>
                  <a:pt x="62" y="78"/>
                  <a:pt x="62" y="78"/>
                </a:cubicBezTo>
                <a:cubicBezTo>
                  <a:pt x="62" y="79"/>
                  <a:pt x="62" y="79"/>
                  <a:pt x="62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63" y="81"/>
                  <a:pt x="63" y="81"/>
                  <a:pt x="63" y="81"/>
                </a:cubicBezTo>
                <a:cubicBezTo>
                  <a:pt x="62" y="81"/>
                  <a:pt x="62" y="81"/>
                  <a:pt x="62" y="81"/>
                </a:cubicBezTo>
                <a:cubicBezTo>
                  <a:pt x="62" y="82"/>
                  <a:pt x="62" y="82"/>
                  <a:pt x="62" y="82"/>
                </a:cubicBezTo>
                <a:cubicBezTo>
                  <a:pt x="63" y="82"/>
                  <a:pt x="63" y="82"/>
                  <a:pt x="63" y="82"/>
                </a:cubicBezTo>
                <a:cubicBezTo>
                  <a:pt x="63" y="82"/>
                  <a:pt x="63" y="82"/>
                  <a:pt x="63" y="82"/>
                </a:cubicBezTo>
                <a:cubicBezTo>
                  <a:pt x="64" y="82"/>
                  <a:pt x="64" y="82"/>
                  <a:pt x="64" y="82"/>
                </a:cubicBezTo>
                <a:cubicBezTo>
                  <a:pt x="64" y="82"/>
                  <a:pt x="64" y="82"/>
                  <a:pt x="64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81"/>
                  <a:pt x="67" y="81"/>
                  <a:pt x="67" y="81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78"/>
                  <a:pt x="67" y="78"/>
                  <a:pt x="67" y="78"/>
                </a:cubicBezTo>
                <a:cubicBezTo>
                  <a:pt x="67" y="78"/>
                  <a:pt x="67" y="78"/>
                  <a:pt x="67" y="78"/>
                </a:cubicBezTo>
                <a:lnTo>
                  <a:pt x="67" y="77"/>
                </a:lnTo>
                <a:close/>
                <a:moveTo>
                  <a:pt x="66" y="81"/>
                </a:moveTo>
                <a:cubicBezTo>
                  <a:pt x="64" y="81"/>
                  <a:pt x="64" y="81"/>
                  <a:pt x="64" y="81"/>
                </a:cubicBezTo>
                <a:cubicBezTo>
                  <a:pt x="64" y="79"/>
                  <a:pt x="64" y="79"/>
                  <a:pt x="64" y="79"/>
                </a:cubicBezTo>
                <a:cubicBezTo>
                  <a:pt x="66" y="79"/>
                  <a:pt x="66" y="79"/>
                  <a:pt x="66" y="79"/>
                </a:cubicBezTo>
                <a:lnTo>
                  <a:pt x="66" y="81"/>
                </a:lnTo>
                <a:close/>
                <a:moveTo>
                  <a:pt x="53" y="71"/>
                </a:moveTo>
                <a:cubicBezTo>
                  <a:pt x="53" y="71"/>
                  <a:pt x="53" y="70"/>
                  <a:pt x="53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9"/>
                  <a:pt x="53" y="69"/>
                  <a:pt x="53" y="69"/>
                </a:cubicBezTo>
                <a:cubicBezTo>
                  <a:pt x="53" y="69"/>
                  <a:pt x="52" y="68"/>
                  <a:pt x="52" y="68"/>
                </a:cubicBezTo>
                <a:cubicBezTo>
                  <a:pt x="51" y="68"/>
                  <a:pt x="51" y="69"/>
                  <a:pt x="51" y="69"/>
                </a:cubicBezTo>
                <a:cubicBezTo>
                  <a:pt x="51" y="69"/>
                  <a:pt x="50" y="69"/>
                  <a:pt x="50" y="70"/>
                </a:cubicBezTo>
                <a:cubicBezTo>
                  <a:pt x="50" y="70"/>
                  <a:pt x="51" y="70"/>
                  <a:pt x="51" y="70"/>
                </a:cubicBezTo>
                <a:cubicBezTo>
                  <a:pt x="51" y="70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0" y="71"/>
                  <a:pt x="50" y="72"/>
                  <a:pt x="50" y="72"/>
                </a:cubicBezTo>
                <a:cubicBezTo>
                  <a:pt x="50" y="72"/>
                  <a:pt x="51" y="73"/>
                  <a:pt x="51" y="73"/>
                </a:cubicBezTo>
                <a:cubicBezTo>
                  <a:pt x="51" y="73"/>
                  <a:pt x="51" y="73"/>
                  <a:pt x="52" y="73"/>
                </a:cubicBezTo>
                <a:cubicBezTo>
                  <a:pt x="52" y="73"/>
                  <a:pt x="53" y="73"/>
                  <a:pt x="53" y="73"/>
                </a:cubicBezTo>
                <a:cubicBezTo>
                  <a:pt x="53" y="73"/>
                  <a:pt x="53" y="72"/>
                  <a:pt x="53" y="72"/>
                </a:cubicBezTo>
                <a:cubicBezTo>
                  <a:pt x="53" y="71"/>
                  <a:pt x="53" y="71"/>
                  <a:pt x="53" y="71"/>
                </a:cubicBezTo>
                <a:cubicBezTo>
                  <a:pt x="53" y="71"/>
                  <a:pt x="53" y="71"/>
                  <a:pt x="53" y="71"/>
                </a:cubicBezTo>
                <a:close/>
                <a:moveTo>
                  <a:pt x="51" y="69"/>
                </a:moveTo>
                <a:cubicBezTo>
                  <a:pt x="52" y="69"/>
                  <a:pt x="52" y="69"/>
                  <a:pt x="52" y="69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69"/>
                  <a:pt x="52" y="70"/>
                  <a:pt x="52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70"/>
                  <a:pt x="52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69"/>
                  <a:pt x="51" y="69"/>
                </a:cubicBezTo>
                <a:close/>
                <a:moveTo>
                  <a:pt x="52" y="72"/>
                </a:move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1" y="72"/>
                </a:cubicBezTo>
                <a:cubicBezTo>
                  <a:pt x="51" y="72"/>
                  <a:pt x="51" y="72"/>
                  <a:pt x="51" y="72"/>
                </a:cubicBezTo>
                <a:cubicBezTo>
                  <a:pt x="51" y="72"/>
                  <a:pt x="51" y="71"/>
                  <a:pt x="51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1"/>
                  <a:pt x="53" y="72"/>
                  <a:pt x="53" y="72"/>
                </a:cubicBezTo>
                <a:cubicBezTo>
                  <a:pt x="53" y="72"/>
                  <a:pt x="52" y="72"/>
                  <a:pt x="52" y="72"/>
                </a:cubicBezTo>
                <a:close/>
                <a:moveTo>
                  <a:pt x="52" y="61"/>
                </a:moveTo>
                <a:cubicBezTo>
                  <a:pt x="52" y="61"/>
                  <a:pt x="52" y="61"/>
                  <a:pt x="51" y="61"/>
                </a:cubicBezTo>
                <a:cubicBezTo>
                  <a:pt x="52" y="60"/>
                  <a:pt x="52" y="60"/>
                  <a:pt x="52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0" y="62"/>
                  <a:pt x="50" y="62"/>
                  <a:pt x="50" y="62"/>
                </a:cubicBezTo>
                <a:cubicBezTo>
                  <a:pt x="51" y="62"/>
                  <a:pt x="51" y="62"/>
                  <a:pt x="51" y="62"/>
                </a:cubicBezTo>
                <a:cubicBezTo>
                  <a:pt x="51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3" y="62"/>
                  <a:pt x="53" y="63"/>
                </a:cubicBezTo>
                <a:cubicBezTo>
                  <a:pt x="53" y="63"/>
                  <a:pt x="52" y="63"/>
                  <a:pt x="52" y="63"/>
                </a:cubicBezTo>
                <a:cubicBezTo>
                  <a:pt x="52" y="63"/>
                  <a:pt x="52" y="64"/>
                  <a:pt x="52" y="64"/>
                </a:cubicBezTo>
                <a:cubicBezTo>
                  <a:pt x="52" y="64"/>
                  <a:pt x="52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63"/>
                  <a:pt x="51" y="64"/>
                  <a:pt x="51" y="64"/>
                </a:cubicBezTo>
                <a:cubicBezTo>
                  <a:pt x="51" y="64"/>
                  <a:pt x="51" y="64"/>
                  <a:pt x="52" y="64"/>
                </a:cubicBezTo>
                <a:cubicBezTo>
                  <a:pt x="52" y="64"/>
                  <a:pt x="53" y="64"/>
                  <a:pt x="53" y="64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2"/>
                  <a:pt x="53" y="62"/>
                  <a:pt x="53" y="61"/>
                </a:cubicBezTo>
                <a:cubicBezTo>
                  <a:pt x="53" y="61"/>
                  <a:pt x="52" y="61"/>
                  <a:pt x="52" y="61"/>
                </a:cubicBezTo>
                <a:close/>
                <a:moveTo>
                  <a:pt x="38" y="36"/>
                </a:moveTo>
                <a:cubicBezTo>
                  <a:pt x="35" y="36"/>
                  <a:pt x="35" y="36"/>
                  <a:pt x="35" y="36"/>
                </a:cubicBezTo>
                <a:cubicBezTo>
                  <a:pt x="35" y="36"/>
                  <a:pt x="35" y="37"/>
                  <a:pt x="35" y="37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7"/>
                  <a:pt x="38" y="37"/>
                  <a:pt x="38" y="37"/>
                </a:cubicBezTo>
                <a:cubicBezTo>
                  <a:pt x="38" y="37"/>
                  <a:pt x="38" y="36"/>
                  <a:pt x="38" y="36"/>
                </a:cubicBezTo>
                <a:close/>
                <a:moveTo>
                  <a:pt x="69" y="42"/>
                </a:moveTo>
                <a:cubicBezTo>
                  <a:pt x="66" y="42"/>
                  <a:pt x="66" y="42"/>
                  <a:pt x="66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6" y="43"/>
                  <a:pt x="66" y="43"/>
                  <a:pt x="66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2"/>
                  <a:pt x="69" y="42"/>
                  <a:pt x="69" y="42"/>
                </a:cubicBezTo>
                <a:close/>
                <a:moveTo>
                  <a:pt x="53" y="30"/>
                </a:moveTo>
                <a:cubicBezTo>
                  <a:pt x="65" y="30"/>
                  <a:pt x="65" y="30"/>
                  <a:pt x="65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53" y="30"/>
                  <a:pt x="53" y="30"/>
                  <a:pt x="53" y="30"/>
                </a:cubicBezTo>
                <a:close/>
                <a:moveTo>
                  <a:pt x="7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2"/>
                  <a:pt x="0" y="93"/>
                  <a:pt x="1" y="93"/>
                </a:cubicBezTo>
                <a:cubicBezTo>
                  <a:pt x="73" y="93"/>
                  <a:pt x="73" y="93"/>
                  <a:pt x="73" y="93"/>
                </a:cubicBezTo>
                <a:cubicBezTo>
                  <a:pt x="74" y="93"/>
                  <a:pt x="74" y="92"/>
                  <a:pt x="74" y="92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0"/>
                  <a:pt x="73" y="0"/>
                </a:cubicBezTo>
                <a:close/>
                <a:moveTo>
                  <a:pt x="30" y="82"/>
                </a:moveTo>
                <a:cubicBezTo>
                  <a:pt x="30" y="85"/>
                  <a:pt x="28" y="87"/>
                  <a:pt x="26" y="87"/>
                </a:cubicBezTo>
                <a:cubicBezTo>
                  <a:pt x="8" y="87"/>
                  <a:pt x="8" y="87"/>
                  <a:pt x="8" y="87"/>
                </a:cubicBezTo>
                <a:cubicBezTo>
                  <a:pt x="6" y="87"/>
                  <a:pt x="4" y="85"/>
                  <a:pt x="4" y="82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9"/>
                  <a:pt x="6" y="7"/>
                  <a:pt x="8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8" y="7"/>
                  <a:pt x="30" y="9"/>
                  <a:pt x="30" y="11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60"/>
                  <a:pt x="29" y="60"/>
                  <a:pt x="29" y="60"/>
                </a:cubicBezTo>
                <a:lnTo>
                  <a:pt x="30" y="82"/>
                </a:lnTo>
                <a:close/>
                <a:moveTo>
                  <a:pt x="45" y="81"/>
                </a:moveTo>
                <a:cubicBezTo>
                  <a:pt x="45" y="82"/>
                  <a:pt x="44" y="83"/>
                  <a:pt x="43" y="83"/>
                </a:cubicBezTo>
                <a:cubicBezTo>
                  <a:pt x="36" y="83"/>
                  <a:pt x="36" y="83"/>
                  <a:pt x="36" y="83"/>
                </a:cubicBezTo>
                <a:cubicBezTo>
                  <a:pt x="35" y="83"/>
                  <a:pt x="34" y="82"/>
                  <a:pt x="34" y="81"/>
                </a:cubicBezTo>
                <a:cubicBezTo>
                  <a:pt x="34" y="78"/>
                  <a:pt x="34" y="78"/>
                  <a:pt x="34" y="78"/>
                </a:cubicBezTo>
                <a:cubicBezTo>
                  <a:pt x="34" y="77"/>
                  <a:pt x="35" y="76"/>
                  <a:pt x="36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4" y="76"/>
                  <a:pt x="45" y="77"/>
                  <a:pt x="45" y="78"/>
                </a:cubicBezTo>
                <a:lnTo>
                  <a:pt x="45" y="81"/>
                </a:lnTo>
                <a:close/>
                <a:moveTo>
                  <a:pt x="45" y="72"/>
                </a:moveTo>
                <a:cubicBezTo>
                  <a:pt x="45" y="73"/>
                  <a:pt x="44" y="74"/>
                  <a:pt x="43" y="74"/>
                </a:cubicBezTo>
                <a:cubicBezTo>
                  <a:pt x="36" y="74"/>
                  <a:pt x="36" y="74"/>
                  <a:pt x="36" y="74"/>
                </a:cubicBezTo>
                <a:cubicBezTo>
                  <a:pt x="35" y="74"/>
                  <a:pt x="34" y="73"/>
                  <a:pt x="34" y="72"/>
                </a:cubicBezTo>
                <a:cubicBezTo>
                  <a:pt x="34" y="69"/>
                  <a:pt x="34" y="69"/>
                  <a:pt x="34" y="69"/>
                </a:cubicBezTo>
                <a:cubicBezTo>
                  <a:pt x="34" y="68"/>
                  <a:pt x="35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4" y="67"/>
                  <a:pt x="45" y="68"/>
                  <a:pt x="45" y="69"/>
                </a:cubicBezTo>
                <a:lnTo>
                  <a:pt x="45" y="72"/>
                </a:lnTo>
                <a:close/>
                <a:moveTo>
                  <a:pt x="45" y="63"/>
                </a:moveTo>
                <a:cubicBezTo>
                  <a:pt x="45" y="65"/>
                  <a:pt x="44" y="65"/>
                  <a:pt x="43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5" y="65"/>
                  <a:pt x="34" y="65"/>
                  <a:pt x="34" y="63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9"/>
                  <a:pt x="35" y="58"/>
                  <a:pt x="36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5" y="59"/>
                  <a:pt x="45" y="60"/>
                </a:cubicBezTo>
                <a:lnTo>
                  <a:pt x="45" y="63"/>
                </a:lnTo>
                <a:close/>
                <a:moveTo>
                  <a:pt x="45" y="54"/>
                </a:moveTo>
                <a:cubicBezTo>
                  <a:pt x="45" y="56"/>
                  <a:pt x="44" y="57"/>
                  <a:pt x="43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35" y="57"/>
                  <a:pt x="34" y="56"/>
                  <a:pt x="34" y="5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0"/>
                  <a:pt x="35" y="49"/>
                  <a:pt x="36" y="49"/>
                </a:cubicBezTo>
                <a:cubicBezTo>
                  <a:pt x="43" y="49"/>
                  <a:pt x="43" y="49"/>
                  <a:pt x="43" y="49"/>
                </a:cubicBezTo>
                <a:cubicBezTo>
                  <a:pt x="44" y="49"/>
                  <a:pt x="45" y="50"/>
                  <a:pt x="45" y="51"/>
                </a:cubicBezTo>
                <a:lnTo>
                  <a:pt x="45" y="54"/>
                </a:lnTo>
                <a:close/>
                <a:moveTo>
                  <a:pt x="57" y="81"/>
                </a:moveTo>
                <a:cubicBezTo>
                  <a:pt x="57" y="82"/>
                  <a:pt x="57" y="83"/>
                  <a:pt x="55" y="83"/>
                </a:cubicBezTo>
                <a:cubicBezTo>
                  <a:pt x="48" y="83"/>
                  <a:pt x="48" y="83"/>
                  <a:pt x="48" y="83"/>
                </a:cubicBezTo>
                <a:cubicBezTo>
                  <a:pt x="47" y="83"/>
                  <a:pt x="46" y="82"/>
                  <a:pt x="46" y="81"/>
                </a:cubicBezTo>
                <a:cubicBezTo>
                  <a:pt x="46" y="78"/>
                  <a:pt x="46" y="78"/>
                  <a:pt x="46" y="78"/>
                </a:cubicBezTo>
                <a:cubicBezTo>
                  <a:pt x="46" y="77"/>
                  <a:pt x="47" y="76"/>
                  <a:pt x="48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7" y="76"/>
                  <a:pt x="57" y="77"/>
                  <a:pt x="57" y="78"/>
                </a:cubicBezTo>
                <a:lnTo>
                  <a:pt x="57" y="81"/>
                </a:lnTo>
                <a:close/>
                <a:moveTo>
                  <a:pt x="57" y="72"/>
                </a:moveTo>
                <a:cubicBezTo>
                  <a:pt x="57" y="73"/>
                  <a:pt x="57" y="74"/>
                  <a:pt x="55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7" y="74"/>
                  <a:pt x="46" y="73"/>
                  <a:pt x="46" y="72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7" y="67"/>
                  <a:pt x="48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7" y="67"/>
                  <a:pt x="57" y="68"/>
                  <a:pt x="57" y="69"/>
                </a:cubicBezTo>
                <a:lnTo>
                  <a:pt x="57" y="72"/>
                </a:lnTo>
                <a:close/>
                <a:moveTo>
                  <a:pt x="57" y="63"/>
                </a:moveTo>
                <a:cubicBezTo>
                  <a:pt x="57" y="65"/>
                  <a:pt x="57" y="65"/>
                  <a:pt x="55" y="65"/>
                </a:cubicBezTo>
                <a:cubicBezTo>
                  <a:pt x="48" y="65"/>
                  <a:pt x="48" y="65"/>
                  <a:pt x="48" y="65"/>
                </a:cubicBezTo>
                <a:cubicBezTo>
                  <a:pt x="47" y="65"/>
                  <a:pt x="46" y="65"/>
                  <a:pt x="46" y="63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59"/>
                  <a:pt x="47" y="58"/>
                  <a:pt x="48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57" y="58"/>
                  <a:pt x="57" y="59"/>
                  <a:pt x="57" y="60"/>
                </a:cubicBezTo>
                <a:lnTo>
                  <a:pt x="57" y="63"/>
                </a:lnTo>
                <a:close/>
                <a:moveTo>
                  <a:pt x="57" y="54"/>
                </a:moveTo>
                <a:cubicBezTo>
                  <a:pt x="57" y="56"/>
                  <a:pt x="57" y="57"/>
                  <a:pt x="55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7" y="57"/>
                  <a:pt x="46" y="56"/>
                  <a:pt x="46" y="54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0"/>
                  <a:pt x="47" y="49"/>
                  <a:pt x="48" y="49"/>
                </a:cubicBezTo>
                <a:cubicBezTo>
                  <a:pt x="55" y="49"/>
                  <a:pt x="55" y="49"/>
                  <a:pt x="55" y="49"/>
                </a:cubicBezTo>
                <a:cubicBezTo>
                  <a:pt x="57" y="49"/>
                  <a:pt x="57" y="50"/>
                  <a:pt x="57" y="51"/>
                </a:cubicBezTo>
                <a:lnTo>
                  <a:pt x="57" y="54"/>
                </a:lnTo>
                <a:close/>
                <a:moveTo>
                  <a:pt x="70" y="81"/>
                </a:moveTo>
                <a:cubicBezTo>
                  <a:pt x="70" y="82"/>
                  <a:pt x="69" y="83"/>
                  <a:pt x="68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60" y="83"/>
                  <a:pt x="59" y="82"/>
                  <a:pt x="59" y="81"/>
                </a:cubicBezTo>
                <a:cubicBezTo>
                  <a:pt x="59" y="78"/>
                  <a:pt x="59" y="78"/>
                  <a:pt x="59" y="78"/>
                </a:cubicBezTo>
                <a:cubicBezTo>
                  <a:pt x="59" y="77"/>
                  <a:pt x="60" y="76"/>
                  <a:pt x="61" y="76"/>
                </a:cubicBezTo>
                <a:cubicBezTo>
                  <a:pt x="68" y="76"/>
                  <a:pt x="68" y="76"/>
                  <a:pt x="68" y="76"/>
                </a:cubicBezTo>
                <a:cubicBezTo>
                  <a:pt x="69" y="76"/>
                  <a:pt x="70" y="77"/>
                  <a:pt x="70" y="78"/>
                </a:cubicBezTo>
                <a:lnTo>
                  <a:pt x="70" y="81"/>
                </a:lnTo>
                <a:close/>
                <a:moveTo>
                  <a:pt x="70" y="72"/>
                </a:moveTo>
                <a:cubicBezTo>
                  <a:pt x="70" y="73"/>
                  <a:pt x="69" y="74"/>
                  <a:pt x="68" y="74"/>
                </a:cubicBezTo>
                <a:cubicBezTo>
                  <a:pt x="61" y="74"/>
                  <a:pt x="61" y="74"/>
                  <a:pt x="61" y="74"/>
                </a:cubicBezTo>
                <a:cubicBezTo>
                  <a:pt x="60" y="74"/>
                  <a:pt x="59" y="73"/>
                  <a:pt x="59" y="72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60" y="67"/>
                  <a:pt x="61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9" y="67"/>
                  <a:pt x="70" y="68"/>
                  <a:pt x="70" y="69"/>
                </a:cubicBezTo>
                <a:lnTo>
                  <a:pt x="70" y="72"/>
                </a:lnTo>
                <a:close/>
                <a:moveTo>
                  <a:pt x="70" y="63"/>
                </a:moveTo>
                <a:cubicBezTo>
                  <a:pt x="70" y="65"/>
                  <a:pt x="69" y="65"/>
                  <a:pt x="68" y="65"/>
                </a:cubicBezTo>
                <a:cubicBezTo>
                  <a:pt x="61" y="65"/>
                  <a:pt x="61" y="65"/>
                  <a:pt x="61" y="65"/>
                </a:cubicBezTo>
                <a:cubicBezTo>
                  <a:pt x="60" y="65"/>
                  <a:pt x="59" y="65"/>
                  <a:pt x="59" y="63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59"/>
                  <a:pt x="60" y="58"/>
                  <a:pt x="61" y="58"/>
                </a:cubicBezTo>
                <a:cubicBezTo>
                  <a:pt x="68" y="58"/>
                  <a:pt x="68" y="58"/>
                  <a:pt x="68" y="58"/>
                </a:cubicBezTo>
                <a:cubicBezTo>
                  <a:pt x="69" y="58"/>
                  <a:pt x="70" y="59"/>
                  <a:pt x="70" y="60"/>
                </a:cubicBezTo>
                <a:lnTo>
                  <a:pt x="70" y="63"/>
                </a:lnTo>
                <a:close/>
                <a:moveTo>
                  <a:pt x="70" y="54"/>
                </a:moveTo>
                <a:cubicBezTo>
                  <a:pt x="70" y="56"/>
                  <a:pt x="69" y="57"/>
                  <a:pt x="68" y="57"/>
                </a:cubicBezTo>
                <a:cubicBezTo>
                  <a:pt x="61" y="57"/>
                  <a:pt x="61" y="57"/>
                  <a:pt x="61" y="57"/>
                </a:cubicBezTo>
                <a:cubicBezTo>
                  <a:pt x="60" y="57"/>
                  <a:pt x="59" y="56"/>
                  <a:pt x="59" y="54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0"/>
                  <a:pt x="60" y="49"/>
                  <a:pt x="61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9" y="49"/>
                  <a:pt x="70" y="50"/>
                  <a:pt x="70" y="51"/>
                </a:cubicBezTo>
                <a:lnTo>
                  <a:pt x="70" y="54"/>
                </a:lnTo>
                <a:close/>
                <a:moveTo>
                  <a:pt x="70" y="44"/>
                </a:moveTo>
                <a:cubicBezTo>
                  <a:pt x="70" y="45"/>
                  <a:pt x="70" y="45"/>
                  <a:pt x="69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4" y="45"/>
                  <a:pt x="34" y="45"/>
                  <a:pt x="34" y="44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5"/>
                  <a:pt x="34" y="24"/>
                  <a:pt x="35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4"/>
                  <a:pt x="70" y="25"/>
                  <a:pt x="70" y="25"/>
                </a:cubicBezTo>
                <a:lnTo>
                  <a:pt x="70" y="44"/>
                </a:lnTo>
                <a:close/>
                <a:moveTo>
                  <a:pt x="70" y="19"/>
                </a:moveTo>
                <a:cubicBezTo>
                  <a:pt x="70" y="20"/>
                  <a:pt x="69" y="21"/>
                  <a:pt x="68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4" y="21"/>
                  <a:pt x="34" y="20"/>
                  <a:pt x="34" y="19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10"/>
                  <a:pt x="34" y="9"/>
                  <a:pt x="35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9" y="9"/>
                  <a:pt x="70" y="10"/>
                  <a:pt x="70" y="11"/>
                </a:cubicBezTo>
                <a:lnTo>
                  <a:pt x="70" y="19"/>
                </a:lnTo>
                <a:close/>
                <a:moveTo>
                  <a:pt x="69" y="36"/>
                </a:moveTo>
                <a:cubicBezTo>
                  <a:pt x="66" y="36"/>
                  <a:pt x="66" y="36"/>
                  <a:pt x="66" y="36"/>
                </a:cubicBezTo>
                <a:cubicBezTo>
                  <a:pt x="66" y="36"/>
                  <a:pt x="66" y="37"/>
                  <a:pt x="66" y="37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37"/>
                  <a:pt x="69" y="36"/>
                  <a:pt x="69" y="36"/>
                </a:cubicBezTo>
                <a:close/>
                <a:moveTo>
                  <a:pt x="53" y="28"/>
                </a:move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7"/>
                  <a:pt x="65" y="27"/>
                </a:cubicBezTo>
                <a:cubicBezTo>
                  <a:pt x="53" y="27"/>
                  <a:pt x="53" y="27"/>
                  <a:pt x="53" y="27"/>
                </a:cubicBezTo>
                <a:lnTo>
                  <a:pt x="53" y="28"/>
                </a:lnTo>
                <a:close/>
                <a:moveTo>
                  <a:pt x="69" y="29"/>
                </a:moveTo>
                <a:cubicBezTo>
                  <a:pt x="66" y="29"/>
                  <a:pt x="66" y="29"/>
                  <a:pt x="66" y="29"/>
                </a:cubicBezTo>
                <a:cubicBezTo>
                  <a:pt x="66" y="29"/>
                  <a:pt x="66" y="29"/>
                  <a:pt x="66" y="2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6" y="30"/>
                  <a:pt x="66" y="30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9"/>
                  <a:pt x="69" y="29"/>
                  <a:pt x="69" y="29"/>
                </a:cubicBezTo>
                <a:close/>
                <a:moveTo>
                  <a:pt x="39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5"/>
                  <a:pt x="51" y="35"/>
                  <a:pt x="51" y="35"/>
                </a:cubicBezTo>
                <a:cubicBezTo>
                  <a:pt x="39" y="35"/>
                  <a:pt x="39" y="35"/>
                  <a:pt x="39" y="35"/>
                </a:cubicBezTo>
                <a:lnTo>
                  <a:pt x="39" y="36"/>
                </a:lnTo>
                <a:close/>
                <a:moveTo>
                  <a:pt x="69" y="31"/>
                </a:move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3"/>
                  <a:pt x="69" y="33"/>
                  <a:pt x="69" y="33"/>
                </a:cubicBezTo>
                <a:cubicBezTo>
                  <a:pt x="69" y="31"/>
                  <a:pt x="69" y="31"/>
                  <a:pt x="69" y="31"/>
                </a:cubicBezTo>
                <a:cubicBezTo>
                  <a:pt x="69" y="31"/>
                  <a:pt x="69" y="31"/>
                  <a:pt x="69" y="31"/>
                </a:cubicBezTo>
                <a:close/>
                <a:moveTo>
                  <a:pt x="69" y="26"/>
                </a:moveTo>
                <a:cubicBezTo>
                  <a:pt x="66" y="26"/>
                  <a:pt x="66" y="26"/>
                  <a:pt x="66" y="26"/>
                </a:cubicBezTo>
                <a:cubicBezTo>
                  <a:pt x="66" y="26"/>
                  <a:pt x="66" y="26"/>
                  <a:pt x="66" y="26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7"/>
                  <a:pt x="66" y="28"/>
                  <a:pt x="66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28"/>
                  <a:pt x="69" y="27"/>
                  <a:pt x="69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9" y="26"/>
                  <a:pt x="69" y="26"/>
                  <a:pt x="69" y="26"/>
                </a:cubicBezTo>
                <a:close/>
                <a:moveTo>
                  <a:pt x="69" y="34"/>
                </a:moveTo>
                <a:cubicBezTo>
                  <a:pt x="66" y="34"/>
                  <a:pt x="66" y="34"/>
                  <a:pt x="66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66" y="36"/>
                  <a:pt x="66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6"/>
                  <a:pt x="69" y="35"/>
                  <a:pt x="69" y="35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69" y="34"/>
                </a:cubicBezTo>
                <a:close/>
                <a:moveTo>
                  <a:pt x="69" y="39"/>
                </a:move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41"/>
                  <a:pt x="66" y="41"/>
                  <a:pt x="66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41"/>
                  <a:pt x="69" y="41"/>
                  <a:pt x="69" y="41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9" y="39"/>
                  <a:pt x="69" y="39"/>
                </a:cubicBezTo>
                <a:close/>
                <a:moveTo>
                  <a:pt x="53" y="38"/>
                </a:moveTo>
                <a:cubicBezTo>
                  <a:pt x="65" y="38"/>
                  <a:pt x="65" y="38"/>
                  <a:pt x="65" y="38"/>
                </a:cubicBezTo>
                <a:cubicBezTo>
                  <a:pt x="65" y="38"/>
                  <a:pt x="65" y="38"/>
                  <a:pt x="65" y="38"/>
                </a:cubicBezTo>
                <a:cubicBezTo>
                  <a:pt x="53" y="38"/>
                  <a:pt x="53" y="38"/>
                  <a:pt x="53" y="38"/>
                </a:cubicBezTo>
                <a:close/>
                <a:moveTo>
                  <a:pt x="39" y="30"/>
                </a:moveTo>
                <a:cubicBezTo>
                  <a:pt x="51" y="30"/>
                  <a:pt x="51" y="30"/>
                  <a:pt x="51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39" y="30"/>
                  <a:pt x="39" y="30"/>
                  <a:pt x="39" y="30"/>
                </a:cubicBezTo>
                <a:close/>
                <a:moveTo>
                  <a:pt x="53" y="41"/>
                </a:moveTo>
                <a:cubicBezTo>
                  <a:pt x="65" y="41"/>
                  <a:pt x="65" y="41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53" y="41"/>
                  <a:pt x="53" y="41"/>
                  <a:pt x="53" y="41"/>
                </a:cubicBezTo>
                <a:close/>
                <a:moveTo>
                  <a:pt x="39" y="28"/>
                </a:move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7"/>
                  <a:pt x="51" y="27"/>
                </a:cubicBezTo>
                <a:cubicBezTo>
                  <a:pt x="39" y="27"/>
                  <a:pt x="39" y="27"/>
                  <a:pt x="39" y="27"/>
                </a:cubicBezTo>
                <a:lnTo>
                  <a:pt x="39" y="28"/>
                </a:lnTo>
                <a:close/>
                <a:moveTo>
                  <a:pt x="53" y="43"/>
                </a:moveTo>
                <a:cubicBezTo>
                  <a:pt x="65" y="43"/>
                  <a:pt x="65" y="43"/>
                  <a:pt x="65" y="43"/>
                </a:cubicBezTo>
                <a:cubicBezTo>
                  <a:pt x="65" y="43"/>
                  <a:pt x="65" y="43"/>
                  <a:pt x="65" y="43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39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39" y="33"/>
                  <a:pt x="39" y="33"/>
                  <a:pt x="39" y="33"/>
                </a:cubicBezTo>
                <a:close/>
                <a:moveTo>
                  <a:pt x="53" y="36"/>
                </a:moveTo>
                <a:cubicBezTo>
                  <a:pt x="65" y="36"/>
                  <a:pt x="65" y="36"/>
                  <a:pt x="65" y="36"/>
                </a:cubicBezTo>
                <a:cubicBezTo>
                  <a:pt x="65" y="35"/>
                  <a:pt x="65" y="35"/>
                  <a:pt x="65" y="35"/>
                </a:cubicBezTo>
                <a:cubicBezTo>
                  <a:pt x="53" y="35"/>
                  <a:pt x="53" y="35"/>
                  <a:pt x="53" y="35"/>
                </a:cubicBezTo>
                <a:lnTo>
                  <a:pt x="53" y="36"/>
                </a:lnTo>
                <a:close/>
                <a:moveTo>
                  <a:pt x="53" y="33"/>
                </a:move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53" y="33"/>
                  <a:pt x="53" y="33"/>
                  <a:pt x="53" y="3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Freeform 198"/>
          <p:cNvSpPr>
            <a:spLocks noEditPoints="1"/>
          </p:cNvSpPr>
          <p:nvPr/>
        </p:nvSpPr>
        <p:spPr bwMode="auto">
          <a:xfrm>
            <a:off x="7912100" y="5087938"/>
            <a:ext cx="511175" cy="511175"/>
          </a:xfrm>
          <a:custGeom>
            <a:avLst/>
            <a:gdLst>
              <a:gd name="T0" fmla="*/ 0 w 93"/>
              <a:gd name="T1" fmla="*/ 2147483647 h 93"/>
              <a:gd name="T2" fmla="*/ 2147483647 w 93"/>
              <a:gd name="T3" fmla="*/ 2147483647 h 93"/>
              <a:gd name="T4" fmla="*/ 2147483647 w 93"/>
              <a:gd name="T5" fmla="*/ 2147483647 h 93"/>
              <a:gd name="T6" fmla="*/ 2147483647 w 93"/>
              <a:gd name="T7" fmla="*/ 2147483647 h 93"/>
              <a:gd name="T8" fmla="*/ 2147483647 w 93"/>
              <a:gd name="T9" fmla="*/ 2147483647 h 93"/>
              <a:gd name="T10" fmla="*/ 2147483647 w 93"/>
              <a:gd name="T11" fmla="*/ 2147483647 h 93"/>
              <a:gd name="T12" fmla="*/ 2147483647 w 93"/>
              <a:gd name="T13" fmla="*/ 2147483647 h 93"/>
              <a:gd name="T14" fmla="*/ 2147483647 w 93"/>
              <a:gd name="T15" fmla="*/ 2147483647 h 93"/>
              <a:gd name="T16" fmla="*/ 2147483647 w 93"/>
              <a:gd name="T17" fmla="*/ 2147483647 h 93"/>
              <a:gd name="T18" fmla="*/ 2147483647 w 93"/>
              <a:gd name="T19" fmla="*/ 2147483647 h 93"/>
              <a:gd name="T20" fmla="*/ 2147483647 w 93"/>
              <a:gd name="T21" fmla="*/ 2147483647 h 93"/>
              <a:gd name="T22" fmla="*/ 2147483647 w 93"/>
              <a:gd name="T23" fmla="*/ 2147483647 h 93"/>
              <a:gd name="T24" fmla="*/ 2147483647 w 93"/>
              <a:gd name="T25" fmla="*/ 2147483647 h 93"/>
              <a:gd name="T26" fmla="*/ 2147483647 w 93"/>
              <a:gd name="T27" fmla="*/ 2147483647 h 93"/>
              <a:gd name="T28" fmla="*/ 2147483647 w 93"/>
              <a:gd name="T29" fmla="*/ 2147483647 h 93"/>
              <a:gd name="T30" fmla="*/ 2147483647 w 93"/>
              <a:gd name="T31" fmla="*/ 2147483647 h 93"/>
              <a:gd name="T32" fmla="*/ 2147483647 w 93"/>
              <a:gd name="T33" fmla="*/ 2147483647 h 93"/>
              <a:gd name="T34" fmla="*/ 2147483647 w 93"/>
              <a:gd name="T35" fmla="*/ 2147483647 h 93"/>
              <a:gd name="T36" fmla="*/ 2147483647 w 93"/>
              <a:gd name="T37" fmla="*/ 2147483647 h 93"/>
              <a:gd name="T38" fmla="*/ 2147483647 w 93"/>
              <a:gd name="T39" fmla="*/ 2147483647 h 93"/>
              <a:gd name="T40" fmla="*/ 2147483647 w 93"/>
              <a:gd name="T41" fmla="*/ 2147483647 h 93"/>
              <a:gd name="T42" fmla="*/ 2147483647 w 93"/>
              <a:gd name="T43" fmla="*/ 2147483647 h 93"/>
              <a:gd name="T44" fmla="*/ 2147483647 w 93"/>
              <a:gd name="T45" fmla="*/ 2147483647 h 93"/>
              <a:gd name="T46" fmla="*/ 2147483647 w 93"/>
              <a:gd name="T47" fmla="*/ 2147483647 h 93"/>
              <a:gd name="T48" fmla="*/ 2147483647 w 93"/>
              <a:gd name="T49" fmla="*/ 2147483647 h 93"/>
              <a:gd name="T50" fmla="*/ 2147483647 w 93"/>
              <a:gd name="T51" fmla="*/ 2147483647 h 93"/>
              <a:gd name="T52" fmla="*/ 2147483647 w 93"/>
              <a:gd name="T53" fmla="*/ 2147483647 h 93"/>
              <a:gd name="T54" fmla="*/ 2147483647 w 93"/>
              <a:gd name="T55" fmla="*/ 2147483647 h 93"/>
              <a:gd name="T56" fmla="*/ 2147483647 w 93"/>
              <a:gd name="T57" fmla="*/ 2147483647 h 93"/>
              <a:gd name="T58" fmla="*/ 2147483647 w 93"/>
              <a:gd name="T59" fmla="*/ 2147483647 h 93"/>
              <a:gd name="T60" fmla="*/ 2147483647 w 93"/>
              <a:gd name="T61" fmla="*/ 2147483647 h 93"/>
              <a:gd name="T62" fmla="*/ 2147483647 w 93"/>
              <a:gd name="T63" fmla="*/ 2147483647 h 93"/>
              <a:gd name="T64" fmla="*/ 2147483647 w 93"/>
              <a:gd name="T65" fmla="*/ 2147483647 h 93"/>
              <a:gd name="T66" fmla="*/ 2147483647 w 93"/>
              <a:gd name="T67" fmla="*/ 2147483647 h 93"/>
              <a:gd name="T68" fmla="*/ 2147483647 w 93"/>
              <a:gd name="T69" fmla="*/ 2147483647 h 93"/>
              <a:gd name="T70" fmla="*/ 2147483647 w 93"/>
              <a:gd name="T71" fmla="*/ 2147483647 h 93"/>
              <a:gd name="T72" fmla="*/ 2147483647 w 93"/>
              <a:gd name="T73" fmla="*/ 2147483647 h 93"/>
              <a:gd name="T74" fmla="*/ 2147483647 w 93"/>
              <a:gd name="T75" fmla="*/ 2147483647 h 93"/>
              <a:gd name="T76" fmla="*/ 2147483647 w 93"/>
              <a:gd name="T77" fmla="*/ 2147483647 h 93"/>
              <a:gd name="T78" fmla="*/ 2147483647 w 93"/>
              <a:gd name="T79" fmla="*/ 2147483647 h 93"/>
              <a:gd name="T80" fmla="*/ 2147483647 w 93"/>
              <a:gd name="T81" fmla="*/ 2147483647 h 93"/>
              <a:gd name="T82" fmla="*/ 2147483647 w 93"/>
              <a:gd name="T83" fmla="*/ 2147483647 h 93"/>
              <a:gd name="T84" fmla="*/ 2147483647 w 93"/>
              <a:gd name="T85" fmla="*/ 2147483647 h 93"/>
              <a:gd name="T86" fmla="*/ 2147483647 w 93"/>
              <a:gd name="T87" fmla="*/ 2147483647 h 93"/>
              <a:gd name="T88" fmla="*/ 2147483647 w 93"/>
              <a:gd name="T89" fmla="*/ 2147483647 h 9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2"/>
                  <a:pt x="21" y="93"/>
                  <a:pt x="46" y="93"/>
                </a:cubicBezTo>
                <a:cubicBezTo>
                  <a:pt x="72" y="93"/>
                  <a:pt x="93" y="72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3" y="88"/>
                  <a:pt x="4" y="70"/>
                  <a:pt x="4" y="47"/>
                </a:cubicBezTo>
                <a:cubicBezTo>
                  <a:pt x="4" y="23"/>
                  <a:pt x="23" y="5"/>
                  <a:pt x="46" y="5"/>
                </a:cubicBezTo>
                <a:cubicBezTo>
                  <a:pt x="69" y="5"/>
                  <a:pt x="88" y="23"/>
                  <a:pt x="88" y="47"/>
                </a:cubicBezTo>
                <a:cubicBezTo>
                  <a:pt x="88" y="70"/>
                  <a:pt x="69" y="88"/>
                  <a:pt x="46" y="88"/>
                </a:cubicBezTo>
                <a:close/>
                <a:moveTo>
                  <a:pt x="46" y="16"/>
                </a:moveTo>
                <a:cubicBezTo>
                  <a:pt x="49" y="16"/>
                  <a:pt x="51" y="14"/>
                  <a:pt x="51" y="11"/>
                </a:cubicBezTo>
                <a:cubicBezTo>
                  <a:pt x="51" y="9"/>
                  <a:pt x="49" y="7"/>
                  <a:pt x="46" y="7"/>
                </a:cubicBezTo>
                <a:cubicBezTo>
                  <a:pt x="44" y="7"/>
                  <a:pt x="42" y="9"/>
                  <a:pt x="42" y="11"/>
                </a:cubicBezTo>
                <a:cubicBezTo>
                  <a:pt x="42" y="14"/>
                  <a:pt x="44" y="16"/>
                  <a:pt x="46" y="16"/>
                </a:cubicBezTo>
                <a:close/>
                <a:moveTo>
                  <a:pt x="31" y="20"/>
                </a:moveTo>
                <a:cubicBezTo>
                  <a:pt x="33" y="19"/>
                  <a:pt x="34" y="16"/>
                  <a:pt x="32" y="14"/>
                </a:cubicBezTo>
                <a:cubicBezTo>
                  <a:pt x="31" y="12"/>
                  <a:pt x="29" y="11"/>
                  <a:pt x="27" y="12"/>
                </a:cubicBezTo>
                <a:cubicBezTo>
                  <a:pt x="24" y="13"/>
                  <a:pt x="24" y="16"/>
                  <a:pt x="25" y="18"/>
                </a:cubicBezTo>
                <a:cubicBezTo>
                  <a:pt x="26" y="20"/>
                  <a:pt x="29" y="21"/>
                  <a:pt x="31" y="20"/>
                </a:cubicBezTo>
                <a:close/>
                <a:moveTo>
                  <a:pt x="14" y="33"/>
                </a:moveTo>
                <a:cubicBezTo>
                  <a:pt x="16" y="34"/>
                  <a:pt x="18" y="33"/>
                  <a:pt x="19" y="31"/>
                </a:cubicBezTo>
                <a:cubicBezTo>
                  <a:pt x="21" y="29"/>
                  <a:pt x="20" y="26"/>
                  <a:pt x="18" y="25"/>
                </a:cubicBezTo>
                <a:cubicBezTo>
                  <a:pt x="16" y="24"/>
                  <a:pt x="13" y="25"/>
                  <a:pt x="12" y="27"/>
                </a:cubicBezTo>
                <a:cubicBezTo>
                  <a:pt x="11" y="29"/>
                  <a:pt x="12" y="31"/>
                  <a:pt x="14" y="33"/>
                </a:cubicBezTo>
                <a:close/>
                <a:moveTo>
                  <a:pt x="15" y="47"/>
                </a:moveTo>
                <a:cubicBezTo>
                  <a:pt x="15" y="44"/>
                  <a:pt x="13" y="42"/>
                  <a:pt x="11" y="42"/>
                </a:cubicBezTo>
                <a:cubicBezTo>
                  <a:pt x="9" y="42"/>
                  <a:pt x="7" y="44"/>
                  <a:pt x="7" y="47"/>
                </a:cubicBezTo>
                <a:cubicBezTo>
                  <a:pt x="7" y="49"/>
                  <a:pt x="9" y="51"/>
                  <a:pt x="11" y="51"/>
                </a:cubicBezTo>
                <a:cubicBezTo>
                  <a:pt x="13" y="51"/>
                  <a:pt x="15" y="49"/>
                  <a:pt x="15" y="47"/>
                </a:cubicBezTo>
                <a:close/>
                <a:moveTo>
                  <a:pt x="14" y="61"/>
                </a:moveTo>
                <a:cubicBezTo>
                  <a:pt x="12" y="62"/>
                  <a:pt x="11" y="64"/>
                  <a:pt x="12" y="66"/>
                </a:cubicBezTo>
                <a:cubicBezTo>
                  <a:pt x="13" y="68"/>
                  <a:pt x="16" y="69"/>
                  <a:pt x="18" y="68"/>
                </a:cubicBezTo>
                <a:cubicBezTo>
                  <a:pt x="20" y="67"/>
                  <a:pt x="21" y="64"/>
                  <a:pt x="19" y="62"/>
                </a:cubicBezTo>
                <a:cubicBezTo>
                  <a:pt x="18" y="60"/>
                  <a:pt x="16" y="59"/>
                  <a:pt x="14" y="61"/>
                </a:cubicBezTo>
                <a:close/>
                <a:moveTo>
                  <a:pt x="31" y="73"/>
                </a:moveTo>
                <a:cubicBezTo>
                  <a:pt x="29" y="72"/>
                  <a:pt x="26" y="73"/>
                  <a:pt x="25" y="75"/>
                </a:cubicBezTo>
                <a:cubicBezTo>
                  <a:pt x="24" y="77"/>
                  <a:pt x="24" y="80"/>
                  <a:pt x="27" y="81"/>
                </a:cubicBezTo>
                <a:cubicBezTo>
                  <a:pt x="29" y="82"/>
                  <a:pt x="31" y="81"/>
                  <a:pt x="32" y="79"/>
                </a:cubicBezTo>
                <a:cubicBezTo>
                  <a:pt x="34" y="77"/>
                  <a:pt x="33" y="75"/>
                  <a:pt x="31" y="73"/>
                </a:cubicBezTo>
                <a:close/>
                <a:moveTo>
                  <a:pt x="46" y="78"/>
                </a:moveTo>
                <a:cubicBezTo>
                  <a:pt x="44" y="78"/>
                  <a:pt x="42" y="80"/>
                  <a:pt x="42" y="82"/>
                </a:cubicBezTo>
                <a:cubicBezTo>
                  <a:pt x="42" y="84"/>
                  <a:pt x="44" y="86"/>
                  <a:pt x="46" y="86"/>
                </a:cubicBezTo>
                <a:cubicBezTo>
                  <a:pt x="49" y="86"/>
                  <a:pt x="51" y="84"/>
                  <a:pt x="51" y="82"/>
                </a:cubicBezTo>
                <a:cubicBezTo>
                  <a:pt x="51" y="80"/>
                  <a:pt x="49" y="78"/>
                  <a:pt x="46" y="78"/>
                </a:cubicBezTo>
                <a:close/>
                <a:moveTo>
                  <a:pt x="62" y="73"/>
                </a:moveTo>
                <a:cubicBezTo>
                  <a:pt x="60" y="75"/>
                  <a:pt x="59" y="77"/>
                  <a:pt x="60" y="79"/>
                </a:cubicBezTo>
                <a:cubicBezTo>
                  <a:pt x="61" y="81"/>
                  <a:pt x="64" y="82"/>
                  <a:pt x="66" y="81"/>
                </a:cubicBezTo>
                <a:cubicBezTo>
                  <a:pt x="68" y="80"/>
                  <a:pt x="69" y="77"/>
                  <a:pt x="68" y="75"/>
                </a:cubicBezTo>
                <a:cubicBezTo>
                  <a:pt x="67" y="73"/>
                  <a:pt x="64" y="72"/>
                  <a:pt x="62" y="73"/>
                </a:cubicBezTo>
                <a:close/>
                <a:moveTo>
                  <a:pt x="79" y="61"/>
                </a:moveTo>
                <a:cubicBezTo>
                  <a:pt x="77" y="59"/>
                  <a:pt x="74" y="60"/>
                  <a:pt x="73" y="62"/>
                </a:cubicBezTo>
                <a:cubicBezTo>
                  <a:pt x="72" y="64"/>
                  <a:pt x="73" y="67"/>
                  <a:pt x="75" y="68"/>
                </a:cubicBezTo>
                <a:cubicBezTo>
                  <a:pt x="77" y="69"/>
                  <a:pt x="79" y="68"/>
                  <a:pt x="81" y="66"/>
                </a:cubicBezTo>
                <a:cubicBezTo>
                  <a:pt x="82" y="64"/>
                  <a:pt x="81" y="62"/>
                  <a:pt x="79" y="61"/>
                </a:cubicBezTo>
                <a:close/>
                <a:moveTo>
                  <a:pt x="82" y="42"/>
                </a:moveTo>
                <a:cubicBezTo>
                  <a:pt x="79" y="42"/>
                  <a:pt x="77" y="44"/>
                  <a:pt x="77" y="47"/>
                </a:cubicBezTo>
                <a:cubicBezTo>
                  <a:pt x="77" y="49"/>
                  <a:pt x="79" y="51"/>
                  <a:pt x="82" y="51"/>
                </a:cubicBezTo>
                <a:cubicBezTo>
                  <a:pt x="84" y="51"/>
                  <a:pt x="86" y="49"/>
                  <a:pt x="86" y="47"/>
                </a:cubicBezTo>
                <a:cubicBezTo>
                  <a:pt x="86" y="44"/>
                  <a:pt x="84" y="42"/>
                  <a:pt x="82" y="42"/>
                </a:cubicBezTo>
                <a:close/>
                <a:moveTo>
                  <a:pt x="79" y="33"/>
                </a:moveTo>
                <a:cubicBezTo>
                  <a:pt x="81" y="31"/>
                  <a:pt x="82" y="29"/>
                  <a:pt x="81" y="27"/>
                </a:cubicBezTo>
                <a:cubicBezTo>
                  <a:pt x="79" y="25"/>
                  <a:pt x="77" y="24"/>
                  <a:pt x="75" y="25"/>
                </a:cubicBezTo>
                <a:cubicBezTo>
                  <a:pt x="73" y="26"/>
                  <a:pt x="72" y="29"/>
                  <a:pt x="73" y="31"/>
                </a:cubicBezTo>
                <a:cubicBezTo>
                  <a:pt x="74" y="33"/>
                  <a:pt x="77" y="34"/>
                  <a:pt x="79" y="33"/>
                </a:cubicBezTo>
                <a:close/>
                <a:moveTo>
                  <a:pt x="62" y="20"/>
                </a:moveTo>
                <a:cubicBezTo>
                  <a:pt x="64" y="21"/>
                  <a:pt x="67" y="20"/>
                  <a:pt x="68" y="18"/>
                </a:cubicBezTo>
                <a:cubicBezTo>
                  <a:pt x="69" y="16"/>
                  <a:pt x="68" y="13"/>
                  <a:pt x="66" y="12"/>
                </a:cubicBezTo>
                <a:cubicBezTo>
                  <a:pt x="64" y="11"/>
                  <a:pt x="61" y="12"/>
                  <a:pt x="60" y="14"/>
                </a:cubicBezTo>
                <a:cubicBezTo>
                  <a:pt x="59" y="16"/>
                  <a:pt x="60" y="19"/>
                  <a:pt x="62" y="20"/>
                </a:cubicBezTo>
                <a:close/>
                <a:moveTo>
                  <a:pt x="59" y="44"/>
                </a:moveTo>
                <a:cubicBezTo>
                  <a:pt x="53" y="44"/>
                  <a:pt x="52" y="45"/>
                  <a:pt x="52" y="47"/>
                </a:cubicBezTo>
                <a:cubicBezTo>
                  <a:pt x="52" y="48"/>
                  <a:pt x="53" y="49"/>
                  <a:pt x="59" y="49"/>
                </a:cubicBezTo>
                <a:cubicBezTo>
                  <a:pt x="65" y="49"/>
                  <a:pt x="70" y="48"/>
                  <a:pt x="70" y="47"/>
                </a:cubicBezTo>
                <a:cubicBezTo>
                  <a:pt x="70" y="45"/>
                  <a:pt x="65" y="44"/>
                  <a:pt x="59" y="44"/>
                </a:cubicBezTo>
                <a:close/>
                <a:moveTo>
                  <a:pt x="61" y="72"/>
                </a:moveTo>
                <a:cubicBezTo>
                  <a:pt x="62" y="72"/>
                  <a:pt x="59" y="65"/>
                  <a:pt x="55" y="58"/>
                </a:cubicBezTo>
                <a:cubicBezTo>
                  <a:pt x="51" y="51"/>
                  <a:pt x="50" y="51"/>
                  <a:pt x="49" y="52"/>
                </a:cubicBezTo>
                <a:cubicBezTo>
                  <a:pt x="48" y="52"/>
                  <a:pt x="48" y="53"/>
                  <a:pt x="52" y="60"/>
                </a:cubicBezTo>
                <a:cubicBezTo>
                  <a:pt x="56" y="67"/>
                  <a:pt x="60" y="73"/>
                  <a:pt x="61" y="72"/>
                </a:cubicBezTo>
                <a:close/>
                <a:moveTo>
                  <a:pt x="45" y="41"/>
                </a:moveTo>
                <a:cubicBezTo>
                  <a:pt x="45" y="41"/>
                  <a:pt x="45" y="40"/>
                  <a:pt x="41" y="29"/>
                </a:cubicBezTo>
                <a:cubicBezTo>
                  <a:pt x="38" y="17"/>
                  <a:pt x="35" y="8"/>
                  <a:pt x="34" y="8"/>
                </a:cubicBezTo>
                <a:cubicBezTo>
                  <a:pt x="34" y="8"/>
                  <a:pt x="37" y="17"/>
                  <a:pt x="40" y="29"/>
                </a:cubicBezTo>
                <a:cubicBezTo>
                  <a:pt x="44" y="40"/>
                  <a:pt x="44" y="41"/>
                  <a:pt x="45" y="41"/>
                </a:cubicBezTo>
                <a:close/>
                <a:moveTo>
                  <a:pt x="46" y="43"/>
                </a:moveTo>
                <a:cubicBezTo>
                  <a:pt x="44" y="43"/>
                  <a:pt x="43" y="45"/>
                  <a:pt x="43" y="47"/>
                </a:cubicBezTo>
                <a:cubicBezTo>
                  <a:pt x="43" y="49"/>
                  <a:pt x="44" y="50"/>
                  <a:pt x="46" y="50"/>
                </a:cubicBezTo>
                <a:cubicBezTo>
                  <a:pt x="48" y="50"/>
                  <a:pt x="50" y="49"/>
                  <a:pt x="50" y="47"/>
                </a:cubicBezTo>
                <a:cubicBezTo>
                  <a:pt x="50" y="45"/>
                  <a:pt x="48" y="43"/>
                  <a:pt x="46" y="4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Freeform 411"/>
          <p:cNvSpPr>
            <a:spLocks noEditPoints="1"/>
          </p:cNvSpPr>
          <p:nvPr/>
        </p:nvSpPr>
        <p:spPr bwMode="auto">
          <a:xfrm>
            <a:off x="4003675" y="2657475"/>
            <a:ext cx="533400" cy="461963"/>
          </a:xfrm>
          <a:custGeom>
            <a:avLst/>
            <a:gdLst>
              <a:gd name="T0" fmla="*/ 2147483647 w 97"/>
              <a:gd name="T1" fmla="*/ 2147483647 h 84"/>
              <a:gd name="T2" fmla="*/ 2147483647 w 97"/>
              <a:gd name="T3" fmla="*/ 2147483647 h 84"/>
              <a:gd name="T4" fmla="*/ 2147483647 w 97"/>
              <a:gd name="T5" fmla="*/ 2147483647 h 84"/>
              <a:gd name="T6" fmla="*/ 0 w 97"/>
              <a:gd name="T7" fmla="*/ 2147483647 h 84"/>
              <a:gd name="T8" fmla="*/ 2147483647 w 97"/>
              <a:gd name="T9" fmla="*/ 2147483647 h 84"/>
              <a:gd name="T10" fmla="*/ 2147483647 w 97"/>
              <a:gd name="T11" fmla="*/ 2147483647 h 84"/>
              <a:gd name="T12" fmla="*/ 2147483647 w 97"/>
              <a:gd name="T13" fmla="*/ 2147483647 h 84"/>
              <a:gd name="T14" fmla="*/ 2147483647 w 97"/>
              <a:gd name="T15" fmla="*/ 2147483647 h 84"/>
              <a:gd name="T16" fmla="*/ 2147483647 w 97"/>
              <a:gd name="T17" fmla="*/ 2147483647 h 84"/>
              <a:gd name="T18" fmla="*/ 2147483647 w 97"/>
              <a:gd name="T19" fmla="*/ 2147483647 h 84"/>
              <a:gd name="T20" fmla="*/ 2147483647 w 97"/>
              <a:gd name="T21" fmla="*/ 0 h 84"/>
              <a:gd name="T22" fmla="*/ 2147483647 w 97"/>
              <a:gd name="T23" fmla="*/ 0 h 84"/>
              <a:gd name="T24" fmla="*/ 2147483647 w 97"/>
              <a:gd name="T25" fmla="*/ 2147483647 h 84"/>
              <a:gd name="T26" fmla="*/ 2147483647 w 97"/>
              <a:gd name="T27" fmla="*/ 2147483647 h 84"/>
              <a:gd name="T28" fmla="*/ 2147483647 w 97"/>
              <a:gd name="T29" fmla="*/ 2147483647 h 84"/>
              <a:gd name="T30" fmla="*/ 2147483647 w 97"/>
              <a:gd name="T31" fmla="*/ 2147483647 h 84"/>
              <a:gd name="T32" fmla="*/ 2147483647 w 97"/>
              <a:gd name="T33" fmla="*/ 2147483647 h 84"/>
              <a:gd name="T34" fmla="*/ 2147483647 w 97"/>
              <a:gd name="T35" fmla="*/ 2147483647 h 84"/>
              <a:gd name="T36" fmla="*/ 2147483647 w 97"/>
              <a:gd name="T37" fmla="*/ 2147483647 h 84"/>
              <a:gd name="T38" fmla="*/ 2147483647 w 97"/>
              <a:gd name="T39" fmla="*/ 2147483647 h 84"/>
              <a:gd name="T40" fmla="*/ 2147483647 w 97"/>
              <a:gd name="T41" fmla="*/ 2147483647 h 84"/>
              <a:gd name="T42" fmla="*/ 2147483647 w 97"/>
              <a:gd name="T43" fmla="*/ 2147483647 h 84"/>
              <a:gd name="T44" fmla="*/ 2147483647 w 97"/>
              <a:gd name="T45" fmla="*/ 2147483647 h 84"/>
              <a:gd name="T46" fmla="*/ 2147483647 w 97"/>
              <a:gd name="T47" fmla="*/ 2147483647 h 84"/>
              <a:gd name="T48" fmla="*/ 2147483647 w 97"/>
              <a:gd name="T49" fmla="*/ 2147483647 h 84"/>
              <a:gd name="T50" fmla="*/ 2147483647 w 97"/>
              <a:gd name="T51" fmla="*/ 2147483647 h 84"/>
              <a:gd name="T52" fmla="*/ 2147483647 w 97"/>
              <a:gd name="T53" fmla="*/ 2147483647 h 84"/>
              <a:gd name="T54" fmla="*/ 2147483647 w 97"/>
              <a:gd name="T55" fmla="*/ 2147483647 h 84"/>
              <a:gd name="T56" fmla="*/ 2147483647 w 97"/>
              <a:gd name="T57" fmla="*/ 2147483647 h 8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7" h="84">
                <a:moveTo>
                  <a:pt x="53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8" y="17"/>
                  <a:pt x="28" y="17"/>
                  <a:pt x="28" y="17"/>
                </a:cubicBezTo>
                <a:cubicBezTo>
                  <a:pt x="0" y="42"/>
                  <a:pt x="0" y="42"/>
                  <a:pt x="0" y="4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54"/>
                  <a:pt x="28" y="54"/>
                  <a:pt x="28" y="54"/>
                </a:cubicBezTo>
                <a:cubicBezTo>
                  <a:pt x="53" y="54"/>
                  <a:pt x="53" y="54"/>
                  <a:pt x="53" y="54"/>
                </a:cubicBezTo>
                <a:lnTo>
                  <a:pt x="53" y="31"/>
                </a:lnTo>
                <a:close/>
                <a:moveTo>
                  <a:pt x="97" y="76"/>
                </a:moveTo>
                <a:cubicBezTo>
                  <a:pt x="97" y="8"/>
                  <a:pt x="97" y="8"/>
                  <a:pt x="97" y="8"/>
                </a:cubicBezTo>
                <a:cubicBezTo>
                  <a:pt x="97" y="3"/>
                  <a:pt x="93" y="0"/>
                  <a:pt x="8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3"/>
                  <a:pt x="34" y="8"/>
                </a:cubicBezTo>
                <a:cubicBezTo>
                  <a:pt x="34" y="28"/>
                  <a:pt x="34" y="28"/>
                  <a:pt x="34" y="28"/>
                </a:cubicBezTo>
                <a:cubicBezTo>
                  <a:pt x="39" y="28"/>
                  <a:pt x="39" y="28"/>
                  <a:pt x="3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6"/>
                  <a:pt x="41" y="5"/>
                  <a:pt x="43" y="5"/>
                </a:cubicBezTo>
                <a:cubicBezTo>
                  <a:pt x="88" y="5"/>
                  <a:pt x="88" y="5"/>
                  <a:pt x="88" y="5"/>
                </a:cubicBezTo>
                <a:cubicBezTo>
                  <a:pt x="91" y="5"/>
                  <a:pt x="92" y="6"/>
                  <a:pt x="92" y="8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77"/>
                  <a:pt x="91" y="79"/>
                  <a:pt x="88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1" y="79"/>
                  <a:pt x="39" y="77"/>
                  <a:pt x="39" y="76"/>
                </a:cubicBezTo>
                <a:cubicBezTo>
                  <a:pt x="39" y="57"/>
                  <a:pt x="39" y="57"/>
                  <a:pt x="39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80"/>
                  <a:pt x="38" y="84"/>
                  <a:pt x="43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93" y="84"/>
                  <a:pt x="97" y="80"/>
                  <a:pt x="97" y="76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Freeform 413"/>
          <p:cNvSpPr>
            <a:spLocks noEditPoints="1"/>
          </p:cNvSpPr>
          <p:nvPr/>
        </p:nvSpPr>
        <p:spPr bwMode="auto">
          <a:xfrm>
            <a:off x="1852613" y="2816225"/>
            <a:ext cx="669925" cy="144463"/>
          </a:xfrm>
          <a:custGeom>
            <a:avLst/>
            <a:gdLst>
              <a:gd name="T0" fmla="*/ 2147483647 w 122"/>
              <a:gd name="T1" fmla="*/ 2147483647 h 26"/>
              <a:gd name="T2" fmla="*/ 2147483647 w 122"/>
              <a:gd name="T3" fmla="*/ 2147483647 h 26"/>
              <a:gd name="T4" fmla="*/ 2147483647 w 122"/>
              <a:gd name="T5" fmla="*/ 2147483647 h 26"/>
              <a:gd name="T6" fmla="*/ 2147483647 w 122"/>
              <a:gd name="T7" fmla="*/ 2147483647 h 26"/>
              <a:gd name="T8" fmla="*/ 2147483647 w 122"/>
              <a:gd name="T9" fmla="*/ 2147483647 h 26"/>
              <a:gd name="T10" fmla="*/ 2147483647 w 122"/>
              <a:gd name="T11" fmla="*/ 2147483647 h 26"/>
              <a:gd name="T12" fmla="*/ 2147483647 w 122"/>
              <a:gd name="T13" fmla="*/ 2147483647 h 26"/>
              <a:gd name="T14" fmla="*/ 2147483647 w 122"/>
              <a:gd name="T15" fmla="*/ 2147483647 h 26"/>
              <a:gd name="T16" fmla="*/ 2147483647 w 122"/>
              <a:gd name="T17" fmla="*/ 2147483647 h 26"/>
              <a:gd name="T18" fmla="*/ 2147483647 w 122"/>
              <a:gd name="T19" fmla="*/ 2147483647 h 26"/>
              <a:gd name="T20" fmla="*/ 2147483647 w 122"/>
              <a:gd name="T21" fmla="*/ 2147483647 h 26"/>
              <a:gd name="T22" fmla="*/ 2147483647 w 122"/>
              <a:gd name="T23" fmla="*/ 2147483647 h 26"/>
              <a:gd name="T24" fmla="*/ 2147483647 w 122"/>
              <a:gd name="T25" fmla="*/ 0 h 26"/>
              <a:gd name="T26" fmla="*/ 2147483647 w 122"/>
              <a:gd name="T27" fmla="*/ 2147483647 h 26"/>
              <a:gd name="T28" fmla="*/ 2147483647 w 122"/>
              <a:gd name="T29" fmla="*/ 2147483647 h 26"/>
              <a:gd name="T30" fmla="*/ 2147483647 w 122"/>
              <a:gd name="T31" fmla="*/ 2147483647 h 26"/>
              <a:gd name="T32" fmla="*/ 2147483647 w 122"/>
              <a:gd name="T33" fmla="*/ 2147483647 h 26"/>
              <a:gd name="T34" fmla="*/ 2147483647 w 122"/>
              <a:gd name="T35" fmla="*/ 2147483647 h 26"/>
              <a:gd name="T36" fmla="*/ 2147483647 w 122"/>
              <a:gd name="T37" fmla="*/ 2147483647 h 26"/>
              <a:gd name="T38" fmla="*/ 2147483647 w 122"/>
              <a:gd name="T39" fmla="*/ 2147483647 h 26"/>
              <a:gd name="T40" fmla="*/ 2147483647 w 122"/>
              <a:gd name="T41" fmla="*/ 2147483647 h 26"/>
              <a:gd name="T42" fmla="*/ 2147483647 w 122"/>
              <a:gd name="T43" fmla="*/ 2147483647 h 26"/>
              <a:gd name="T44" fmla="*/ 2147483647 w 122"/>
              <a:gd name="T45" fmla="*/ 2147483647 h 26"/>
              <a:gd name="T46" fmla="*/ 2147483647 w 122"/>
              <a:gd name="T47" fmla="*/ 2147483647 h 26"/>
              <a:gd name="T48" fmla="*/ 2147483647 w 122"/>
              <a:gd name="T49" fmla="*/ 2147483647 h 26"/>
              <a:gd name="T50" fmla="*/ 2147483647 w 122"/>
              <a:gd name="T51" fmla="*/ 2147483647 h 26"/>
              <a:gd name="T52" fmla="*/ 2147483647 w 122"/>
              <a:gd name="T53" fmla="*/ 2147483647 h 26"/>
              <a:gd name="T54" fmla="*/ 2147483647 w 122"/>
              <a:gd name="T55" fmla="*/ 2147483647 h 26"/>
              <a:gd name="T56" fmla="*/ 2147483647 w 122"/>
              <a:gd name="T57" fmla="*/ 2147483647 h 26"/>
              <a:gd name="T58" fmla="*/ 2147483647 w 122"/>
              <a:gd name="T59" fmla="*/ 2147483647 h 26"/>
              <a:gd name="T60" fmla="*/ 2147483647 w 122"/>
              <a:gd name="T61" fmla="*/ 2147483647 h 26"/>
              <a:gd name="T62" fmla="*/ 2147483647 w 122"/>
              <a:gd name="T63" fmla="*/ 2147483647 h 26"/>
              <a:gd name="T64" fmla="*/ 2147483647 w 122"/>
              <a:gd name="T65" fmla="*/ 2147483647 h 26"/>
              <a:gd name="T66" fmla="*/ 2147483647 w 122"/>
              <a:gd name="T67" fmla="*/ 2147483647 h 26"/>
              <a:gd name="T68" fmla="*/ 2147483647 w 122"/>
              <a:gd name="T69" fmla="*/ 2147483647 h 26"/>
              <a:gd name="T70" fmla="*/ 2147483647 w 122"/>
              <a:gd name="T71" fmla="*/ 2147483647 h 26"/>
              <a:gd name="T72" fmla="*/ 2147483647 w 122"/>
              <a:gd name="T73" fmla="*/ 2147483647 h 26"/>
              <a:gd name="T74" fmla="*/ 2147483647 w 122"/>
              <a:gd name="T75" fmla="*/ 2147483647 h 26"/>
              <a:gd name="T76" fmla="*/ 2147483647 w 122"/>
              <a:gd name="T77" fmla="*/ 2147483647 h 26"/>
              <a:gd name="T78" fmla="*/ 2147483647 w 122"/>
              <a:gd name="T79" fmla="*/ 2147483647 h 26"/>
              <a:gd name="T80" fmla="*/ 2147483647 w 122"/>
              <a:gd name="T81" fmla="*/ 2147483647 h 2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22" h="26">
                <a:moveTo>
                  <a:pt x="70" y="9"/>
                </a:moveTo>
                <a:cubicBezTo>
                  <a:pt x="63" y="1"/>
                  <a:pt x="63" y="1"/>
                  <a:pt x="63" y="1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6"/>
                  <a:pt x="62" y="6"/>
                  <a:pt x="62" y="6"/>
                </a:cubicBezTo>
                <a:cubicBezTo>
                  <a:pt x="63" y="2"/>
                  <a:pt x="63" y="2"/>
                  <a:pt x="63" y="2"/>
                </a:cubicBezTo>
                <a:cubicBezTo>
                  <a:pt x="69" y="9"/>
                  <a:pt x="69" y="9"/>
                  <a:pt x="6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7"/>
                  <a:pt x="62" y="7"/>
                  <a:pt x="62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1" y="9"/>
                  <a:pt x="61" y="9"/>
                  <a:pt x="61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5"/>
                  <a:pt x="43" y="5"/>
                </a:cubicBezTo>
                <a:cubicBezTo>
                  <a:pt x="40" y="5"/>
                  <a:pt x="37" y="0"/>
                  <a:pt x="32" y="0"/>
                </a:cubicBezTo>
                <a:cubicBezTo>
                  <a:pt x="27" y="0"/>
                  <a:pt x="16" y="0"/>
                  <a:pt x="23" y="4"/>
                </a:cubicBezTo>
                <a:cubicBezTo>
                  <a:pt x="23" y="4"/>
                  <a:pt x="22" y="6"/>
                  <a:pt x="23" y="6"/>
                </a:cubicBezTo>
                <a:cubicBezTo>
                  <a:pt x="23" y="6"/>
                  <a:pt x="0" y="5"/>
                  <a:pt x="4" y="9"/>
                </a:cubicBezTo>
                <a:cubicBezTo>
                  <a:pt x="4" y="9"/>
                  <a:pt x="4" y="15"/>
                  <a:pt x="17" y="16"/>
                </a:cubicBezTo>
                <a:cubicBezTo>
                  <a:pt x="20" y="16"/>
                  <a:pt x="20" y="19"/>
                  <a:pt x="21" y="19"/>
                </a:cubicBezTo>
                <a:cubicBezTo>
                  <a:pt x="22" y="20"/>
                  <a:pt x="25" y="19"/>
                  <a:pt x="26" y="21"/>
                </a:cubicBezTo>
                <a:cubicBezTo>
                  <a:pt x="27" y="23"/>
                  <a:pt x="62" y="26"/>
                  <a:pt x="80" y="24"/>
                </a:cubicBezTo>
                <a:cubicBezTo>
                  <a:pt x="97" y="23"/>
                  <a:pt x="122" y="9"/>
                  <a:pt x="122" y="9"/>
                </a:cubicBezTo>
                <a:lnTo>
                  <a:pt x="70" y="9"/>
                </a:lnTo>
                <a:close/>
                <a:moveTo>
                  <a:pt x="60" y="6"/>
                </a:moveTo>
                <a:cubicBezTo>
                  <a:pt x="61" y="4"/>
                  <a:pt x="61" y="4"/>
                  <a:pt x="61" y="4"/>
                </a:cubicBezTo>
                <a:cubicBezTo>
                  <a:pt x="61" y="3"/>
                  <a:pt x="61" y="3"/>
                  <a:pt x="61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59" y="9"/>
                  <a:pt x="59" y="9"/>
                  <a:pt x="59" y="9"/>
                </a:cubicBezTo>
                <a:cubicBezTo>
                  <a:pt x="58" y="9"/>
                  <a:pt x="59" y="9"/>
                  <a:pt x="59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7"/>
                  <a:pt x="62" y="7"/>
                  <a:pt x="62" y="7"/>
                </a:cubicBezTo>
                <a:cubicBezTo>
                  <a:pt x="62" y="6"/>
                  <a:pt x="62" y="6"/>
                  <a:pt x="62" y="6"/>
                </a:cubicBezTo>
                <a:lnTo>
                  <a:pt x="60" y="6"/>
                </a:lnTo>
                <a:close/>
                <a:moveTo>
                  <a:pt x="64" y="8"/>
                </a:moveTo>
                <a:cubicBezTo>
                  <a:pt x="64" y="8"/>
                  <a:pt x="64" y="8"/>
                  <a:pt x="64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65" y="7"/>
                  <a:pt x="65" y="7"/>
                </a:cubicBezTo>
                <a:cubicBezTo>
                  <a:pt x="62" y="6"/>
                  <a:pt x="62" y="6"/>
                  <a:pt x="62" y="6"/>
                </a:cubicBezTo>
                <a:cubicBezTo>
                  <a:pt x="62" y="7"/>
                  <a:pt x="62" y="7"/>
                  <a:pt x="62" y="7"/>
                </a:cubicBezTo>
                <a:lnTo>
                  <a:pt x="64" y="8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Freeform 414"/>
          <p:cNvSpPr>
            <a:spLocks/>
          </p:cNvSpPr>
          <p:nvPr/>
        </p:nvSpPr>
        <p:spPr bwMode="auto">
          <a:xfrm>
            <a:off x="804863" y="2609850"/>
            <a:ext cx="538162" cy="557213"/>
          </a:xfrm>
          <a:custGeom>
            <a:avLst/>
            <a:gdLst>
              <a:gd name="T0" fmla="*/ 2147483647 w 98"/>
              <a:gd name="T1" fmla="*/ 2147483647 h 101"/>
              <a:gd name="T2" fmla="*/ 2147483647 w 98"/>
              <a:gd name="T3" fmla="*/ 0 h 101"/>
              <a:gd name="T4" fmla="*/ 2147483647 w 98"/>
              <a:gd name="T5" fmla="*/ 2147483647 h 101"/>
              <a:gd name="T6" fmla="*/ 2147483647 w 98"/>
              <a:gd name="T7" fmla="*/ 2147483647 h 101"/>
              <a:gd name="T8" fmla="*/ 2147483647 w 98"/>
              <a:gd name="T9" fmla="*/ 0 h 101"/>
              <a:gd name="T10" fmla="*/ 2147483647 w 98"/>
              <a:gd name="T11" fmla="*/ 2147483647 h 101"/>
              <a:gd name="T12" fmla="*/ 0 w 98"/>
              <a:gd name="T13" fmla="*/ 2147483647 h 101"/>
              <a:gd name="T14" fmla="*/ 2147483647 w 98"/>
              <a:gd name="T15" fmla="*/ 2147483647 h 101"/>
              <a:gd name="T16" fmla="*/ 2147483647 w 98"/>
              <a:gd name="T17" fmla="*/ 2147483647 h 101"/>
              <a:gd name="T18" fmla="*/ 2147483647 w 98"/>
              <a:gd name="T19" fmla="*/ 2147483647 h 1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" h="101">
                <a:moveTo>
                  <a:pt x="78" y="72"/>
                </a:moveTo>
                <a:cubicBezTo>
                  <a:pt x="98" y="37"/>
                  <a:pt x="41" y="0"/>
                  <a:pt x="41" y="0"/>
                </a:cubicBezTo>
                <a:cubicBezTo>
                  <a:pt x="59" y="17"/>
                  <a:pt x="49" y="54"/>
                  <a:pt x="43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55" y="31"/>
                  <a:pt x="41" y="0"/>
                  <a:pt x="41" y="0"/>
                </a:cubicBezTo>
                <a:cubicBezTo>
                  <a:pt x="49" y="18"/>
                  <a:pt x="33" y="55"/>
                  <a:pt x="25" y="72"/>
                </a:cubicBezTo>
                <a:cubicBezTo>
                  <a:pt x="11" y="72"/>
                  <a:pt x="0" y="72"/>
                  <a:pt x="0" y="72"/>
                </a:cubicBezTo>
                <a:cubicBezTo>
                  <a:pt x="0" y="72"/>
                  <a:pt x="8" y="96"/>
                  <a:pt x="31" y="99"/>
                </a:cubicBezTo>
                <a:cubicBezTo>
                  <a:pt x="53" y="101"/>
                  <a:pt x="85" y="91"/>
                  <a:pt x="98" y="72"/>
                </a:cubicBezTo>
                <a:lnTo>
                  <a:pt x="78" y="72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417"/>
          <p:cNvSpPr>
            <a:spLocks noEditPoints="1"/>
          </p:cNvSpPr>
          <p:nvPr/>
        </p:nvSpPr>
        <p:spPr bwMode="auto">
          <a:xfrm>
            <a:off x="3032125" y="2673350"/>
            <a:ext cx="461963" cy="430213"/>
          </a:xfrm>
          <a:custGeom>
            <a:avLst/>
            <a:gdLst>
              <a:gd name="T0" fmla="*/ 2147483647 w 84"/>
              <a:gd name="T1" fmla="*/ 0 h 78"/>
              <a:gd name="T2" fmla="*/ 0 w 84"/>
              <a:gd name="T3" fmla="*/ 2147483647 h 78"/>
              <a:gd name="T4" fmla="*/ 2147483647 w 84"/>
              <a:gd name="T5" fmla="*/ 2147483647 h 78"/>
              <a:gd name="T6" fmla="*/ 2147483647 w 84"/>
              <a:gd name="T7" fmla="*/ 2147483647 h 78"/>
              <a:gd name="T8" fmla="*/ 2147483647 w 84"/>
              <a:gd name="T9" fmla="*/ 2147483647 h 78"/>
              <a:gd name="T10" fmla="*/ 2147483647 w 84"/>
              <a:gd name="T11" fmla="*/ 2147483647 h 78"/>
              <a:gd name="T12" fmla="*/ 2147483647 w 84"/>
              <a:gd name="T13" fmla="*/ 2147483647 h 78"/>
              <a:gd name="T14" fmla="*/ 2147483647 w 84"/>
              <a:gd name="T15" fmla="*/ 2147483647 h 78"/>
              <a:gd name="T16" fmla="*/ 2147483647 w 84"/>
              <a:gd name="T17" fmla="*/ 2147483647 h 78"/>
              <a:gd name="T18" fmla="*/ 2147483647 w 84"/>
              <a:gd name="T19" fmla="*/ 2147483647 h 78"/>
              <a:gd name="T20" fmla="*/ 2147483647 w 84"/>
              <a:gd name="T21" fmla="*/ 2147483647 h 78"/>
              <a:gd name="T22" fmla="*/ 2147483647 w 84"/>
              <a:gd name="T23" fmla="*/ 2147483647 h 78"/>
              <a:gd name="T24" fmla="*/ 2147483647 w 84"/>
              <a:gd name="T25" fmla="*/ 2147483647 h 78"/>
              <a:gd name="T26" fmla="*/ 2147483647 w 84"/>
              <a:gd name="T27" fmla="*/ 2147483647 h 78"/>
              <a:gd name="T28" fmla="*/ 2147483647 w 84"/>
              <a:gd name="T29" fmla="*/ 2147483647 h 78"/>
              <a:gd name="T30" fmla="*/ 2147483647 w 84"/>
              <a:gd name="T31" fmla="*/ 2147483647 h 78"/>
              <a:gd name="T32" fmla="*/ 2147483647 w 84"/>
              <a:gd name="T33" fmla="*/ 2147483647 h 78"/>
              <a:gd name="T34" fmla="*/ 2147483647 w 84"/>
              <a:gd name="T35" fmla="*/ 2147483647 h 78"/>
              <a:gd name="T36" fmla="*/ 2147483647 w 84"/>
              <a:gd name="T37" fmla="*/ 2147483647 h 78"/>
              <a:gd name="T38" fmla="*/ 2147483647 w 84"/>
              <a:gd name="T39" fmla="*/ 2147483647 h 78"/>
              <a:gd name="T40" fmla="*/ 2147483647 w 84"/>
              <a:gd name="T41" fmla="*/ 2147483647 h 78"/>
              <a:gd name="T42" fmla="*/ 2147483647 w 84"/>
              <a:gd name="T43" fmla="*/ 2147483647 h 78"/>
              <a:gd name="T44" fmla="*/ 2147483647 w 84"/>
              <a:gd name="T45" fmla="*/ 2147483647 h 78"/>
              <a:gd name="T46" fmla="*/ 2147483647 w 84"/>
              <a:gd name="T47" fmla="*/ 2147483647 h 78"/>
              <a:gd name="T48" fmla="*/ 2147483647 w 84"/>
              <a:gd name="T49" fmla="*/ 2147483647 h 78"/>
              <a:gd name="T50" fmla="*/ 2147483647 w 84"/>
              <a:gd name="T51" fmla="*/ 2147483647 h 78"/>
              <a:gd name="T52" fmla="*/ 2147483647 w 84"/>
              <a:gd name="T53" fmla="*/ 2147483647 h 78"/>
              <a:gd name="T54" fmla="*/ 2147483647 w 84"/>
              <a:gd name="T55" fmla="*/ 2147483647 h 78"/>
              <a:gd name="T56" fmla="*/ 2147483647 w 84"/>
              <a:gd name="T57" fmla="*/ 2147483647 h 78"/>
              <a:gd name="T58" fmla="*/ 2147483647 w 84"/>
              <a:gd name="T59" fmla="*/ 2147483647 h 78"/>
              <a:gd name="T60" fmla="*/ 2147483647 w 84"/>
              <a:gd name="T61" fmla="*/ 2147483647 h 78"/>
              <a:gd name="T62" fmla="*/ 2147483647 w 84"/>
              <a:gd name="T63" fmla="*/ 2147483647 h 78"/>
              <a:gd name="T64" fmla="*/ 2147483647 w 84"/>
              <a:gd name="T65" fmla="*/ 2147483647 h 78"/>
              <a:gd name="T66" fmla="*/ 2147483647 w 84"/>
              <a:gd name="T67" fmla="*/ 2147483647 h 78"/>
              <a:gd name="T68" fmla="*/ 2147483647 w 84"/>
              <a:gd name="T69" fmla="*/ 2147483647 h 7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4" h="78">
                <a:moveTo>
                  <a:pt x="83" y="0"/>
                </a:move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8"/>
                  <a:pt x="1" y="78"/>
                </a:cubicBezTo>
                <a:cubicBezTo>
                  <a:pt x="10" y="78"/>
                  <a:pt x="10" y="78"/>
                  <a:pt x="10" y="78"/>
                </a:cubicBezTo>
                <a:cubicBezTo>
                  <a:pt x="11" y="78"/>
                  <a:pt x="11" y="77"/>
                  <a:pt x="11" y="77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3"/>
                  <a:pt x="18" y="13"/>
                  <a:pt x="17" y="13"/>
                </a:cubicBezTo>
                <a:cubicBezTo>
                  <a:pt x="17" y="14"/>
                  <a:pt x="17" y="14"/>
                  <a:pt x="17" y="15"/>
                </a:cubicBezTo>
                <a:cubicBezTo>
                  <a:pt x="17" y="15"/>
                  <a:pt x="17" y="16"/>
                  <a:pt x="17" y="16"/>
                </a:cubicBezTo>
                <a:cubicBezTo>
                  <a:pt x="18" y="16"/>
                  <a:pt x="18" y="17"/>
                  <a:pt x="18" y="17"/>
                </a:cubicBezTo>
                <a:cubicBezTo>
                  <a:pt x="18" y="18"/>
                  <a:pt x="18" y="18"/>
                  <a:pt x="18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7"/>
                  <a:pt x="14" y="38"/>
                  <a:pt x="15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0" y="38"/>
                  <a:pt x="71" y="37"/>
                  <a:pt x="71" y="3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0" y="18"/>
                  <a:pt x="69" y="18"/>
                </a:cubicBezTo>
                <a:cubicBezTo>
                  <a:pt x="66" y="18"/>
                  <a:pt x="66" y="18"/>
                  <a:pt x="66" y="18"/>
                </a:cubicBezTo>
                <a:cubicBezTo>
                  <a:pt x="66" y="17"/>
                  <a:pt x="66" y="17"/>
                  <a:pt x="66" y="17"/>
                </a:cubicBezTo>
                <a:cubicBezTo>
                  <a:pt x="66" y="17"/>
                  <a:pt x="66" y="16"/>
                  <a:pt x="67" y="16"/>
                </a:cubicBezTo>
                <a:cubicBezTo>
                  <a:pt x="67" y="16"/>
                  <a:pt x="67" y="15"/>
                  <a:pt x="67" y="15"/>
                </a:cubicBezTo>
                <a:cubicBezTo>
                  <a:pt x="67" y="14"/>
                  <a:pt x="67" y="14"/>
                  <a:pt x="67" y="13"/>
                </a:cubicBezTo>
                <a:cubicBezTo>
                  <a:pt x="66" y="13"/>
                  <a:pt x="66" y="13"/>
                  <a:pt x="66" y="12"/>
                </a:cubicBezTo>
                <a:cubicBezTo>
                  <a:pt x="66" y="11"/>
                  <a:pt x="66" y="11"/>
                  <a:pt x="66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77"/>
                  <a:pt x="73" y="77"/>
                  <a:pt x="73" y="77"/>
                </a:cubicBezTo>
                <a:cubicBezTo>
                  <a:pt x="73" y="77"/>
                  <a:pt x="73" y="78"/>
                  <a:pt x="74" y="78"/>
                </a:cubicBezTo>
                <a:cubicBezTo>
                  <a:pt x="83" y="78"/>
                  <a:pt x="83" y="78"/>
                  <a:pt x="83" y="78"/>
                </a:cubicBezTo>
                <a:cubicBezTo>
                  <a:pt x="84" y="78"/>
                  <a:pt x="84" y="77"/>
                  <a:pt x="84" y="77"/>
                </a:cubicBezTo>
                <a:cubicBezTo>
                  <a:pt x="84" y="1"/>
                  <a:pt x="84" y="1"/>
                  <a:pt x="84" y="1"/>
                </a:cubicBezTo>
                <a:cubicBezTo>
                  <a:pt x="84" y="0"/>
                  <a:pt x="84" y="0"/>
                  <a:pt x="83" y="0"/>
                </a:cubicBezTo>
                <a:close/>
                <a:moveTo>
                  <a:pt x="18" y="15"/>
                </a:move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9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9" y="14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66" y="15"/>
                </a:moveTo>
                <a:cubicBezTo>
                  <a:pt x="66" y="15"/>
                  <a:pt x="66" y="15"/>
                  <a:pt x="66" y="15"/>
                </a:cubicBezTo>
                <a:cubicBezTo>
                  <a:pt x="66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5"/>
                  <a:pt x="65" y="15"/>
                  <a:pt x="65" y="15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14"/>
                  <a:pt x="66" y="14"/>
                  <a:pt x="66" y="14"/>
                </a:cubicBezTo>
                <a:cubicBezTo>
                  <a:pt x="66" y="14"/>
                  <a:pt x="66" y="14"/>
                  <a:pt x="66" y="15"/>
                </a:cubicBezTo>
                <a:close/>
                <a:moveTo>
                  <a:pt x="65" y="12"/>
                </a:moveTo>
                <a:cubicBezTo>
                  <a:pt x="65" y="13"/>
                  <a:pt x="64" y="13"/>
                  <a:pt x="64" y="13"/>
                </a:cubicBezTo>
                <a:cubicBezTo>
                  <a:pt x="64" y="14"/>
                  <a:pt x="64" y="14"/>
                  <a:pt x="64" y="15"/>
                </a:cubicBezTo>
                <a:cubicBezTo>
                  <a:pt x="64" y="15"/>
                  <a:pt x="64" y="16"/>
                  <a:pt x="64" y="16"/>
                </a:cubicBezTo>
                <a:cubicBezTo>
                  <a:pt x="64" y="16"/>
                  <a:pt x="65" y="17"/>
                  <a:pt x="65" y="17"/>
                </a:cubicBezTo>
                <a:cubicBezTo>
                  <a:pt x="65" y="18"/>
                  <a:pt x="65" y="18"/>
                  <a:pt x="65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20" y="16"/>
                  <a:pt x="20" y="16"/>
                </a:cubicBezTo>
                <a:cubicBezTo>
                  <a:pt x="20" y="16"/>
                  <a:pt x="20" y="15"/>
                  <a:pt x="20" y="15"/>
                </a:cubicBezTo>
                <a:cubicBezTo>
                  <a:pt x="20" y="14"/>
                  <a:pt x="20" y="14"/>
                  <a:pt x="20" y="13"/>
                </a:cubicBezTo>
                <a:cubicBezTo>
                  <a:pt x="20" y="13"/>
                  <a:pt x="19" y="13"/>
                  <a:pt x="19" y="12"/>
                </a:cubicBezTo>
                <a:cubicBezTo>
                  <a:pt x="19" y="11"/>
                  <a:pt x="19" y="11"/>
                  <a:pt x="19" y="11"/>
                </a:cubicBezTo>
                <a:cubicBezTo>
                  <a:pt x="65" y="11"/>
                  <a:pt x="65" y="11"/>
                  <a:pt x="65" y="11"/>
                </a:cubicBezTo>
                <a:lnTo>
                  <a:pt x="65" y="12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418"/>
          <p:cNvSpPr>
            <a:spLocks noEditPoints="1"/>
          </p:cNvSpPr>
          <p:nvPr/>
        </p:nvSpPr>
        <p:spPr bwMode="auto">
          <a:xfrm>
            <a:off x="5048250" y="2630488"/>
            <a:ext cx="274638" cy="515937"/>
          </a:xfrm>
          <a:custGeom>
            <a:avLst/>
            <a:gdLst>
              <a:gd name="T0" fmla="*/ 2147483647 w 50"/>
              <a:gd name="T1" fmla="*/ 2147483647 h 94"/>
              <a:gd name="T2" fmla="*/ 2147483647 w 50"/>
              <a:gd name="T3" fmla="*/ 2147483647 h 94"/>
              <a:gd name="T4" fmla="*/ 2147483647 w 50"/>
              <a:gd name="T5" fmla="*/ 2147483647 h 94"/>
              <a:gd name="T6" fmla="*/ 2147483647 w 50"/>
              <a:gd name="T7" fmla="*/ 2147483647 h 94"/>
              <a:gd name="T8" fmla="*/ 2147483647 w 50"/>
              <a:gd name="T9" fmla="*/ 2147483647 h 94"/>
              <a:gd name="T10" fmla="*/ 2147483647 w 50"/>
              <a:gd name="T11" fmla="*/ 2147483647 h 94"/>
              <a:gd name="T12" fmla="*/ 2147483647 w 50"/>
              <a:gd name="T13" fmla="*/ 2147483647 h 94"/>
              <a:gd name="T14" fmla="*/ 2147483647 w 50"/>
              <a:gd name="T15" fmla="*/ 2147483647 h 94"/>
              <a:gd name="T16" fmla="*/ 2147483647 w 50"/>
              <a:gd name="T17" fmla="*/ 2147483647 h 94"/>
              <a:gd name="T18" fmla="*/ 2147483647 w 50"/>
              <a:gd name="T19" fmla="*/ 2147483647 h 94"/>
              <a:gd name="T20" fmla="*/ 2147483647 w 50"/>
              <a:gd name="T21" fmla="*/ 2147483647 h 94"/>
              <a:gd name="T22" fmla="*/ 2147483647 w 50"/>
              <a:gd name="T23" fmla="*/ 2147483647 h 94"/>
              <a:gd name="T24" fmla="*/ 2147483647 w 50"/>
              <a:gd name="T25" fmla="*/ 2147483647 h 94"/>
              <a:gd name="T26" fmla="*/ 2147483647 w 50"/>
              <a:gd name="T27" fmla="*/ 2147483647 h 94"/>
              <a:gd name="T28" fmla="*/ 2147483647 w 50"/>
              <a:gd name="T29" fmla="*/ 2147483647 h 94"/>
              <a:gd name="T30" fmla="*/ 2147483647 w 50"/>
              <a:gd name="T31" fmla="*/ 2147483647 h 94"/>
              <a:gd name="T32" fmla="*/ 2147483647 w 50"/>
              <a:gd name="T33" fmla="*/ 2147483647 h 94"/>
              <a:gd name="T34" fmla="*/ 2147483647 w 50"/>
              <a:gd name="T35" fmla="*/ 2147483647 h 94"/>
              <a:gd name="T36" fmla="*/ 2147483647 w 50"/>
              <a:gd name="T37" fmla="*/ 2147483647 h 94"/>
              <a:gd name="T38" fmla="*/ 2147483647 w 50"/>
              <a:gd name="T39" fmla="*/ 2147483647 h 94"/>
              <a:gd name="T40" fmla="*/ 2147483647 w 50"/>
              <a:gd name="T41" fmla="*/ 2147483647 h 94"/>
              <a:gd name="T42" fmla="*/ 2147483647 w 50"/>
              <a:gd name="T43" fmla="*/ 2147483647 h 94"/>
              <a:gd name="T44" fmla="*/ 2147483647 w 50"/>
              <a:gd name="T45" fmla="*/ 2147483647 h 94"/>
              <a:gd name="T46" fmla="*/ 2147483647 w 50"/>
              <a:gd name="T47" fmla="*/ 2147483647 h 94"/>
              <a:gd name="T48" fmla="*/ 2147483647 w 50"/>
              <a:gd name="T49" fmla="*/ 2147483647 h 94"/>
              <a:gd name="T50" fmla="*/ 2147483647 w 50"/>
              <a:gd name="T51" fmla="*/ 2147483647 h 94"/>
              <a:gd name="T52" fmla="*/ 2147483647 w 50"/>
              <a:gd name="T53" fmla="*/ 2147483647 h 94"/>
              <a:gd name="T54" fmla="*/ 2147483647 w 50"/>
              <a:gd name="T55" fmla="*/ 2147483647 h 94"/>
              <a:gd name="T56" fmla="*/ 2147483647 w 50"/>
              <a:gd name="T57" fmla="*/ 2147483647 h 94"/>
              <a:gd name="T58" fmla="*/ 2147483647 w 50"/>
              <a:gd name="T59" fmla="*/ 2147483647 h 94"/>
              <a:gd name="T60" fmla="*/ 2147483647 w 50"/>
              <a:gd name="T61" fmla="*/ 2147483647 h 94"/>
              <a:gd name="T62" fmla="*/ 2147483647 w 50"/>
              <a:gd name="T63" fmla="*/ 2147483647 h 94"/>
              <a:gd name="T64" fmla="*/ 0 w 50"/>
              <a:gd name="T65" fmla="*/ 0 h 94"/>
              <a:gd name="T66" fmla="*/ 2147483647 w 50"/>
              <a:gd name="T67" fmla="*/ 2147483647 h 94"/>
              <a:gd name="T68" fmla="*/ 2147483647 w 50"/>
              <a:gd name="T69" fmla="*/ 2147483647 h 94"/>
              <a:gd name="T70" fmla="*/ 2147483647 w 50"/>
              <a:gd name="T71" fmla="*/ 2147483647 h 94"/>
              <a:gd name="T72" fmla="*/ 2147483647 w 50"/>
              <a:gd name="T73" fmla="*/ 2147483647 h 94"/>
              <a:gd name="T74" fmla="*/ 2147483647 w 50"/>
              <a:gd name="T75" fmla="*/ 2147483647 h 94"/>
              <a:gd name="T76" fmla="*/ 2147483647 w 50"/>
              <a:gd name="T77" fmla="*/ 2147483647 h 94"/>
              <a:gd name="T78" fmla="*/ 2147483647 w 50"/>
              <a:gd name="T79" fmla="*/ 2147483647 h 94"/>
              <a:gd name="T80" fmla="*/ 2147483647 w 50"/>
              <a:gd name="T81" fmla="*/ 2147483647 h 94"/>
              <a:gd name="T82" fmla="*/ 2147483647 w 50"/>
              <a:gd name="T83" fmla="*/ 2147483647 h 94"/>
              <a:gd name="T84" fmla="*/ 2147483647 w 50"/>
              <a:gd name="T85" fmla="*/ 2147483647 h 94"/>
              <a:gd name="T86" fmla="*/ 2147483647 w 50"/>
              <a:gd name="T87" fmla="*/ 2147483647 h 94"/>
              <a:gd name="T88" fmla="*/ 2147483647 w 50"/>
              <a:gd name="T89" fmla="*/ 2147483647 h 94"/>
              <a:gd name="T90" fmla="*/ 2147483647 w 50"/>
              <a:gd name="T91" fmla="*/ 2147483647 h 94"/>
              <a:gd name="T92" fmla="*/ 2147483647 w 50"/>
              <a:gd name="T93" fmla="*/ 2147483647 h 94"/>
              <a:gd name="T94" fmla="*/ 2147483647 w 50"/>
              <a:gd name="T95" fmla="*/ 2147483647 h 94"/>
              <a:gd name="T96" fmla="*/ 2147483647 w 50"/>
              <a:gd name="T97" fmla="*/ 2147483647 h 94"/>
              <a:gd name="T98" fmla="*/ 2147483647 w 50"/>
              <a:gd name="T99" fmla="*/ 2147483647 h 94"/>
              <a:gd name="T100" fmla="*/ 2147483647 w 50"/>
              <a:gd name="T101" fmla="*/ 2147483647 h 9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50" h="94">
                <a:moveTo>
                  <a:pt x="22" y="80"/>
                </a:moveTo>
                <a:cubicBezTo>
                  <a:pt x="22" y="80"/>
                  <a:pt x="21" y="80"/>
                  <a:pt x="21" y="81"/>
                </a:cubicBezTo>
                <a:cubicBezTo>
                  <a:pt x="21" y="82"/>
                  <a:pt x="22" y="82"/>
                  <a:pt x="22" y="82"/>
                </a:cubicBezTo>
                <a:cubicBezTo>
                  <a:pt x="23" y="82"/>
                  <a:pt x="23" y="82"/>
                  <a:pt x="23" y="81"/>
                </a:cubicBezTo>
                <a:cubicBezTo>
                  <a:pt x="23" y="80"/>
                  <a:pt x="23" y="80"/>
                  <a:pt x="22" y="80"/>
                </a:cubicBezTo>
                <a:close/>
                <a:moveTo>
                  <a:pt x="22" y="74"/>
                </a:moveTo>
                <a:cubicBezTo>
                  <a:pt x="22" y="74"/>
                  <a:pt x="21" y="75"/>
                  <a:pt x="21" y="75"/>
                </a:cubicBezTo>
                <a:cubicBezTo>
                  <a:pt x="21" y="76"/>
                  <a:pt x="22" y="76"/>
                  <a:pt x="22" y="76"/>
                </a:cubicBezTo>
                <a:cubicBezTo>
                  <a:pt x="23" y="76"/>
                  <a:pt x="23" y="76"/>
                  <a:pt x="23" y="75"/>
                </a:cubicBezTo>
                <a:cubicBezTo>
                  <a:pt x="23" y="75"/>
                  <a:pt x="23" y="74"/>
                  <a:pt x="22" y="74"/>
                </a:cubicBezTo>
                <a:close/>
                <a:moveTo>
                  <a:pt x="22" y="77"/>
                </a:moveTo>
                <a:cubicBezTo>
                  <a:pt x="22" y="77"/>
                  <a:pt x="21" y="78"/>
                  <a:pt x="21" y="78"/>
                </a:cubicBezTo>
                <a:cubicBezTo>
                  <a:pt x="21" y="79"/>
                  <a:pt x="22" y="79"/>
                  <a:pt x="22" y="79"/>
                </a:cubicBezTo>
                <a:cubicBezTo>
                  <a:pt x="23" y="79"/>
                  <a:pt x="23" y="79"/>
                  <a:pt x="23" y="78"/>
                </a:cubicBezTo>
                <a:cubicBezTo>
                  <a:pt x="23" y="78"/>
                  <a:pt x="23" y="77"/>
                  <a:pt x="22" y="77"/>
                </a:cubicBezTo>
                <a:close/>
                <a:moveTo>
                  <a:pt x="25" y="83"/>
                </a:moveTo>
                <a:cubicBezTo>
                  <a:pt x="24" y="83"/>
                  <a:pt x="24" y="83"/>
                  <a:pt x="24" y="84"/>
                </a:cubicBezTo>
                <a:cubicBezTo>
                  <a:pt x="24" y="85"/>
                  <a:pt x="24" y="85"/>
                  <a:pt x="25" y="85"/>
                </a:cubicBezTo>
                <a:cubicBezTo>
                  <a:pt x="25" y="85"/>
                  <a:pt x="26" y="85"/>
                  <a:pt x="26" y="84"/>
                </a:cubicBezTo>
                <a:cubicBezTo>
                  <a:pt x="26" y="83"/>
                  <a:pt x="25" y="83"/>
                  <a:pt x="25" y="83"/>
                </a:cubicBezTo>
                <a:close/>
                <a:moveTo>
                  <a:pt x="25" y="77"/>
                </a:moveTo>
                <a:cubicBezTo>
                  <a:pt x="24" y="77"/>
                  <a:pt x="24" y="78"/>
                  <a:pt x="24" y="78"/>
                </a:cubicBezTo>
                <a:cubicBezTo>
                  <a:pt x="24" y="79"/>
                  <a:pt x="24" y="79"/>
                  <a:pt x="25" y="79"/>
                </a:cubicBezTo>
                <a:cubicBezTo>
                  <a:pt x="25" y="79"/>
                  <a:pt x="26" y="79"/>
                  <a:pt x="26" y="78"/>
                </a:cubicBezTo>
                <a:cubicBezTo>
                  <a:pt x="26" y="78"/>
                  <a:pt x="25" y="77"/>
                  <a:pt x="25" y="77"/>
                </a:cubicBezTo>
                <a:close/>
                <a:moveTo>
                  <a:pt x="25" y="80"/>
                </a:moveTo>
                <a:cubicBezTo>
                  <a:pt x="24" y="80"/>
                  <a:pt x="24" y="80"/>
                  <a:pt x="24" y="81"/>
                </a:cubicBezTo>
                <a:cubicBezTo>
                  <a:pt x="24" y="82"/>
                  <a:pt x="24" y="82"/>
                  <a:pt x="25" y="82"/>
                </a:cubicBezTo>
                <a:cubicBezTo>
                  <a:pt x="25" y="82"/>
                  <a:pt x="26" y="82"/>
                  <a:pt x="26" y="81"/>
                </a:cubicBezTo>
                <a:cubicBezTo>
                  <a:pt x="26" y="80"/>
                  <a:pt x="25" y="80"/>
                  <a:pt x="25" y="80"/>
                </a:cubicBezTo>
                <a:close/>
                <a:moveTo>
                  <a:pt x="22" y="83"/>
                </a:moveTo>
                <a:cubicBezTo>
                  <a:pt x="22" y="83"/>
                  <a:pt x="21" y="83"/>
                  <a:pt x="21" y="84"/>
                </a:cubicBezTo>
                <a:cubicBezTo>
                  <a:pt x="21" y="85"/>
                  <a:pt x="22" y="85"/>
                  <a:pt x="22" y="85"/>
                </a:cubicBezTo>
                <a:cubicBezTo>
                  <a:pt x="23" y="85"/>
                  <a:pt x="23" y="85"/>
                  <a:pt x="23" y="84"/>
                </a:cubicBezTo>
                <a:cubicBezTo>
                  <a:pt x="23" y="83"/>
                  <a:pt x="23" y="83"/>
                  <a:pt x="22" y="83"/>
                </a:cubicBezTo>
                <a:close/>
                <a:moveTo>
                  <a:pt x="17" y="83"/>
                </a:moveTo>
                <a:cubicBezTo>
                  <a:pt x="16" y="83"/>
                  <a:pt x="16" y="83"/>
                  <a:pt x="16" y="84"/>
                </a:cubicBezTo>
                <a:cubicBezTo>
                  <a:pt x="16" y="85"/>
                  <a:pt x="16" y="85"/>
                  <a:pt x="17" y="85"/>
                </a:cubicBezTo>
                <a:cubicBezTo>
                  <a:pt x="18" y="85"/>
                  <a:pt x="18" y="85"/>
                  <a:pt x="18" y="84"/>
                </a:cubicBezTo>
                <a:cubicBezTo>
                  <a:pt x="18" y="83"/>
                  <a:pt x="18" y="83"/>
                  <a:pt x="17" y="83"/>
                </a:cubicBezTo>
                <a:close/>
                <a:moveTo>
                  <a:pt x="14" y="83"/>
                </a:moveTo>
                <a:cubicBezTo>
                  <a:pt x="14" y="83"/>
                  <a:pt x="13" y="83"/>
                  <a:pt x="13" y="84"/>
                </a:cubicBezTo>
                <a:cubicBezTo>
                  <a:pt x="13" y="85"/>
                  <a:pt x="14" y="85"/>
                  <a:pt x="14" y="85"/>
                </a:cubicBezTo>
                <a:cubicBezTo>
                  <a:pt x="15" y="85"/>
                  <a:pt x="15" y="85"/>
                  <a:pt x="15" y="84"/>
                </a:cubicBezTo>
                <a:cubicBezTo>
                  <a:pt x="15" y="83"/>
                  <a:pt x="15" y="83"/>
                  <a:pt x="14" y="83"/>
                </a:cubicBezTo>
                <a:close/>
                <a:moveTo>
                  <a:pt x="17" y="80"/>
                </a:moveTo>
                <a:cubicBezTo>
                  <a:pt x="16" y="80"/>
                  <a:pt x="16" y="80"/>
                  <a:pt x="16" y="81"/>
                </a:cubicBezTo>
                <a:cubicBezTo>
                  <a:pt x="16" y="82"/>
                  <a:pt x="16" y="82"/>
                  <a:pt x="17" y="82"/>
                </a:cubicBezTo>
                <a:cubicBezTo>
                  <a:pt x="18" y="82"/>
                  <a:pt x="18" y="82"/>
                  <a:pt x="18" y="81"/>
                </a:cubicBezTo>
                <a:cubicBezTo>
                  <a:pt x="18" y="80"/>
                  <a:pt x="18" y="80"/>
                  <a:pt x="17" y="80"/>
                </a:cubicBezTo>
                <a:close/>
                <a:moveTo>
                  <a:pt x="20" y="80"/>
                </a:moveTo>
                <a:cubicBezTo>
                  <a:pt x="19" y="80"/>
                  <a:pt x="19" y="80"/>
                  <a:pt x="19" y="81"/>
                </a:cubicBezTo>
                <a:cubicBezTo>
                  <a:pt x="19" y="82"/>
                  <a:pt x="19" y="82"/>
                  <a:pt x="20" y="82"/>
                </a:cubicBezTo>
                <a:cubicBezTo>
                  <a:pt x="20" y="82"/>
                  <a:pt x="21" y="82"/>
                  <a:pt x="21" y="81"/>
                </a:cubicBezTo>
                <a:cubicBezTo>
                  <a:pt x="21" y="80"/>
                  <a:pt x="20" y="80"/>
                  <a:pt x="20" y="80"/>
                </a:cubicBezTo>
                <a:close/>
                <a:moveTo>
                  <a:pt x="20" y="77"/>
                </a:moveTo>
                <a:cubicBezTo>
                  <a:pt x="19" y="77"/>
                  <a:pt x="19" y="78"/>
                  <a:pt x="19" y="78"/>
                </a:cubicBezTo>
                <a:cubicBezTo>
                  <a:pt x="19" y="79"/>
                  <a:pt x="19" y="79"/>
                  <a:pt x="20" y="79"/>
                </a:cubicBezTo>
                <a:cubicBezTo>
                  <a:pt x="20" y="79"/>
                  <a:pt x="21" y="79"/>
                  <a:pt x="21" y="78"/>
                </a:cubicBezTo>
                <a:cubicBezTo>
                  <a:pt x="21" y="78"/>
                  <a:pt x="20" y="77"/>
                  <a:pt x="20" y="77"/>
                </a:cubicBezTo>
                <a:close/>
                <a:moveTo>
                  <a:pt x="20" y="83"/>
                </a:moveTo>
                <a:cubicBezTo>
                  <a:pt x="19" y="83"/>
                  <a:pt x="19" y="83"/>
                  <a:pt x="19" y="84"/>
                </a:cubicBezTo>
                <a:cubicBezTo>
                  <a:pt x="19" y="85"/>
                  <a:pt x="19" y="85"/>
                  <a:pt x="20" y="85"/>
                </a:cubicBezTo>
                <a:cubicBezTo>
                  <a:pt x="20" y="85"/>
                  <a:pt x="21" y="85"/>
                  <a:pt x="21" y="84"/>
                </a:cubicBezTo>
                <a:cubicBezTo>
                  <a:pt x="21" y="83"/>
                  <a:pt x="20" y="83"/>
                  <a:pt x="20" y="83"/>
                </a:cubicBezTo>
                <a:close/>
                <a:moveTo>
                  <a:pt x="25" y="74"/>
                </a:moveTo>
                <a:cubicBezTo>
                  <a:pt x="24" y="74"/>
                  <a:pt x="24" y="75"/>
                  <a:pt x="24" y="75"/>
                </a:cubicBezTo>
                <a:cubicBezTo>
                  <a:pt x="24" y="76"/>
                  <a:pt x="24" y="76"/>
                  <a:pt x="25" y="76"/>
                </a:cubicBezTo>
                <a:cubicBezTo>
                  <a:pt x="25" y="76"/>
                  <a:pt x="26" y="76"/>
                  <a:pt x="26" y="75"/>
                </a:cubicBezTo>
                <a:cubicBezTo>
                  <a:pt x="26" y="75"/>
                  <a:pt x="25" y="74"/>
                  <a:pt x="25" y="74"/>
                </a:cubicBezTo>
                <a:close/>
                <a:moveTo>
                  <a:pt x="30" y="80"/>
                </a:moveTo>
                <a:cubicBezTo>
                  <a:pt x="30" y="80"/>
                  <a:pt x="29" y="80"/>
                  <a:pt x="29" y="81"/>
                </a:cubicBezTo>
                <a:cubicBezTo>
                  <a:pt x="29" y="82"/>
                  <a:pt x="30" y="82"/>
                  <a:pt x="30" y="82"/>
                </a:cubicBezTo>
                <a:cubicBezTo>
                  <a:pt x="31" y="82"/>
                  <a:pt x="31" y="82"/>
                  <a:pt x="31" y="81"/>
                </a:cubicBezTo>
                <a:cubicBezTo>
                  <a:pt x="31" y="80"/>
                  <a:pt x="31" y="80"/>
                  <a:pt x="30" y="80"/>
                </a:cubicBezTo>
                <a:close/>
                <a:moveTo>
                  <a:pt x="33" y="83"/>
                </a:moveTo>
                <a:cubicBezTo>
                  <a:pt x="32" y="83"/>
                  <a:pt x="32" y="83"/>
                  <a:pt x="32" y="84"/>
                </a:cubicBezTo>
                <a:cubicBezTo>
                  <a:pt x="32" y="85"/>
                  <a:pt x="32" y="85"/>
                  <a:pt x="33" y="85"/>
                </a:cubicBezTo>
                <a:cubicBezTo>
                  <a:pt x="33" y="85"/>
                  <a:pt x="34" y="85"/>
                  <a:pt x="34" y="84"/>
                </a:cubicBezTo>
                <a:cubicBezTo>
                  <a:pt x="34" y="83"/>
                  <a:pt x="33" y="83"/>
                  <a:pt x="33" y="83"/>
                </a:cubicBezTo>
                <a:close/>
                <a:moveTo>
                  <a:pt x="25" y="71"/>
                </a:moveTo>
                <a:cubicBezTo>
                  <a:pt x="24" y="71"/>
                  <a:pt x="24" y="72"/>
                  <a:pt x="24" y="72"/>
                </a:cubicBezTo>
                <a:cubicBezTo>
                  <a:pt x="24" y="73"/>
                  <a:pt x="24" y="73"/>
                  <a:pt x="25" y="73"/>
                </a:cubicBezTo>
                <a:cubicBezTo>
                  <a:pt x="25" y="73"/>
                  <a:pt x="26" y="73"/>
                  <a:pt x="26" y="72"/>
                </a:cubicBezTo>
                <a:cubicBezTo>
                  <a:pt x="26" y="72"/>
                  <a:pt x="25" y="71"/>
                  <a:pt x="25" y="71"/>
                </a:cubicBezTo>
                <a:close/>
                <a:moveTo>
                  <a:pt x="33" y="80"/>
                </a:moveTo>
                <a:cubicBezTo>
                  <a:pt x="32" y="80"/>
                  <a:pt x="32" y="80"/>
                  <a:pt x="32" y="81"/>
                </a:cubicBezTo>
                <a:cubicBezTo>
                  <a:pt x="32" y="82"/>
                  <a:pt x="32" y="82"/>
                  <a:pt x="33" y="82"/>
                </a:cubicBezTo>
                <a:cubicBezTo>
                  <a:pt x="33" y="82"/>
                  <a:pt x="34" y="82"/>
                  <a:pt x="34" y="81"/>
                </a:cubicBezTo>
                <a:cubicBezTo>
                  <a:pt x="34" y="80"/>
                  <a:pt x="33" y="80"/>
                  <a:pt x="33" y="80"/>
                </a:cubicBezTo>
                <a:close/>
                <a:moveTo>
                  <a:pt x="35" y="83"/>
                </a:moveTo>
                <a:cubicBezTo>
                  <a:pt x="35" y="83"/>
                  <a:pt x="34" y="83"/>
                  <a:pt x="34" y="84"/>
                </a:cubicBezTo>
                <a:cubicBezTo>
                  <a:pt x="34" y="85"/>
                  <a:pt x="35" y="85"/>
                  <a:pt x="35" y="85"/>
                </a:cubicBezTo>
                <a:cubicBezTo>
                  <a:pt x="36" y="85"/>
                  <a:pt x="36" y="85"/>
                  <a:pt x="36" y="84"/>
                </a:cubicBezTo>
                <a:cubicBezTo>
                  <a:pt x="36" y="83"/>
                  <a:pt x="36" y="83"/>
                  <a:pt x="35" y="83"/>
                </a:cubicBezTo>
                <a:close/>
                <a:moveTo>
                  <a:pt x="30" y="47"/>
                </a:moveTo>
                <a:cubicBezTo>
                  <a:pt x="30" y="43"/>
                  <a:pt x="39" y="29"/>
                  <a:pt x="43" y="22"/>
                </a:cubicBezTo>
                <a:cubicBezTo>
                  <a:pt x="50" y="11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1"/>
                  <a:pt x="7" y="22"/>
                </a:cubicBezTo>
                <a:cubicBezTo>
                  <a:pt x="11" y="29"/>
                  <a:pt x="20" y="43"/>
                  <a:pt x="20" y="47"/>
                </a:cubicBezTo>
                <a:cubicBezTo>
                  <a:pt x="20" y="51"/>
                  <a:pt x="11" y="66"/>
                  <a:pt x="7" y="72"/>
                </a:cubicBezTo>
                <a:cubicBezTo>
                  <a:pt x="0" y="83"/>
                  <a:pt x="0" y="94"/>
                  <a:pt x="0" y="94"/>
                </a:cubicBezTo>
                <a:cubicBezTo>
                  <a:pt x="50" y="94"/>
                  <a:pt x="50" y="94"/>
                  <a:pt x="50" y="94"/>
                </a:cubicBezTo>
                <a:cubicBezTo>
                  <a:pt x="50" y="94"/>
                  <a:pt x="50" y="83"/>
                  <a:pt x="43" y="72"/>
                </a:cubicBezTo>
                <a:cubicBezTo>
                  <a:pt x="39" y="66"/>
                  <a:pt x="30" y="51"/>
                  <a:pt x="30" y="47"/>
                </a:cubicBezTo>
                <a:close/>
                <a:moveTo>
                  <a:pt x="8" y="86"/>
                </a:moveTo>
                <a:cubicBezTo>
                  <a:pt x="9" y="83"/>
                  <a:pt x="10" y="78"/>
                  <a:pt x="13" y="74"/>
                </a:cubicBezTo>
                <a:cubicBezTo>
                  <a:pt x="15" y="71"/>
                  <a:pt x="18" y="67"/>
                  <a:pt x="21" y="63"/>
                </a:cubicBezTo>
                <a:cubicBezTo>
                  <a:pt x="22" y="61"/>
                  <a:pt x="23" y="60"/>
                  <a:pt x="24" y="58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4"/>
                  <a:pt x="21" y="32"/>
                  <a:pt x="20" y="30"/>
                </a:cubicBezTo>
                <a:cubicBezTo>
                  <a:pt x="17" y="26"/>
                  <a:pt x="14" y="23"/>
                  <a:pt x="13" y="21"/>
                </a:cubicBezTo>
                <a:cubicBezTo>
                  <a:pt x="11" y="17"/>
                  <a:pt x="9" y="13"/>
                  <a:pt x="9" y="10"/>
                </a:cubicBezTo>
                <a:cubicBezTo>
                  <a:pt x="9" y="9"/>
                  <a:pt x="8" y="8"/>
                  <a:pt x="8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11"/>
                  <a:pt x="40" y="16"/>
                  <a:pt x="37" y="21"/>
                </a:cubicBezTo>
                <a:cubicBezTo>
                  <a:pt x="35" y="23"/>
                  <a:pt x="32" y="27"/>
                  <a:pt x="29" y="31"/>
                </a:cubicBezTo>
                <a:cubicBezTo>
                  <a:pt x="28" y="33"/>
                  <a:pt x="27" y="35"/>
                  <a:pt x="26" y="36"/>
                </a:cubicBezTo>
                <a:cubicBezTo>
                  <a:pt x="26" y="58"/>
                  <a:pt x="26" y="58"/>
                  <a:pt x="26" y="58"/>
                </a:cubicBezTo>
                <a:cubicBezTo>
                  <a:pt x="27" y="60"/>
                  <a:pt x="29" y="62"/>
                  <a:pt x="30" y="65"/>
                </a:cubicBezTo>
                <a:cubicBezTo>
                  <a:pt x="33" y="68"/>
                  <a:pt x="35" y="72"/>
                  <a:pt x="37" y="74"/>
                </a:cubicBezTo>
                <a:cubicBezTo>
                  <a:pt x="39" y="78"/>
                  <a:pt x="40" y="82"/>
                  <a:pt x="41" y="85"/>
                </a:cubicBezTo>
                <a:cubicBezTo>
                  <a:pt x="41" y="85"/>
                  <a:pt x="41" y="86"/>
                  <a:pt x="42" y="86"/>
                </a:cubicBezTo>
                <a:lnTo>
                  <a:pt x="8" y="86"/>
                </a:lnTo>
                <a:close/>
                <a:moveTo>
                  <a:pt x="30" y="77"/>
                </a:moveTo>
                <a:cubicBezTo>
                  <a:pt x="30" y="77"/>
                  <a:pt x="29" y="78"/>
                  <a:pt x="29" y="78"/>
                </a:cubicBezTo>
                <a:cubicBezTo>
                  <a:pt x="29" y="79"/>
                  <a:pt x="30" y="79"/>
                  <a:pt x="30" y="79"/>
                </a:cubicBezTo>
                <a:cubicBezTo>
                  <a:pt x="31" y="79"/>
                  <a:pt x="31" y="79"/>
                  <a:pt x="31" y="78"/>
                </a:cubicBezTo>
                <a:cubicBezTo>
                  <a:pt x="31" y="78"/>
                  <a:pt x="31" y="77"/>
                  <a:pt x="30" y="77"/>
                </a:cubicBezTo>
                <a:close/>
                <a:moveTo>
                  <a:pt x="28" y="80"/>
                </a:moveTo>
                <a:cubicBezTo>
                  <a:pt x="27" y="80"/>
                  <a:pt x="27" y="80"/>
                  <a:pt x="27" y="81"/>
                </a:cubicBezTo>
                <a:cubicBezTo>
                  <a:pt x="27" y="82"/>
                  <a:pt x="27" y="82"/>
                  <a:pt x="28" y="82"/>
                </a:cubicBezTo>
                <a:cubicBezTo>
                  <a:pt x="28" y="82"/>
                  <a:pt x="29" y="82"/>
                  <a:pt x="29" y="81"/>
                </a:cubicBezTo>
                <a:cubicBezTo>
                  <a:pt x="29" y="80"/>
                  <a:pt x="28" y="80"/>
                  <a:pt x="28" y="80"/>
                </a:cubicBezTo>
                <a:close/>
                <a:moveTo>
                  <a:pt x="30" y="83"/>
                </a:moveTo>
                <a:cubicBezTo>
                  <a:pt x="30" y="83"/>
                  <a:pt x="29" y="83"/>
                  <a:pt x="29" y="84"/>
                </a:cubicBezTo>
                <a:cubicBezTo>
                  <a:pt x="29" y="85"/>
                  <a:pt x="30" y="85"/>
                  <a:pt x="30" y="85"/>
                </a:cubicBezTo>
                <a:cubicBezTo>
                  <a:pt x="31" y="85"/>
                  <a:pt x="31" y="85"/>
                  <a:pt x="31" y="84"/>
                </a:cubicBezTo>
                <a:cubicBezTo>
                  <a:pt x="31" y="83"/>
                  <a:pt x="31" y="83"/>
                  <a:pt x="30" y="83"/>
                </a:cubicBezTo>
                <a:close/>
                <a:moveTo>
                  <a:pt x="28" y="74"/>
                </a:moveTo>
                <a:cubicBezTo>
                  <a:pt x="27" y="74"/>
                  <a:pt x="27" y="75"/>
                  <a:pt x="27" y="75"/>
                </a:cubicBezTo>
                <a:cubicBezTo>
                  <a:pt x="27" y="76"/>
                  <a:pt x="27" y="76"/>
                  <a:pt x="28" y="76"/>
                </a:cubicBezTo>
                <a:cubicBezTo>
                  <a:pt x="28" y="76"/>
                  <a:pt x="29" y="76"/>
                  <a:pt x="29" y="75"/>
                </a:cubicBezTo>
                <a:cubicBezTo>
                  <a:pt x="29" y="75"/>
                  <a:pt x="28" y="74"/>
                  <a:pt x="28" y="74"/>
                </a:cubicBezTo>
                <a:close/>
                <a:moveTo>
                  <a:pt x="28" y="83"/>
                </a:moveTo>
                <a:cubicBezTo>
                  <a:pt x="27" y="83"/>
                  <a:pt x="27" y="83"/>
                  <a:pt x="27" y="84"/>
                </a:cubicBezTo>
                <a:cubicBezTo>
                  <a:pt x="27" y="85"/>
                  <a:pt x="27" y="85"/>
                  <a:pt x="28" y="85"/>
                </a:cubicBezTo>
                <a:cubicBezTo>
                  <a:pt x="28" y="85"/>
                  <a:pt x="29" y="85"/>
                  <a:pt x="29" y="84"/>
                </a:cubicBezTo>
                <a:cubicBezTo>
                  <a:pt x="29" y="83"/>
                  <a:pt x="28" y="83"/>
                  <a:pt x="28" y="83"/>
                </a:cubicBezTo>
                <a:close/>
                <a:moveTo>
                  <a:pt x="28" y="77"/>
                </a:moveTo>
                <a:cubicBezTo>
                  <a:pt x="27" y="77"/>
                  <a:pt x="27" y="78"/>
                  <a:pt x="27" y="78"/>
                </a:cubicBezTo>
                <a:cubicBezTo>
                  <a:pt x="27" y="79"/>
                  <a:pt x="27" y="79"/>
                  <a:pt x="28" y="79"/>
                </a:cubicBezTo>
                <a:cubicBezTo>
                  <a:pt x="28" y="79"/>
                  <a:pt x="29" y="79"/>
                  <a:pt x="29" y="78"/>
                </a:cubicBezTo>
                <a:cubicBezTo>
                  <a:pt x="29" y="78"/>
                  <a:pt x="28" y="77"/>
                  <a:pt x="28" y="7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419"/>
          <p:cNvSpPr>
            <a:spLocks noEditPoints="1"/>
          </p:cNvSpPr>
          <p:nvPr/>
        </p:nvSpPr>
        <p:spPr bwMode="auto">
          <a:xfrm>
            <a:off x="5832475" y="2668588"/>
            <a:ext cx="446088" cy="439737"/>
          </a:xfrm>
          <a:custGeom>
            <a:avLst/>
            <a:gdLst>
              <a:gd name="T0" fmla="*/ 2147483647 w 81"/>
              <a:gd name="T1" fmla="*/ 0 h 80"/>
              <a:gd name="T2" fmla="*/ 2147483647 w 81"/>
              <a:gd name="T3" fmla="*/ 0 h 80"/>
              <a:gd name="T4" fmla="*/ 0 w 81"/>
              <a:gd name="T5" fmla="*/ 2147483647 h 80"/>
              <a:gd name="T6" fmla="*/ 0 w 81"/>
              <a:gd name="T7" fmla="*/ 2147483647 h 80"/>
              <a:gd name="T8" fmla="*/ 2147483647 w 81"/>
              <a:gd name="T9" fmla="*/ 2147483647 h 80"/>
              <a:gd name="T10" fmla="*/ 2147483647 w 81"/>
              <a:gd name="T11" fmla="*/ 2147483647 h 80"/>
              <a:gd name="T12" fmla="*/ 2147483647 w 81"/>
              <a:gd name="T13" fmla="*/ 0 h 80"/>
              <a:gd name="T14" fmla="*/ 0 w 81"/>
              <a:gd name="T15" fmla="*/ 2147483647 h 80"/>
              <a:gd name="T16" fmla="*/ 2147483647 w 81"/>
              <a:gd name="T17" fmla="*/ 2147483647 h 80"/>
              <a:gd name="T18" fmla="*/ 2147483647 w 81"/>
              <a:gd name="T19" fmla="*/ 2147483647 h 80"/>
              <a:gd name="T20" fmla="*/ 2147483647 w 81"/>
              <a:gd name="T21" fmla="*/ 2147483647 h 80"/>
              <a:gd name="T22" fmla="*/ 2147483647 w 81"/>
              <a:gd name="T23" fmla="*/ 2147483647 h 80"/>
              <a:gd name="T24" fmla="*/ 0 w 81"/>
              <a:gd name="T25" fmla="*/ 2147483647 h 80"/>
              <a:gd name="T26" fmla="*/ 0 w 81"/>
              <a:gd name="T27" fmla="*/ 2147483647 h 80"/>
              <a:gd name="T28" fmla="*/ 2147483647 w 81"/>
              <a:gd name="T29" fmla="*/ 2147483647 h 80"/>
              <a:gd name="T30" fmla="*/ 2147483647 w 81"/>
              <a:gd name="T31" fmla="*/ 2147483647 h 80"/>
              <a:gd name="T32" fmla="*/ 2147483647 w 81"/>
              <a:gd name="T33" fmla="*/ 2147483647 h 80"/>
              <a:gd name="T34" fmla="*/ 2147483647 w 81"/>
              <a:gd name="T35" fmla="*/ 2147483647 h 80"/>
              <a:gd name="T36" fmla="*/ 2147483647 w 81"/>
              <a:gd name="T37" fmla="*/ 2147483647 h 80"/>
              <a:gd name="T38" fmla="*/ 2147483647 w 81"/>
              <a:gd name="T39" fmla="*/ 2147483647 h 80"/>
              <a:gd name="T40" fmla="*/ 2147483647 w 81"/>
              <a:gd name="T41" fmla="*/ 2147483647 h 80"/>
              <a:gd name="T42" fmla="*/ 2147483647 w 81"/>
              <a:gd name="T43" fmla="*/ 2147483647 h 80"/>
              <a:gd name="T44" fmla="*/ 2147483647 w 81"/>
              <a:gd name="T45" fmla="*/ 2147483647 h 8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1" h="80">
                <a:moveTo>
                  <a:pt x="7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10"/>
                  <a:pt x="0" y="10"/>
                  <a:pt x="0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3"/>
                  <a:pt x="81" y="3"/>
                  <a:pt x="81" y="3"/>
                </a:cubicBezTo>
                <a:cubicBezTo>
                  <a:pt x="81" y="1"/>
                  <a:pt x="79" y="0"/>
                  <a:pt x="77" y="0"/>
                </a:cubicBezTo>
                <a:close/>
                <a:moveTo>
                  <a:pt x="0" y="77"/>
                </a:moveTo>
                <a:cubicBezTo>
                  <a:pt x="0" y="78"/>
                  <a:pt x="2" y="80"/>
                  <a:pt x="4" y="80"/>
                </a:cubicBezTo>
                <a:cubicBezTo>
                  <a:pt x="77" y="80"/>
                  <a:pt x="77" y="80"/>
                  <a:pt x="77" y="80"/>
                </a:cubicBezTo>
                <a:cubicBezTo>
                  <a:pt x="79" y="80"/>
                  <a:pt x="81" y="78"/>
                  <a:pt x="81" y="77"/>
                </a:cubicBezTo>
                <a:cubicBezTo>
                  <a:pt x="81" y="20"/>
                  <a:pt x="81" y="20"/>
                  <a:pt x="81" y="20"/>
                </a:cubicBezTo>
                <a:cubicBezTo>
                  <a:pt x="0" y="20"/>
                  <a:pt x="0" y="20"/>
                  <a:pt x="0" y="20"/>
                </a:cubicBezTo>
                <a:lnTo>
                  <a:pt x="0" y="77"/>
                </a:lnTo>
                <a:close/>
                <a:moveTo>
                  <a:pt x="34" y="39"/>
                </a:moveTo>
                <a:cubicBezTo>
                  <a:pt x="35" y="39"/>
                  <a:pt x="37" y="38"/>
                  <a:pt x="39" y="36"/>
                </a:cubicBezTo>
                <a:cubicBezTo>
                  <a:pt x="40" y="35"/>
                  <a:pt x="42" y="34"/>
                  <a:pt x="42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62"/>
                  <a:pt x="47" y="62"/>
                  <a:pt x="47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40"/>
                  <a:pt x="41" y="40"/>
                  <a:pt x="41" y="40"/>
                </a:cubicBezTo>
                <a:cubicBezTo>
                  <a:pt x="39" y="42"/>
                  <a:pt x="37" y="44"/>
                  <a:pt x="34" y="44"/>
                </a:cubicBezTo>
                <a:lnTo>
                  <a:pt x="34" y="39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420"/>
          <p:cNvSpPr>
            <a:spLocks noEditPoints="1"/>
          </p:cNvSpPr>
          <p:nvPr/>
        </p:nvSpPr>
        <p:spPr bwMode="auto">
          <a:xfrm>
            <a:off x="6788150" y="2673350"/>
            <a:ext cx="544513" cy="430213"/>
          </a:xfrm>
          <a:custGeom>
            <a:avLst/>
            <a:gdLst>
              <a:gd name="T0" fmla="*/ 2147483647 w 99"/>
              <a:gd name="T1" fmla="*/ 2147483647 h 78"/>
              <a:gd name="T2" fmla="*/ 2147483647 w 99"/>
              <a:gd name="T3" fmla="*/ 2147483647 h 78"/>
              <a:gd name="T4" fmla="*/ 2147483647 w 99"/>
              <a:gd name="T5" fmla="*/ 2147483647 h 78"/>
              <a:gd name="T6" fmla="*/ 2147483647 w 99"/>
              <a:gd name="T7" fmla="*/ 2147483647 h 78"/>
              <a:gd name="T8" fmla="*/ 2147483647 w 99"/>
              <a:gd name="T9" fmla="*/ 2147483647 h 78"/>
              <a:gd name="T10" fmla="*/ 2147483647 w 99"/>
              <a:gd name="T11" fmla="*/ 2147483647 h 78"/>
              <a:gd name="T12" fmla="*/ 2147483647 w 99"/>
              <a:gd name="T13" fmla="*/ 2147483647 h 78"/>
              <a:gd name="T14" fmla="*/ 2147483647 w 99"/>
              <a:gd name="T15" fmla="*/ 2147483647 h 78"/>
              <a:gd name="T16" fmla="*/ 2147483647 w 99"/>
              <a:gd name="T17" fmla="*/ 2147483647 h 78"/>
              <a:gd name="T18" fmla="*/ 2147483647 w 99"/>
              <a:gd name="T19" fmla="*/ 2147483647 h 78"/>
              <a:gd name="T20" fmla="*/ 2147483647 w 99"/>
              <a:gd name="T21" fmla="*/ 2147483647 h 78"/>
              <a:gd name="T22" fmla="*/ 2147483647 w 99"/>
              <a:gd name="T23" fmla="*/ 2147483647 h 78"/>
              <a:gd name="T24" fmla="*/ 2147483647 w 99"/>
              <a:gd name="T25" fmla="*/ 2147483647 h 78"/>
              <a:gd name="T26" fmla="*/ 2147483647 w 99"/>
              <a:gd name="T27" fmla="*/ 2147483647 h 78"/>
              <a:gd name="T28" fmla="*/ 2147483647 w 99"/>
              <a:gd name="T29" fmla="*/ 2147483647 h 78"/>
              <a:gd name="T30" fmla="*/ 2147483647 w 99"/>
              <a:gd name="T31" fmla="*/ 2147483647 h 78"/>
              <a:gd name="T32" fmla="*/ 2147483647 w 99"/>
              <a:gd name="T33" fmla="*/ 2147483647 h 78"/>
              <a:gd name="T34" fmla="*/ 2147483647 w 99"/>
              <a:gd name="T35" fmla="*/ 2147483647 h 78"/>
              <a:gd name="T36" fmla="*/ 2147483647 w 99"/>
              <a:gd name="T37" fmla="*/ 2147483647 h 78"/>
              <a:gd name="T38" fmla="*/ 0 w 99"/>
              <a:gd name="T39" fmla="*/ 2147483647 h 78"/>
              <a:gd name="T40" fmla="*/ 2147483647 w 99"/>
              <a:gd name="T41" fmla="*/ 2147483647 h 78"/>
              <a:gd name="T42" fmla="*/ 2147483647 w 99"/>
              <a:gd name="T43" fmla="*/ 2147483647 h 78"/>
              <a:gd name="T44" fmla="*/ 2147483647 w 99"/>
              <a:gd name="T45" fmla="*/ 2147483647 h 78"/>
              <a:gd name="T46" fmla="*/ 2147483647 w 99"/>
              <a:gd name="T47" fmla="*/ 0 h 78"/>
              <a:gd name="T48" fmla="*/ 2147483647 w 99"/>
              <a:gd name="T49" fmla="*/ 2147483647 h 78"/>
              <a:gd name="T50" fmla="*/ 2147483647 w 99"/>
              <a:gd name="T51" fmla="*/ 0 h 78"/>
              <a:gd name="T52" fmla="*/ 2147483647 w 99"/>
              <a:gd name="T53" fmla="*/ 2147483647 h 78"/>
              <a:gd name="T54" fmla="*/ 2147483647 w 99"/>
              <a:gd name="T55" fmla="*/ 2147483647 h 78"/>
              <a:gd name="T56" fmla="*/ 2147483647 w 99"/>
              <a:gd name="T57" fmla="*/ 2147483647 h 78"/>
              <a:gd name="T58" fmla="*/ 2147483647 w 99"/>
              <a:gd name="T59" fmla="*/ 2147483647 h 78"/>
              <a:gd name="T60" fmla="*/ 2147483647 w 99"/>
              <a:gd name="T61" fmla="*/ 2147483647 h 78"/>
              <a:gd name="T62" fmla="*/ 2147483647 w 99"/>
              <a:gd name="T63" fmla="*/ 2147483647 h 78"/>
              <a:gd name="T64" fmla="*/ 2147483647 w 99"/>
              <a:gd name="T65" fmla="*/ 2147483647 h 78"/>
              <a:gd name="T66" fmla="*/ 2147483647 w 99"/>
              <a:gd name="T67" fmla="*/ 2147483647 h 78"/>
              <a:gd name="T68" fmla="*/ 2147483647 w 99"/>
              <a:gd name="T69" fmla="*/ 2147483647 h 78"/>
              <a:gd name="T70" fmla="*/ 2147483647 w 99"/>
              <a:gd name="T71" fmla="*/ 2147483647 h 78"/>
              <a:gd name="T72" fmla="*/ 2147483647 w 99"/>
              <a:gd name="T73" fmla="*/ 2147483647 h 78"/>
              <a:gd name="T74" fmla="*/ 2147483647 w 99"/>
              <a:gd name="T75" fmla="*/ 2147483647 h 78"/>
              <a:gd name="T76" fmla="*/ 2147483647 w 99"/>
              <a:gd name="T77" fmla="*/ 2147483647 h 78"/>
              <a:gd name="T78" fmla="*/ 2147483647 w 99"/>
              <a:gd name="T79" fmla="*/ 2147483647 h 78"/>
              <a:gd name="T80" fmla="*/ 2147483647 w 99"/>
              <a:gd name="T81" fmla="*/ 2147483647 h 78"/>
              <a:gd name="T82" fmla="*/ 2147483647 w 99"/>
              <a:gd name="T83" fmla="*/ 2147483647 h 78"/>
              <a:gd name="T84" fmla="*/ 2147483647 w 99"/>
              <a:gd name="T85" fmla="*/ 2147483647 h 7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9" h="78">
                <a:moveTo>
                  <a:pt x="34" y="21"/>
                </a:move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4" y="19"/>
                  <a:pt x="35" y="18"/>
                </a:cubicBezTo>
                <a:cubicBezTo>
                  <a:pt x="35" y="18"/>
                  <a:pt x="35" y="17"/>
                  <a:pt x="35" y="17"/>
                </a:cubicBezTo>
                <a:cubicBezTo>
                  <a:pt x="35" y="17"/>
                  <a:pt x="35" y="16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5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2"/>
                  <a:pt x="37" y="11"/>
                </a:cubicBezTo>
                <a:cubicBezTo>
                  <a:pt x="37" y="11"/>
                  <a:pt x="37" y="10"/>
                  <a:pt x="37" y="10"/>
                </a:cubicBezTo>
                <a:cubicBezTo>
                  <a:pt x="37" y="10"/>
                  <a:pt x="37" y="10"/>
                  <a:pt x="37" y="10"/>
                </a:cubicBezTo>
                <a:cubicBezTo>
                  <a:pt x="37" y="10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7"/>
                  <a:pt x="38" y="7"/>
                  <a:pt x="38" y="6"/>
                </a:cubicBezTo>
                <a:cubicBezTo>
                  <a:pt x="38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39" y="5"/>
                  <a:pt x="39" y="5"/>
                  <a:pt x="39" y="4"/>
                </a:cubicBezTo>
                <a:cubicBezTo>
                  <a:pt x="39" y="4"/>
                  <a:pt x="39" y="3"/>
                  <a:pt x="40" y="3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9" y="16"/>
                  <a:pt x="0" y="58"/>
                  <a:pt x="0" y="58"/>
                </a:cubicBezTo>
                <a:cubicBezTo>
                  <a:pt x="0" y="58"/>
                  <a:pt x="12" y="56"/>
                  <a:pt x="28" y="61"/>
                </a:cubicBezTo>
                <a:cubicBezTo>
                  <a:pt x="28" y="61"/>
                  <a:pt x="33" y="24"/>
                  <a:pt x="34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3" y="22"/>
                  <a:pt x="33" y="22"/>
                </a:cubicBezTo>
                <a:cubicBezTo>
                  <a:pt x="34" y="21"/>
                  <a:pt x="34" y="21"/>
                  <a:pt x="34" y="21"/>
                </a:cubicBezTo>
                <a:close/>
                <a:moveTo>
                  <a:pt x="44" y="0"/>
                </a:moveTo>
                <a:cubicBezTo>
                  <a:pt x="49" y="4"/>
                  <a:pt x="64" y="22"/>
                  <a:pt x="63" y="75"/>
                </a:cubicBezTo>
                <a:cubicBezTo>
                  <a:pt x="67" y="67"/>
                  <a:pt x="80" y="44"/>
                  <a:pt x="99" y="34"/>
                </a:cubicBezTo>
                <a:cubicBezTo>
                  <a:pt x="79" y="6"/>
                  <a:pt x="53" y="1"/>
                  <a:pt x="44" y="0"/>
                </a:cubicBezTo>
                <a:close/>
                <a:moveTo>
                  <a:pt x="42" y="0"/>
                </a:moveTo>
                <a:cubicBezTo>
                  <a:pt x="42" y="0"/>
                  <a:pt x="42" y="1"/>
                  <a:pt x="42" y="1"/>
                </a:cubicBezTo>
                <a:cubicBezTo>
                  <a:pt x="42" y="1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4"/>
                  <a:pt x="41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39" y="8"/>
                  <a:pt x="39" y="8"/>
                </a:cubicBezTo>
                <a:cubicBezTo>
                  <a:pt x="39" y="8"/>
                  <a:pt x="39" y="9"/>
                  <a:pt x="39" y="9"/>
                </a:cubicBezTo>
                <a:cubicBezTo>
                  <a:pt x="39" y="9"/>
                  <a:pt x="38" y="9"/>
                  <a:pt x="38" y="9"/>
                </a:cubicBezTo>
                <a:cubicBezTo>
                  <a:pt x="38" y="9"/>
                  <a:pt x="38" y="9"/>
                  <a:pt x="38" y="10"/>
                </a:cubicBezTo>
                <a:cubicBezTo>
                  <a:pt x="38" y="10"/>
                  <a:pt x="39" y="10"/>
                  <a:pt x="38" y="10"/>
                </a:cubicBezTo>
                <a:cubicBezTo>
                  <a:pt x="38" y="11"/>
                  <a:pt x="38" y="11"/>
                  <a:pt x="38" y="12"/>
                </a:cubicBezTo>
                <a:cubicBezTo>
                  <a:pt x="38" y="12"/>
                  <a:pt x="38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2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5"/>
                  <a:pt x="37" y="15"/>
                </a:cubicBezTo>
                <a:cubicBezTo>
                  <a:pt x="37" y="15"/>
                  <a:pt x="37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8"/>
                  <a:pt x="36" y="18"/>
                  <a:pt x="36" y="19"/>
                </a:cubicBezTo>
                <a:cubicBezTo>
                  <a:pt x="36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1"/>
                  <a:pt x="35" y="21"/>
                </a:cubicBezTo>
                <a:cubicBezTo>
                  <a:pt x="35" y="21"/>
                  <a:pt x="35" y="22"/>
                  <a:pt x="35" y="22"/>
                </a:cubicBezTo>
                <a:cubicBezTo>
                  <a:pt x="35" y="23"/>
                  <a:pt x="35" y="23"/>
                  <a:pt x="34" y="23"/>
                </a:cubicBezTo>
                <a:cubicBezTo>
                  <a:pt x="36" y="33"/>
                  <a:pt x="44" y="45"/>
                  <a:pt x="44" y="55"/>
                </a:cubicBezTo>
                <a:cubicBezTo>
                  <a:pt x="26" y="59"/>
                  <a:pt x="50" y="69"/>
                  <a:pt x="61" y="78"/>
                </a:cubicBezTo>
                <a:cubicBezTo>
                  <a:pt x="63" y="17"/>
                  <a:pt x="46" y="2"/>
                  <a:pt x="42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421"/>
          <p:cNvSpPr>
            <a:spLocks noEditPoints="1"/>
          </p:cNvSpPr>
          <p:nvPr/>
        </p:nvSpPr>
        <p:spPr bwMode="auto">
          <a:xfrm>
            <a:off x="7842250" y="2690813"/>
            <a:ext cx="542925" cy="395287"/>
          </a:xfrm>
          <a:custGeom>
            <a:avLst/>
            <a:gdLst>
              <a:gd name="T0" fmla="*/ 2147483647 w 99"/>
              <a:gd name="T1" fmla="*/ 2147483647 h 72"/>
              <a:gd name="T2" fmla="*/ 2147483647 w 99"/>
              <a:gd name="T3" fmla="*/ 2147483647 h 72"/>
              <a:gd name="T4" fmla="*/ 2147483647 w 99"/>
              <a:gd name="T5" fmla="*/ 2147483647 h 72"/>
              <a:gd name="T6" fmla="*/ 2147483647 w 99"/>
              <a:gd name="T7" fmla="*/ 2147483647 h 72"/>
              <a:gd name="T8" fmla="*/ 2147483647 w 99"/>
              <a:gd name="T9" fmla="*/ 0 h 72"/>
              <a:gd name="T10" fmla="*/ 2147483647 w 99"/>
              <a:gd name="T11" fmla="*/ 2147483647 h 72"/>
              <a:gd name="T12" fmla="*/ 2147483647 w 99"/>
              <a:gd name="T13" fmla="*/ 2147483647 h 72"/>
              <a:gd name="T14" fmla="*/ 2147483647 w 99"/>
              <a:gd name="T15" fmla="*/ 2147483647 h 72"/>
              <a:gd name="T16" fmla="*/ 2147483647 w 99"/>
              <a:gd name="T17" fmla="*/ 2147483647 h 72"/>
              <a:gd name="T18" fmla="*/ 2147483647 w 99"/>
              <a:gd name="T19" fmla="*/ 2147483647 h 72"/>
              <a:gd name="T20" fmla="*/ 2147483647 w 99"/>
              <a:gd name="T21" fmla="*/ 2147483647 h 72"/>
              <a:gd name="T22" fmla="*/ 2147483647 w 99"/>
              <a:gd name="T23" fmla="*/ 2147483647 h 72"/>
              <a:gd name="T24" fmla="*/ 2147483647 w 99"/>
              <a:gd name="T25" fmla="*/ 2147483647 h 72"/>
              <a:gd name="T26" fmla="*/ 2147483647 w 99"/>
              <a:gd name="T27" fmla="*/ 2147483647 h 72"/>
              <a:gd name="T28" fmla="*/ 2147483647 w 99"/>
              <a:gd name="T29" fmla="*/ 2147483647 h 72"/>
              <a:gd name="T30" fmla="*/ 2147483647 w 99"/>
              <a:gd name="T31" fmla="*/ 2147483647 h 72"/>
              <a:gd name="T32" fmla="*/ 2147483647 w 99"/>
              <a:gd name="T33" fmla="*/ 2147483647 h 72"/>
              <a:gd name="T34" fmla="*/ 2147483647 w 99"/>
              <a:gd name="T35" fmla="*/ 2147483647 h 72"/>
              <a:gd name="T36" fmla="*/ 2147483647 w 99"/>
              <a:gd name="T37" fmla="*/ 2147483647 h 72"/>
              <a:gd name="T38" fmla="*/ 0 w 99"/>
              <a:gd name="T39" fmla="*/ 2147483647 h 72"/>
              <a:gd name="T40" fmla="*/ 2147483647 w 99"/>
              <a:gd name="T41" fmla="*/ 2147483647 h 72"/>
              <a:gd name="T42" fmla="*/ 2147483647 w 99"/>
              <a:gd name="T43" fmla="*/ 2147483647 h 72"/>
              <a:gd name="T44" fmla="*/ 2147483647 w 99"/>
              <a:gd name="T45" fmla="*/ 2147483647 h 72"/>
              <a:gd name="T46" fmla="*/ 2147483647 w 99"/>
              <a:gd name="T47" fmla="*/ 2147483647 h 72"/>
              <a:gd name="T48" fmla="*/ 2147483647 w 99"/>
              <a:gd name="T49" fmla="*/ 2147483647 h 72"/>
              <a:gd name="T50" fmla="*/ 2147483647 w 99"/>
              <a:gd name="T51" fmla="*/ 2147483647 h 72"/>
              <a:gd name="T52" fmla="*/ 2147483647 w 99"/>
              <a:gd name="T53" fmla="*/ 2147483647 h 72"/>
              <a:gd name="T54" fmla="*/ 2147483647 w 99"/>
              <a:gd name="T55" fmla="*/ 2147483647 h 72"/>
              <a:gd name="T56" fmla="*/ 2147483647 w 99"/>
              <a:gd name="T57" fmla="*/ 2147483647 h 72"/>
              <a:gd name="T58" fmla="*/ 2147483647 w 99"/>
              <a:gd name="T59" fmla="*/ 2147483647 h 72"/>
              <a:gd name="T60" fmla="*/ 2147483647 w 99"/>
              <a:gd name="T61" fmla="*/ 2147483647 h 72"/>
              <a:gd name="T62" fmla="*/ 2147483647 w 99"/>
              <a:gd name="T63" fmla="*/ 2147483647 h 72"/>
              <a:gd name="T64" fmla="*/ 2147483647 w 99"/>
              <a:gd name="T65" fmla="*/ 2147483647 h 72"/>
              <a:gd name="T66" fmla="*/ 2147483647 w 99"/>
              <a:gd name="T67" fmla="*/ 2147483647 h 72"/>
              <a:gd name="T68" fmla="*/ 2147483647 w 99"/>
              <a:gd name="T69" fmla="*/ 2147483647 h 72"/>
              <a:gd name="T70" fmla="*/ 2147483647 w 99"/>
              <a:gd name="T71" fmla="*/ 2147483647 h 72"/>
              <a:gd name="T72" fmla="*/ 2147483647 w 99"/>
              <a:gd name="T73" fmla="*/ 2147483647 h 72"/>
              <a:gd name="T74" fmla="*/ 2147483647 w 99"/>
              <a:gd name="T75" fmla="*/ 2147483647 h 72"/>
              <a:gd name="T76" fmla="*/ 2147483647 w 99"/>
              <a:gd name="T77" fmla="*/ 2147483647 h 72"/>
              <a:gd name="T78" fmla="*/ 2147483647 w 99"/>
              <a:gd name="T79" fmla="*/ 2147483647 h 72"/>
              <a:gd name="T80" fmla="*/ 2147483647 w 99"/>
              <a:gd name="T81" fmla="*/ 2147483647 h 72"/>
              <a:gd name="T82" fmla="*/ 2147483647 w 99"/>
              <a:gd name="T83" fmla="*/ 2147483647 h 72"/>
              <a:gd name="T84" fmla="*/ 2147483647 w 99"/>
              <a:gd name="T85" fmla="*/ 2147483647 h 72"/>
              <a:gd name="T86" fmla="*/ 2147483647 w 99"/>
              <a:gd name="T87" fmla="*/ 2147483647 h 72"/>
              <a:gd name="T88" fmla="*/ 2147483647 w 99"/>
              <a:gd name="T89" fmla="*/ 2147483647 h 72"/>
              <a:gd name="T90" fmla="*/ 2147483647 w 99"/>
              <a:gd name="T91" fmla="*/ 2147483647 h 72"/>
              <a:gd name="T92" fmla="*/ 2147483647 w 99"/>
              <a:gd name="T93" fmla="*/ 2147483647 h 72"/>
              <a:gd name="T94" fmla="*/ 2147483647 w 99"/>
              <a:gd name="T95" fmla="*/ 2147483647 h 72"/>
              <a:gd name="T96" fmla="*/ 2147483647 w 99"/>
              <a:gd name="T97" fmla="*/ 2147483647 h 72"/>
              <a:gd name="T98" fmla="*/ 2147483647 w 99"/>
              <a:gd name="T99" fmla="*/ 2147483647 h 72"/>
              <a:gd name="T100" fmla="*/ 2147483647 w 99"/>
              <a:gd name="T101" fmla="*/ 2147483647 h 72"/>
              <a:gd name="T102" fmla="*/ 2147483647 w 99"/>
              <a:gd name="T103" fmla="*/ 2147483647 h 72"/>
              <a:gd name="T104" fmla="*/ 2147483647 w 99"/>
              <a:gd name="T105" fmla="*/ 2147483647 h 72"/>
              <a:gd name="T106" fmla="*/ 2147483647 w 99"/>
              <a:gd name="T107" fmla="*/ 2147483647 h 72"/>
              <a:gd name="T108" fmla="*/ 2147483647 w 99"/>
              <a:gd name="T109" fmla="*/ 2147483647 h 72"/>
              <a:gd name="T110" fmla="*/ 2147483647 w 99"/>
              <a:gd name="T111" fmla="*/ 2147483647 h 72"/>
              <a:gd name="T112" fmla="*/ 2147483647 w 99"/>
              <a:gd name="T113" fmla="*/ 2147483647 h 72"/>
              <a:gd name="T114" fmla="*/ 2147483647 w 99"/>
              <a:gd name="T115" fmla="*/ 2147483647 h 72"/>
              <a:gd name="T116" fmla="*/ 2147483647 w 99"/>
              <a:gd name="T117" fmla="*/ 2147483647 h 72"/>
              <a:gd name="T118" fmla="*/ 2147483647 w 99"/>
              <a:gd name="T119" fmla="*/ 2147483647 h 7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9" h="72">
                <a:moveTo>
                  <a:pt x="55" y="10"/>
                </a:moveTo>
                <a:cubicBezTo>
                  <a:pt x="57" y="11"/>
                  <a:pt x="59" y="11"/>
                  <a:pt x="62" y="10"/>
                </a:cubicBezTo>
                <a:cubicBezTo>
                  <a:pt x="65" y="9"/>
                  <a:pt x="67" y="8"/>
                  <a:pt x="67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6" y="3"/>
                  <a:pt x="63" y="2"/>
                  <a:pt x="59" y="3"/>
                </a:cubicBezTo>
                <a:cubicBezTo>
                  <a:pt x="56" y="5"/>
                  <a:pt x="54" y="7"/>
                  <a:pt x="55" y="10"/>
                </a:cubicBezTo>
                <a:cubicBezTo>
                  <a:pt x="55" y="10"/>
                  <a:pt x="55" y="10"/>
                  <a:pt x="55" y="10"/>
                </a:cubicBezTo>
                <a:close/>
                <a:moveTo>
                  <a:pt x="99" y="12"/>
                </a:moveTo>
                <a:cubicBezTo>
                  <a:pt x="99" y="5"/>
                  <a:pt x="93" y="0"/>
                  <a:pt x="86" y="0"/>
                </a:cubicBezTo>
                <a:cubicBezTo>
                  <a:pt x="85" y="0"/>
                  <a:pt x="82" y="0"/>
                  <a:pt x="82" y="0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7" y="9"/>
                  <a:pt x="65" y="10"/>
                  <a:pt x="62" y="11"/>
                </a:cubicBezTo>
                <a:cubicBezTo>
                  <a:pt x="60" y="12"/>
                  <a:pt x="59" y="12"/>
                  <a:pt x="58" y="12"/>
                </a:cubicBezTo>
                <a:cubicBezTo>
                  <a:pt x="56" y="12"/>
                  <a:pt x="55" y="11"/>
                  <a:pt x="54" y="11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46" y="13"/>
                  <a:pt x="46" y="13"/>
                  <a:pt x="46" y="13"/>
                </a:cubicBezTo>
                <a:cubicBezTo>
                  <a:pt x="47" y="13"/>
                  <a:pt x="48" y="14"/>
                  <a:pt x="48" y="14"/>
                </a:cubicBezTo>
                <a:cubicBezTo>
                  <a:pt x="50" y="15"/>
                  <a:pt x="51" y="16"/>
                  <a:pt x="53" y="17"/>
                </a:cubicBezTo>
                <a:cubicBezTo>
                  <a:pt x="51" y="16"/>
                  <a:pt x="48" y="16"/>
                  <a:pt x="46" y="16"/>
                </a:cubicBezTo>
                <a:cubicBezTo>
                  <a:pt x="38" y="16"/>
                  <a:pt x="31" y="22"/>
                  <a:pt x="31" y="31"/>
                </a:cubicBezTo>
                <a:cubicBezTo>
                  <a:pt x="31" y="39"/>
                  <a:pt x="38" y="46"/>
                  <a:pt x="46" y="46"/>
                </a:cubicBezTo>
                <a:cubicBezTo>
                  <a:pt x="53" y="46"/>
                  <a:pt x="58" y="41"/>
                  <a:pt x="60" y="35"/>
                </a:cubicBezTo>
                <a:cubicBezTo>
                  <a:pt x="60" y="37"/>
                  <a:pt x="60" y="39"/>
                  <a:pt x="59" y="41"/>
                </a:cubicBezTo>
                <a:cubicBezTo>
                  <a:pt x="59" y="42"/>
                  <a:pt x="58" y="43"/>
                  <a:pt x="57" y="43"/>
                </a:cubicBezTo>
                <a:cubicBezTo>
                  <a:pt x="55" y="45"/>
                  <a:pt x="54" y="46"/>
                  <a:pt x="52" y="46"/>
                </a:cubicBezTo>
                <a:cubicBezTo>
                  <a:pt x="52" y="46"/>
                  <a:pt x="52" y="46"/>
                  <a:pt x="52" y="46"/>
                </a:cubicBezTo>
                <a:cubicBezTo>
                  <a:pt x="50" y="47"/>
                  <a:pt x="48" y="47"/>
                  <a:pt x="46" y="47"/>
                </a:cubicBezTo>
                <a:cubicBezTo>
                  <a:pt x="37" y="47"/>
                  <a:pt x="30" y="40"/>
                  <a:pt x="30" y="31"/>
                </a:cubicBezTo>
                <a:cubicBezTo>
                  <a:pt x="30" y="23"/>
                  <a:pt x="35" y="16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6" y="13"/>
                  <a:pt x="46" y="13"/>
                  <a:pt x="46" y="13"/>
                </a:cubicBezTo>
                <a:cubicBezTo>
                  <a:pt x="44" y="12"/>
                  <a:pt x="41" y="12"/>
                  <a:pt x="38" y="12"/>
                </a:cubicBezTo>
                <a:cubicBezTo>
                  <a:pt x="30" y="12"/>
                  <a:pt x="22" y="17"/>
                  <a:pt x="18" y="24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7"/>
                  <a:pt x="0" y="28"/>
                </a:cubicBezTo>
                <a:cubicBezTo>
                  <a:pt x="0" y="28"/>
                  <a:pt x="1" y="29"/>
                  <a:pt x="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9"/>
                  <a:pt x="16" y="32"/>
                  <a:pt x="16" y="34"/>
                </a:cubicBezTo>
                <a:cubicBezTo>
                  <a:pt x="16" y="39"/>
                  <a:pt x="18" y="44"/>
                  <a:pt x="21" y="47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5"/>
                  <a:pt x="8" y="56"/>
                  <a:pt x="9" y="57"/>
                </a:cubicBezTo>
                <a:cubicBezTo>
                  <a:pt x="9" y="57"/>
                  <a:pt x="10" y="57"/>
                  <a:pt x="10" y="57"/>
                </a:cubicBezTo>
                <a:cubicBezTo>
                  <a:pt x="10" y="57"/>
                  <a:pt x="11" y="57"/>
                  <a:pt x="11" y="57"/>
                </a:cubicBezTo>
                <a:cubicBezTo>
                  <a:pt x="23" y="50"/>
                  <a:pt x="23" y="50"/>
                  <a:pt x="23" y="50"/>
                </a:cubicBezTo>
                <a:cubicBezTo>
                  <a:pt x="27" y="54"/>
                  <a:pt x="32" y="56"/>
                  <a:pt x="38" y="56"/>
                </a:cubicBezTo>
                <a:cubicBezTo>
                  <a:pt x="39" y="56"/>
                  <a:pt x="40" y="56"/>
                  <a:pt x="40" y="56"/>
                </a:cubicBezTo>
                <a:cubicBezTo>
                  <a:pt x="31" y="70"/>
                  <a:pt x="31" y="70"/>
                  <a:pt x="31" y="70"/>
                </a:cubicBezTo>
                <a:cubicBezTo>
                  <a:pt x="30" y="70"/>
                  <a:pt x="30" y="71"/>
                  <a:pt x="31" y="72"/>
                </a:cubicBezTo>
                <a:cubicBezTo>
                  <a:pt x="31" y="72"/>
                  <a:pt x="32" y="72"/>
                  <a:pt x="32" y="72"/>
                </a:cubicBezTo>
                <a:cubicBezTo>
                  <a:pt x="32" y="72"/>
                  <a:pt x="33" y="72"/>
                  <a:pt x="33" y="71"/>
                </a:cubicBezTo>
                <a:cubicBezTo>
                  <a:pt x="44" y="55"/>
                  <a:pt x="44" y="55"/>
                  <a:pt x="44" y="55"/>
                </a:cubicBezTo>
                <a:cubicBezTo>
                  <a:pt x="51" y="53"/>
                  <a:pt x="56" y="48"/>
                  <a:pt x="59" y="42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3"/>
                  <a:pt x="93" y="23"/>
                  <a:pt x="93" y="23"/>
                </a:cubicBezTo>
                <a:cubicBezTo>
                  <a:pt x="96" y="21"/>
                  <a:pt x="99" y="17"/>
                  <a:pt x="99" y="12"/>
                </a:cubicBezTo>
                <a:close/>
                <a:moveTo>
                  <a:pt x="50" y="18"/>
                </a:moveTo>
                <a:cubicBezTo>
                  <a:pt x="51" y="18"/>
                  <a:pt x="53" y="19"/>
                  <a:pt x="53" y="21"/>
                </a:cubicBezTo>
                <a:cubicBezTo>
                  <a:pt x="53" y="22"/>
                  <a:pt x="51" y="23"/>
                  <a:pt x="50" y="23"/>
                </a:cubicBezTo>
                <a:cubicBezTo>
                  <a:pt x="48" y="23"/>
                  <a:pt x="47" y="22"/>
                  <a:pt x="47" y="21"/>
                </a:cubicBezTo>
                <a:cubicBezTo>
                  <a:pt x="47" y="19"/>
                  <a:pt x="48" y="18"/>
                  <a:pt x="50" y="18"/>
                </a:cubicBezTo>
                <a:close/>
                <a:moveTo>
                  <a:pt x="42" y="18"/>
                </a:moveTo>
                <a:cubicBezTo>
                  <a:pt x="43" y="18"/>
                  <a:pt x="45" y="19"/>
                  <a:pt x="45" y="21"/>
                </a:cubicBezTo>
                <a:cubicBezTo>
                  <a:pt x="45" y="22"/>
                  <a:pt x="43" y="23"/>
                  <a:pt x="42" y="23"/>
                </a:cubicBezTo>
                <a:cubicBezTo>
                  <a:pt x="40" y="23"/>
                  <a:pt x="39" y="22"/>
                  <a:pt x="39" y="21"/>
                </a:cubicBezTo>
                <a:cubicBezTo>
                  <a:pt x="39" y="19"/>
                  <a:pt x="40" y="18"/>
                  <a:pt x="42" y="18"/>
                </a:cubicBezTo>
                <a:close/>
                <a:moveTo>
                  <a:pt x="45" y="27"/>
                </a:moveTo>
                <a:cubicBezTo>
                  <a:pt x="45" y="29"/>
                  <a:pt x="44" y="30"/>
                  <a:pt x="43" y="30"/>
                </a:cubicBezTo>
                <a:cubicBezTo>
                  <a:pt x="41" y="30"/>
                  <a:pt x="40" y="29"/>
                  <a:pt x="40" y="27"/>
                </a:cubicBezTo>
                <a:cubicBezTo>
                  <a:pt x="40" y="26"/>
                  <a:pt x="41" y="25"/>
                  <a:pt x="43" y="25"/>
                </a:cubicBezTo>
                <a:cubicBezTo>
                  <a:pt x="44" y="25"/>
                  <a:pt x="45" y="26"/>
                  <a:pt x="45" y="27"/>
                </a:cubicBezTo>
                <a:close/>
                <a:moveTo>
                  <a:pt x="33" y="27"/>
                </a:moveTo>
                <a:cubicBezTo>
                  <a:pt x="33" y="25"/>
                  <a:pt x="35" y="24"/>
                  <a:pt x="36" y="24"/>
                </a:cubicBezTo>
                <a:cubicBezTo>
                  <a:pt x="38" y="24"/>
                  <a:pt x="39" y="25"/>
                  <a:pt x="39" y="27"/>
                </a:cubicBezTo>
                <a:cubicBezTo>
                  <a:pt x="39" y="28"/>
                  <a:pt x="38" y="29"/>
                  <a:pt x="36" y="29"/>
                </a:cubicBezTo>
                <a:cubicBezTo>
                  <a:pt x="35" y="29"/>
                  <a:pt x="33" y="28"/>
                  <a:pt x="33" y="27"/>
                </a:cubicBezTo>
                <a:close/>
                <a:moveTo>
                  <a:pt x="37" y="38"/>
                </a:moveTo>
                <a:cubicBezTo>
                  <a:pt x="36" y="38"/>
                  <a:pt x="34" y="37"/>
                  <a:pt x="34" y="35"/>
                </a:cubicBezTo>
                <a:cubicBezTo>
                  <a:pt x="34" y="34"/>
                  <a:pt x="36" y="32"/>
                  <a:pt x="37" y="32"/>
                </a:cubicBezTo>
                <a:cubicBezTo>
                  <a:pt x="39" y="32"/>
                  <a:pt x="40" y="34"/>
                  <a:pt x="40" y="35"/>
                </a:cubicBezTo>
                <a:cubicBezTo>
                  <a:pt x="40" y="37"/>
                  <a:pt x="39" y="38"/>
                  <a:pt x="37" y="38"/>
                </a:cubicBezTo>
                <a:close/>
                <a:moveTo>
                  <a:pt x="43" y="43"/>
                </a:moveTo>
                <a:cubicBezTo>
                  <a:pt x="41" y="43"/>
                  <a:pt x="40" y="42"/>
                  <a:pt x="40" y="41"/>
                </a:cubicBezTo>
                <a:cubicBezTo>
                  <a:pt x="40" y="39"/>
                  <a:pt x="41" y="38"/>
                  <a:pt x="43" y="38"/>
                </a:cubicBezTo>
                <a:cubicBezTo>
                  <a:pt x="44" y="38"/>
                  <a:pt x="45" y="39"/>
                  <a:pt x="45" y="41"/>
                </a:cubicBezTo>
                <a:cubicBezTo>
                  <a:pt x="45" y="42"/>
                  <a:pt x="44" y="43"/>
                  <a:pt x="43" y="43"/>
                </a:cubicBezTo>
                <a:close/>
                <a:moveTo>
                  <a:pt x="44" y="36"/>
                </a:moveTo>
                <a:cubicBezTo>
                  <a:pt x="43" y="36"/>
                  <a:pt x="41" y="35"/>
                  <a:pt x="41" y="34"/>
                </a:cubicBezTo>
                <a:cubicBezTo>
                  <a:pt x="41" y="32"/>
                  <a:pt x="43" y="31"/>
                  <a:pt x="44" y="31"/>
                </a:cubicBezTo>
                <a:cubicBezTo>
                  <a:pt x="46" y="31"/>
                  <a:pt x="47" y="32"/>
                  <a:pt x="47" y="34"/>
                </a:cubicBezTo>
                <a:cubicBezTo>
                  <a:pt x="47" y="35"/>
                  <a:pt x="46" y="36"/>
                  <a:pt x="44" y="36"/>
                </a:cubicBezTo>
                <a:close/>
                <a:moveTo>
                  <a:pt x="46" y="27"/>
                </a:moveTo>
                <a:cubicBezTo>
                  <a:pt x="46" y="26"/>
                  <a:pt x="48" y="24"/>
                  <a:pt x="49" y="24"/>
                </a:cubicBezTo>
                <a:cubicBezTo>
                  <a:pt x="51" y="24"/>
                  <a:pt x="52" y="26"/>
                  <a:pt x="52" y="27"/>
                </a:cubicBezTo>
                <a:cubicBezTo>
                  <a:pt x="52" y="29"/>
                  <a:pt x="51" y="30"/>
                  <a:pt x="49" y="30"/>
                </a:cubicBezTo>
                <a:cubicBezTo>
                  <a:pt x="48" y="30"/>
                  <a:pt x="46" y="29"/>
                  <a:pt x="46" y="27"/>
                </a:cubicBezTo>
                <a:close/>
                <a:moveTo>
                  <a:pt x="51" y="31"/>
                </a:moveTo>
                <a:cubicBezTo>
                  <a:pt x="52" y="31"/>
                  <a:pt x="53" y="32"/>
                  <a:pt x="53" y="33"/>
                </a:cubicBezTo>
                <a:cubicBezTo>
                  <a:pt x="53" y="35"/>
                  <a:pt x="52" y="36"/>
                  <a:pt x="51" y="36"/>
                </a:cubicBezTo>
                <a:cubicBezTo>
                  <a:pt x="49" y="36"/>
                  <a:pt x="48" y="35"/>
                  <a:pt x="48" y="33"/>
                </a:cubicBezTo>
                <a:cubicBezTo>
                  <a:pt x="48" y="32"/>
                  <a:pt x="49" y="31"/>
                  <a:pt x="51" y="31"/>
                </a:cubicBezTo>
                <a:close/>
                <a:moveTo>
                  <a:pt x="51" y="43"/>
                </a:moveTo>
                <a:cubicBezTo>
                  <a:pt x="49" y="43"/>
                  <a:pt x="48" y="42"/>
                  <a:pt x="48" y="41"/>
                </a:cubicBezTo>
                <a:cubicBezTo>
                  <a:pt x="48" y="39"/>
                  <a:pt x="49" y="38"/>
                  <a:pt x="51" y="38"/>
                </a:cubicBezTo>
                <a:cubicBezTo>
                  <a:pt x="52" y="38"/>
                  <a:pt x="53" y="39"/>
                  <a:pt x="53" y="41"/>
                </a:cubicBezTo>
                <a:cubicBezTo>
                  <a:pt x="53" y="42"/>
                  <a:pt x="52" y="43"/>
                  <a:pt x="51" y="43"/>
                </a:cubicBezTo>
                <a:close/>
                <a:moveTo>
                  <a:pt x="53" y="26"/>
                </a:moveTo>
                <a:cubicBezTo>
                  <a:pt x="53" y="25"/>
                  <a:pt x="54" y="24"/>
                  <a:pt x="56" y="24"/>
                </a:cubicBezTo>
                <a:cubicBezTo>
                  <a:pt x="57" y="24"/>
                  <a:pt x="58" y="25"/>
                  <a:pt x="58" y="26"/>
                </a:cubicBezTo>
                <a:cubicBezTo>
                  <a:pt x="58" y="28"/>
                  <a:pt x="57" y="29"/>
                  <a:pt x="56" y="29"/>
                </a:cubicBezTo>
                <a:cubicBezTo>
                  <a:pt x="54" y="29"/>
                  <a:pt x="53" y="28"/>
                  <a:pt x="53" y="26"/>
                </a:cubicBezTo>
                <a:close/>
                <a:moveTo>
                  <a:pt x="57" y="38"/>
                </a:moveTo>
                <a:cubicBezTo>
                  <a:pt x="55" y="38"/>
                  <a:pt x="54" y="36"/>
                  <a:pt x="54" y="35"/>
                </a:cubicBezTo>
                <a:cubicBezTo>
                  <a:pt x="54" y="33"/>
                  <a:pt x="55" y="32"/>
                  <a:pt x="57" y="32"/>
                </a:cubicBezTo>
                <a:cubicBezTo>
                  <a:pt x="58" y="32"/>
                  <a:pt x="59" y="33"/>
                  <a:pt x="59" y="35"/>
                </a:cubicBezTo>
                <a:cubicBezTo>
                  <a:pt x="59" y="36"/>
                  <a:pt x="58" y="38"/>
                  <a:pt x="57" y="3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440"/>
          <p:cNvSpPr>
            <a:spLocks noEditPoints="1"/>
          </p:cNvSpPr>
          <p:nvPr/>
        </p:nvSpPr>
        <p:spPr bwMode="auto">
          <a:xfrm>
            <a:off x="819150" y="3506788"/>
            <a:ext cx="544513" cy="547687"/>
          </a:xfrm>
          <a:custGeom>
            <a:avLst/>
            <a:gdLst>
              <a:gd name="T0" fmla="*/ 2147483647 w 99"/>
              <a:gd name="T1" fmla="*/ 2147483647 h 100"/>
              <a:gd name="T2" fmla="*/ 2147483647 w 99"/>
              <a:gd name="T3" fmla="*/ 2147483647 h 100"/>
              <a:gd name="T4" fmla="*/ 2147483647 w 99"/>
              <a:gd name="T5" fmla="*/ 2147483647 h 100"/>
              <a:gd name="T6" fmla="*/ 2147483647 w 99"/>
              <a:gd name="T7" fmla="*/ 2147483647 h 100"/>
              <a:gd name="T8" fmla="*/ 2147483647 w 99"/>
              <a:gd name="T9" fmla="*/ 2147483647 h 100"/>
              <a:gd name="T10" fmla="*/ 2147483647 w 99"/>
              <a:gd name="T11" fmla="*/ 2147483647 h 100"/>
              <a:gd name="T12" fmla="*/ 2147483647 w 99"/>
              <a:gd name="T13" fmla="*/ 2147483647 h 100"/>
              <a:gd name="T14" fmla="*/ 2147483647 w 99"/>
              <a:gd name="T15" fmla="*/ 2147483647 h 100"/>
              <a:gd name="T16" fmla="*/ 2147483647 w 99"/>
              <a:gd name="T17" fmla="*/ 2147483647 h 100"/>
              <a:gd name="T18" fmla="*/ 2147483647 w 99"/>
              <a:gd name="T19" fmla="*/ 2147483647 h 100"/>
              <a:gd name="T20" fmla="*/ 2147483647 w 99"/>
              <a:gd name="T21" fmla="*/ 2147483647 h 100"/>
              <a:gd name="T22" fmla="*/ 2147483647 w 99"/>
              <a:gd name="T23" fmla="*/ 2147483647 h 100"/>
              <a:gd name="T24" fmla="*/ 2147483647 w 99"/>
              <a:gd name="T25" fmla="*/ 2147483647 h 100"/>
              <a:gd name="T26" fmla="*/ 2147483647 w 99"/>
              <a:gd name="T27" fmla="*/ 2147483647 h 100"/>
              <a:gd name="T28" fmla="*/ 2147483647 w 99"/>
              <a:gd name="T29" fmla="*/ 2147483647 h 100"/>
              <a:gd name="T30" fmla="*/ 2147483647 w 99"/>
              <a:gd name="T31" fmla="*/ 2147483647 h 100"/>
              <a:gd name="T32" fmla="*/ 2147483647 w 99"/>
              <a:gd name="T33" fmla="*/ 2147483647 h 100"/>
              <a:gd name="T34" fmla="*/ 2147483647 w 99"/>
              <a:gd name="T35" fmla="*/ 2147483647 h 100"/>
              <a:gd name="T36" fmla="*/ 2147483647 w 99"/>
              <a:gd name="T37" fmla="*/ 2147483647 h 100"/>
              <a:gd name="T38" fmla="*/ 2147483647 w 99"/>
              <a:gd name="T39" fmla="*/ 2147483647 h 100"/>
              <a:gd name="T40" fmla="*/ 2147483647 w 99"/>
              <a:gd name="T41" fmla="*/ 2147483647 h 100"/>
              <a:gd name="T42" fmla="*/ 2147483647 w 99"/>
              <a:gd name="T43" fmla="*/ 2147483647 h 100"/>
              <a:gd name="T44" fmla="*/ 2147483647 w 99"/>
              <a:gd name="T45" fmla="*/ 2147483647 h 100"/>
              <a:gd name="T46" fmla="*/ 2147483647 w 99"/>
              <a:gd name="T47" fmla="*/ 2147483647 h 100"/>
              <a:gd name="T48" fmla="*/ 2147483647 w 99"/>
              <a:gd name="T49" fmla="*/ 2147483647 h 100"/>
              <a:gd name="T50" fmla="*/ 2147483647 w 99"/>
              <a:gd name="T51" fmla="*/ 2147483647 h 100"/>
              <a:gd name="T52" fmla="*/ 2147483647 w 99"/>
              <a:gd name="T53" fmla="*/ 2147483647 h 100"/>
              <a:gd name="T54" fmla="*/ 2147483647 w 99"/>
              <a:gd name="T55" fmla="*/ 2147483647 h 100"/>
              <a:gd name="T56" fmla="*/ 2147483647 w 99"/>
              <a:gd name="T57" fmla="*/ 2147483647 h 100"/>
              <a:gd name="T58" fmla="*/ 2147483647 w 99"/>
              <a:gd name="T59" fmla="*/ 2147483647 h 100"/>
              <a:gd name="T60" fmla="*/ 2147483647 w 99"/>
              <a:gd name="T61" fmla="*/ 2147483647 h 100"/>
              <a:gd name="T62" fmla="*/ 2147483647 w 99"/>
              <a:gd name="T63" fmla="*/ 2147483647 h 100"/>
              <a:gd name="T64" fmla="*/ 2147483647 w 99"/>
              <a:gd name="T65" fmla="*/ 2147483647 h 100"/>
              <a:gd name="T66" fmla="*/ 2147483647 w 99"/>
              <a:gd name="T67" fmla="*/ 2147483647 h 10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9" h="100">
                <a:moveTo>
                  <a:pt x="14" y="33"/>
                </a:moveTo>
                <a:cubicBezTo>
                  <a:pt x="17" y="39"/>
                  <a:pt x="24" y="41"/>
                  <a:pt x="30" y="41"/>
                </a:cubicBezTo>
                <a:cubicBezTo>
                  <a:pt x="33" y="41"/>
                  <a:pt x="36" y="39"/>
                  <a:pt x="38" y="37"/>
                </a:cubicBezTo>
                <a:cubicBezTo>
                  <a:pt x="42" y="41"/>
                  <a:pt x="49" y="42"/>
                  <a:pt x="54" y="40"/>
                </a:cubicBezTo>
                <a:cubicBezTo>
                  <a:pt x="56" y="40"/>
                  <a:pt x="58" y="38"/>
                  <a:pt x="60" y="36"/>
                </a:cubicBezTo>
                <a:cubicBezTo>
                  <a:pt x="63" y="43"/>
                  <a:pt x="76" y="42"/>
                  <a:pt x="79" y="33"/>
                </a:cubicBezTo>
                <a:cubicBezTo>
                  <a:pt x="80" y="27"/>
                  <a:pt x="84" y="20"/>
                  <a:pt x="78" y="14"/>
                </a:cubicBezTo>
                <a:cubicBezTo>
                  <a:pt x="77" y="13"/>
                  <a:pt x="76" y="12"/>
                  <a:pt x="74" y="11"/>
                </a:cubicBezTo>
                <a:cubicBezTo>
                  <a:pt x="73" y="10"/>
                  <a:pt x="72" y="9"/>
                  <a:pt x="71" y="8"/>
                </a:cubicBezTo>
                <a:cubicBezTo>
                  <a:pt x="70" y="7"/>
                  <a:pt x="61" y="5"/>
                  <a:pt x="62" y="6"/>
                </a:cubicBezTo>
                <a:cubicBezTo>
                  <a:pt x="61" y="4"/>
                  <a:pt x="60" y="2"/>
                  <a:pt x="58" y="1"/>
                </a:cubicBezTo>
                <a:cubicBezTo>
                  <a:pt x="53" y="0"/>
                  <a:pt x="48" y="3"/>
                  <a:pt x="45" y="6"/>
                </a:cubicBezTo>
                <a:cubicBezTo>
                  <a:pt x="44" y="3"/>
                  <a:pt x="42" y="1"/>
                  <a:pt x="37" y="1"/>
                </a:cubicBezTo>
                <a:cubicBezTo>
                  <a:pt x="31" y="1"/>
                  <a:pt x="26" y="3"/>
                  <a:pt x="24" y="7"/>
                </a:cubicBezTo>
                <a:cubicBezTo>
                  <a:pt x="21" y="6"/>
                  <a:pt x="19" y="4"/>
                  <a:pt x="15" y="5"/>
                </a:cubicBezTo>
                <a:cubicBezTo>
                  <a:pt x="9" y="6"/>
                  <a:pt x="9" y="10"/>
                  <a:pt x="9" y="14"/>
                </a:cubicBezTo>
                <a:cubicBezTo>
                  <a:pt x="8" y="14"/>
                  <a:pt x="7" y="15"/>
                  <a:pt x="6" y="16"/>
                </a:cubicBezTo>
                <a:cubicBezTo>
                  <a:pt x="1" y="19"/>
                  <a:pt x="0" y="27"/>
                  <a:pt x="3" y="31"/>
                </a:cubicBezTo>
                <a:cubicBezTo>
                  <a:pt x="7" y="36"/>
                  <a:pt x="11" y="36"/>
                  <a:pt x="14" y="33"/>
                </a:cubicBezTo>
                <a:close/>
                <a:moveTo>
                  <a:pt x="96" y="34"/>
                </a:moveTo>
                <a:cubicBezTo>
                  <a:pt x="95" y="32"/>
                  <a:pt x="94" y="30"/>
                  <a:pt x="92" y="29"/>
                </a:cubicBezTo>
                <a:cubicBezTo>
                  <a:pt x="90" y="28"/>
                  <a:pt x="88" y="27"/>
                  <a:pt x="86" y="27"/>
                </a:cubicBezTo>
                <a:cubicBezTo>
                  <a:pt x="85" y="27"/>
                  <a:pt x="85" y="27"/>
                  <a:pt x="84" y="27"/>
                </a:cubicBezTo>
                <a:cubicBezTo>
                  <a:pt x="83" y="27"/>
                  <a:pt x="83" y="27"/>
                  <a:pt x="82" y="27"/>
                </a:cubicBezTo>
                <a:cubicBezTo>
                  <a:pt x="82" y="28"/>
                  <a:pt x="82" y="30"/>
                  <a:pt x="81" y="31"/>
                </a:cubicBezTo>
                <a:cubicBezTo>
                  <a:pt x="81" y="32"/>
                  <a:pt x="81" y="33"/>
                  <a:pt x="80" y="34"/>
                </a:cubicBezTo>
                <a:cubicBezTo>
                  <a:pt x="79" y="38"/>
                  <a:pt x="75" y="42"/>
                  <a:pt x="70" y="43"/>
                </a:cubicBezTo>
                <a:cubicBezTo>
                  <a:pt x="70" y="52"/>
                  <a:pt x="70" y="67"/>
                  <a:pt x="67" y="85"/>
                </a:cubicBezTo>
                <a:cubicBezTo>
                  <a:pt x="67" y="88"/>
                  <a:pt x="64" y="89"/>
                  <a:pt x="61" y="89"/>
                </a:cubicBezTo>
                <a:cubicBezTo>
                  <a:pt x="59" y="89"/>
                  <a:pt x="57" y="86"/>
                  <a:pt x="57" y="83"/>
                </a:cubicBezTo>
                <a:cubicBezTo>
                  <a:pt x="60" y="64"/>
                  <a:pt x="60" y="48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41"/>
                  <a:pt x="56" y="42"/>
                  <a:pt x="55" y="42"/>
                </a:cubicBezTo>
                <a:cubicBezTo>
                  <a:pt x="53" y="43"/>
                  <a:pt x="51" y="43"/>
                  <a:pt x="49" y="43"/>
                </a:cubicBezTo>
                <a:cubicBezTo>
                  <a:pt x="48" y="43"/>
                  <a:pt x="47" y="43"/>
                  <a:pt x="47" y="43"/>
                </a:cubicBezTo>
                <a:cubicBezTo>
                  <a:pt x="47" y="86"/>
                  <a:pt x="47" y="86"/>
                  <a:pt x="47" y="86"/>
                </a:cubicBezTo>
                <a:cubicBezTo>
                  <a:pt x="47" y="89"/>
                  <a:pt x="44" y="91"/>
                  <a:pt x="42" y="91"/>
                </a:cubicBezTo>
                <a:cubicBezTo>
                  <a:pt x="39" y="91"/>
                  <a:pt x="37" y="89"/>
                  <a:pt x="37" y="86"/>
                </a:cubicBezTo>
                <a:cubicBezTo>
                  <a:pt x="37" y="41"/>
                  <a:pt x="37" y="41"/>
                  <a:pt x="37" y="41"/>
                </a:cubicBezTo>
                <a:cubicBezTo>
                  <a:pt x="35" y="42"/>
                  <a:pt x="33" y="43"/>
                  <a:pt x="30" y="43"/>
                </a:cubicBezTo>
                <a:cubicBezTo>
                  <a:pt x="30" y="43"/>
                  <a:pt x="29" y="43"/>
                  <a:pt x="28" y="43"/>
                </a:cubicBezTo>
                <a:cubicBezTo>
                  <a:pt x="27" y="43"/>
                  <a:pt x="25" y="43"/>
                  <a:pt x="24" y="42"/>
                </a:cubicBezTo>
                <a:cubicBezTo>
                  <a:pt x="23" y="52"/>
                  <a:pt x="24" y="66"/>
                  <a:pt x="26" y="83"/>
                </a:cubicBezTo>
                <a:cubicBezTo>
                  <a:pt x="26" y="86"/>
                  <a:pt x="25" y="89"/>
                  <a:pt x="22" y="89"/>
                </a:cubicBezTo>
                <a:cubicBezTo>
                  <a:pt x="19" y="89"/>
                  <a:pt x="17" y="88"/>
                  <a:pt x="16" y="85"/>
                </a:cubicBezTo>
                <a:cubicBezTo>
                  <a:pt x="13" y="63"/>
                  <a:pt x="13" y="45"/>
                  <a:pt x="14" y="37"/>
                </a:cubicBezTo>
                <a:cubicBezTo>
                  <a:pt x="14" y="36"/>
                  <a:pt x="14" y="36"/>
                  <a:pt x="14" y="36"/>
                </a:cubicBezTo>
                <a:cubicBezTo>
                  <a:pt x="12" y="37"/>
                  <a:pt x="11" y="37"/>
                  <a:pt x="9" y="37"/>
                </a:cubicBezTo>
                <a:cubicBezTo>
                  <a:pt x="8" y="37"/>
                  <a:pt x="6" y="37"/>
                  <a:pt x="5" y="36"/>
                </a:cubicBezTo>
                <a:cubicBezTo>
                  <a:pt x="5" y="49"/>
                  <a:pt x="6" y="68"/>
                  <a:pt x="11" y="92"/>
                </a:cubicBezTo>
                <a:cubicBezTo>
                  <a:pt x="11" y="96"/>
                  <a:pt x="25" y="100"/>
                  <a:pt x="42" y="100"/>
                </a:cubicBezTo>
                <a:cubicBezTo>
                  <a:pt x="58" y="100"/>
                  <a:pt x="72" y="96"/>
                  <a:pt x="72" y="92"/>
                </a:cubicBezTo>
                <a:cubicBezTo>
                  <a:pt x="72" y="91"/>
                  <a:pt x="72" y="90"/>
                  <a:pt x="73" y="89"/>
                </a:cubicBezTo>
                <a:cubicBezTo>
                  <a:pt x="75" y="88"/>
                  <a:pt x="78" y="87"/>
                  <a:pt x="80" y="86"/>
                </a:cubicBezTo>
                <a:cubicBezTo>
                  <a:pt x="85" y="83"/>
                  <a:pt x="88" y="79"/>
                  <a:pt x="91" y="74"/>
                </a:cubicBezTo>
                <a:cubicBezTo>
                  <a:pt x="94" y="69"/>
                  <a:pt x="95" y="64"/>
                  <a:pt x="96" y="59"/>
                </a:cubicBezTo>
                <a:cubicBezTo>
                  <a:pt x="97" y="55"/>
                  <a:pt x="99" y="50"/>
                  <a:pt x="99" y="44"/>
                </a:cubicBezTo>
                <a:cubicBezTo>
                  <a:pt x="99" y="41"/>
                  <a:pt x="98" y="37"/>
                  <a:pt x="96" y="34"/>
                </a:cubicBezTo>
                <a:close/>
                <a:moveTo>
                  <a:pt x="87" y="56"/>
                </a:moveTo>
                <a:cubicBezTo>
                  <a:pt x="85" y="62"/>
                  <a:pt x="83" y="69"/>
                  <a:pt x="80" y="73"/>
                </a:cubicBezTo>
                <a:cubicBezTo>
                  <a:pt x="79" y="75"/>
                  <a:pt x="77" y="77"/>
                  <a:pt x="75" y="78"/>
                </a:cubicBezTo>
                <a:cubicBezTo>
                  <a:pt x="78" y="63"/>
                  <a:pt x="78" y="51"/>
                  <a:pt x="78" y="41"/>
                </a:cubicBezTo>
                <a:cubicBezTo>
                  <a:pt x="79" y="40"/>
                  <a:pt x="79" y="39"/>
                  <a:pt x="80" y="39"/>
                </a:cubicBezTo>
                <a:cubicBezTo>
                  <a:pt x="81" y="38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6" y="37"/>
                  <a:pt x="86" y="37"/>
                  <a:pt x="87" y="38"/>
                </a:cubicBezTo>
                <a:cubicBezTo>
                  <a:pt x="87" y="38"/>
                  <a:pt x="88" y="39"/>
                  <a:pt x="88" y="40"/>
                </a:cubicBezTo>
                <a:cubicBezTo>
                  <a:pt x="89" y="41"/>
                  <a:pt x="89" y="42"/>
                  <a:pt x="89" y="44"/>
                </a:cubicBezTo>
                <a:cubicBezTo>
                  <a:pt x="89" y="48"/>
                  <a:pt x="88" y="53"/>
                  <a:pt x="87" y="56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441"/>
          <p:cNvSpPr>
            <a:spLocks noEditPoints="1"/>
          </p:cNvSpPr>
          <p:nvPr/>
        </p:nvSpPr>
        <p:spPr bwMode="auto">
          <a:xfrm>
            <a:off x="1884363" y="3508375"/>
            <a:ext cx="444500" cy="544513"/>
          </a:xfrm>
          <a:custGeom>
            <a:avLst/>
            <a:gdLst>
              <a:gd name="T0" fmla="*/ 2147483647 w 81"/>
              <a:gd name="T1" fmla="*/ 2147483647 h 99"/>
              <a:gd name="T2" fmla="*/ 2147483647 w 81"/>
              <a:gd name="T3" fmla="*/ 2147483647 h 99"/>
              <a:gd name="T4" fmla="*/ 2147483647 w 81"/>
              <a:gd name="T5" fmla="*/ 2147483647 h 99"/>
              <a:gd name="T6" fmla="*/ 2147483647 w 81"/>
              <a:gd name="T7" fmla="*/ 2147483647 h 99"/>
              <a:gd name="T8" fmla="*/ 2147483647 w 81"/>
              <a:gd name="T9" fmla="*/ 2147483647 h 99"/>
              <a:gd name="T10" fmla="*/ 2147483647 w 81"/>
              <a:gd name="T11" fmla="*/ 2147483647 h 99"/>
              <a:gd name="T12" fmla="*/ 2147483647 w 81"/>
              <a:gd name="T13" fmla="*/ 2147483647 h 99"/>
              <a:gd name="T14" fmla="*/ 2147483647 w 81"/>
              <a:gd name="T15" fmla="*/ 2147483647 h 99"/>
              <a:gd name="T16" fmla="*/ 2147483647 w 81"/>
              <a:gd name="T17" fmla="*/ 2147483647 h 99"/>
              <a:gd name="T18" fmla="*/ 2147483647 w 81"/>
              <a:gd name="T19" fmla="*/ 2147483647 h 99"/>
              <a:gd name="T20" fmla="*/ 2147483647 w 81"/>
              <a:gd name="T21" fmla="*/ 2147483647 h 99"/>
              <a:gd name="T22" fmla="*/ 2147483647 w 81"/>
              <a:gd name="T23" fmla="*/ 2147483647 h 99"/>
              <a:gd name="T24" fmla="*/ 2147483647 w 81"/>
              <a:gd name="T25" fmla="*/ 2147483647 h 99"/>
              <a:gd name="T26" fmla="*/ 2147483647 w 81"/>
              <a:gd name="T27" fmla="*/ 2147483647 h 99"/>
              <a:gd name="T28" fmla="*/ 2147483647 w 81"/>
              <a:gd name="T29" fmla="*/ 2147483647 h 99"/>
              <a:gd name="T30" fmla="*/ 2147483647 w 81"/>
              <a:gd name="T31" fmla="*/ 2147483647 h 99"/>
              <a:gd name="T32" fmla="*/ 2147483647 w 81"/>
              <a:gd name="T33" fmla="*/ 2147483647 h 99"/>
              <a:gd name="T34" fmla="*/ 2147483647 w 81"/>
              <a:gd name="T35" fmla="*/ 2147483647 h 99"/>
              <a:gd name="T36" fmla="*/ 2147483647 w 81"/>
              <a:gd name="T37" fmla="*/ 2147483647 h 99"/>
              <a:gd name="T38" fmla="*/ 2147483647 w 81"/>
              <a:gd name="T39" fmla="*/ 2147483647 h 99"/>
              <a:gd name="T40" fmla="*/ 2147483647 w 81"/>
              <a:gd name="T41" fmla="*/ 2147483647 h 99"/>
              <a:gd name="T42" fmla="*/ 2147483647 w 81"/>
              <a:gd name="T43" fmla="*/ 2147483647 h 99"/>
              <a:gd name="T44" fmla="*/ 2147483647 w 81"/>
              <a:gd name="T45" fmla="*/ 2147483647 h 99"/>
              <a:gd name="T46" fmla="*/ 2147483647 w 81"/>
              <a:gd name="T47" fmla="*/ 2147483647 h 99"/>
              <a:gd name="T48" fmla="*/ 2147483647 w 81"/>
              <a:gd name="T49" fmla="*/ 2147483647 h 99"/>
              <a:gd name="T50" fmla="*/ 2147483647 w 81"/>
              <a:gd name="T51" fmla="*/ 2147483647 h 99"/>
              <a:gd name="T52" fmla="*/ 2147483647 w 81"/>
              <a:gd name="T53" fmla="*/ 2147483647 h 99"/>
              <a:gd name="T54" fmla="*/ 2147483647 w 81"/>
              <a:gd name="T55" fmla="*/ 2147483647 h 99"/>
              <a:gd name="T56" fmla="*/ 2147483647 w 81"/>
              <a:gd name="T57" fmla="*/ 2147483647 h 99"/>
              <a:gd name="T58" fmla="*/ 2147483647 w 81"/>
              <a:gd name="T59" fmla="*/ 2147483647 h 99"/>
              <a:gd name="T60" fmla="*/ 2147483647 w 81"/>
              <a:gd name="T61" fmla="*/ 2147483647 h 99"/>
              <a:gd name="T62" fmla="*/ 2147483647 w 81"/>
              <a:gd name="T63" fmla="*/ 2147483647 h 99"/>
              <a:gd name="T64" fmla="*/ 2147483647 w 81"/>
              <a:gd name="T65" fmla="*/ 2147483647 h 99"/>
              <a:gd name="T66" fmla="*/ 2147483647 w 81"/>
              <a:gd name="T67" fmla="*/ 2147483647 h 99"/>
              <a:gd name="T68" fmla="*/ 2147483647 w 81"/>
              <a:gd name="T69" fmla="*/ 2147483647 h 99"/>
              <a:gd name="T70" fmla="*/ 2147483647 w 81"/>
              <a:gd name="T71" fmla="*/ 2147483647 h 99"/>
              <a:gd name="T72" fmla="*/ 2147483647 w 81"/>
              <a:gd name="T73" fmla="*/ 2147483647 h 99"/>
              <a:gd name="T74" fmla="*/ 2147483647 w 81"/>
              <a:gd name="T75" fmla="*/ 2147483647 h 99"/>
              <a:gd name="T76" fmla="*/ 2147483647 w 81"/>
              <a:gd name="T77" fmla="*/ 2147483647 h 99"/>
              <a:gd name="T78" fmla="*/ 2147483647 w 81"/>
              <a:gd name="T79" fmla="*/ 2147483647 h 99"/>
              <a:gd name="T80" fmla="*/ 2147483647 w 81"/>
              <a:gd name="T81" fmla="*/ 2147483647 h 99"/>
              <a:gd name="T82" fmla="*/ 2147483647 w 81"/>
              <a:gd name="T83" fmla="*/ 2147483647 h 99"/>
              <a:gd name="T84" fmla="*/ 2147483647 w 81"/>
              <a:gd name="T85" fmla="*/ 2147483647 h 99"/>
              <a:gd name="T86" fmla="*/ 2147483647 w 81"/>
              <a:gd name="T87" fmla="*/ 2147483647 h 99"/>
              <a:gd name="T88" fmla="*/ 2147483647 w 81"/>
              <a:gd name="T89" fmla="*/ 2147483647 h 99"/>
              <a:gd name="T90" fmla="*/ 2147483647 w 81"/>
              <a:gd name="T91" fmla="*/ 2147483647 h 99"/>
              <a:gd name="T92" fmla="*/ 2147483647 w 81"/>
              <a:gd name="T93" fmla="*/ 2147483647 h 99"/>
              <a:gd name="T94" fmla="*/ 2147483647 w 81"/>
              <a:gd name="T95" fmla="*/ 2147483647 h 99"/>
              <a:gd name="T96" fmla="*/ 2147483647 w 81"/>
              <a:gd name="T97" fmla="*/ 2147483647 h 99"/>
              <a:gd name="T98" fmla="*/ 2147483647 w 81"/>
              <a:gd name="T99" fmla="*/ 2147483647 h 99"/>
              <a:gd name="T100" fmla="*/ 2147483647 w 81"/>
              <a:gd name="T101" fmla="*/ 2147483647 h 99"/>
              <a:gd name="T102" fmla="*/ 2147483647 w 81"/>
              <a:gd name="T103" fmla="*/ 2147483647 h 99"/>
              <a:gd name="T104" fmla="*/ 2147483647 w 81"/>
              <a:gd name="T105" fmla="*/ 2147483647 h 99"/>
              <a:gd name="T106" fmla="*/ 2147483647 w 81"/>
              <a:gd name="T107" fmla="*/ 2147483647 h 99"/>
              <a:gd name="T108" fmla="*/ 2147483647 w 81"/>
              <a:gd name="T109" fmla="*/ 2147483647 h 99"/>
              <a:gd name="T110" fmla="*/ 2147483647 w 81"/>
              <a:gd name="T111" fmla="*/ 2147483647 h 99"/>
              <a:gd name="T112" fmla="*/ 2147483647 w 81"/>
              <a:gd name="T113" fmla="*/ 2147483647 h 99"/>
              <a:gd name="T114" fmla="*/ 2147483647 w 81"/>
              <a:gd name="T115" fmla="*/ 2147483647 h 99"/>
              <a:gd name="T116" fmla="*/ 2147483647 w 81"/>
              <a:gd name="T117" fmla="*/ 2147483647 h 99"/>
              <a:gd name="T118" fmla="*/ 2147483647 w 81"/>
              <a:gd name="T119" fmla="*/ 2147483647 h 99"/>
              <a:gd name="T120" fmla="*/ 2147483647 w 81"/>
              <a:gd name="T121" fmla="*/ 2147483647 h 99"/>
              <a:gd name="T122" fmla="*/ 2147483647 w 81"/>
              <a:gd name="T123" fmla="*/ 2147483647 h 99"/>
              <a:gd name="T124" fmla="*/ 2147483647 w 81"/>
              <a:gd name="T125" fmla="*/ 2147483647 h 9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" h="99">
                <a:moveTo>
                  <a:pt x="53" y="40"/>
                </a:moveTo>
                <a:cubicBezTo>
                  <a:pt x="53" y="40"/>
                  <a:pt x="53" y="40"/>
                  <a:pt x="54" y="40"/>
                </a:cubicBezTo>
                <a:cubicBezTo>
                  <a:pt x="55" y="38"/>
                  <a:pt x="56" y="36"/>
                  <a:pt x="57" y="34"/>
                </a:cubicBezTo>
                <a:cubicBezTo>
                  <a:pt x="58" y="31"/>
                  <a:pt x="59" y="29"/>
                  <a:pt x="59" y="27"/>
                </a:cubicBezTo>
                <a:cubicBezTo>
                  <a:pt x="58" y="27"/>
                  <a:pt x="58" y="27"/>
                  <a:pt x="57" y="27"/>
                </a:cubicBezTo>
                <a:cubicBezTo>
                  <a:pt x="57" y="29"/>
                  <a:pt x="56" y="31"/>
                  <a:pt x="55" y="33"/>
                </a:cubicBezTo>
                <a:cubicBezTo>
                  <a:pt x="55" y="36"/>
                  <a:pt x="54" y="38"/>
                  <a:pt x="53" y="40"/>
                </a:cubicBezTo>
                <a:close/>
                <a:moveTo>
                  <a:pt x="50" y="45"/>
                </a:moveTo>
                <a:cubicBezTo>
                  <a:pt x="51" y="44"/>
                  <a:pt x="52" y="43"/>
                  <a:pt x="53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1" y="43"/>
                  <a:pt x="50" y="44"/>
                  <a:pt x="50" y="45"/>
                </a:cubicBezTo>
                <a:close/>
                <a:moveTo>
                  <a:pt x="41" y="16"/>
                </a:moveTo>
                <a:cubicBezTo>
                  <a:pt x="43" y="14"/>
                  <a:pt x="44" y="12"/>
                  <a:pt x="46" y="10"/>
                </a:cubicBezTo>
                <a:cubicBezTo>
                  <a:pt x="44" y="10"/>
                  <a:pt x="43" y="10"/>
                  <a:pt x="41" y="10"/>
                </a:cubicBezTo>
                <a:cubicBezTo>
                  <a:pt x="40" y="12"/>
                  <a:pt x="39" y="13"/>
                  <a:pt x="38" y="15"/>
                </a:cubicBezTo>
                <a:cubicBezTo>
                  <a:pt x="39" y="15"/>
                  <a:pt x="40" y="16"/>
                  <a:pt x="41" y="16"/>
                </a:cubicBezTo>
                <a:close/>
                <a:moveTo>
                  <a:pt x="57" y="17"/>
                </a:moveTo>
                <a:cubicBezTo>
                  <a:pt x="56" y="15"/>
                  <a:pt x="55" y="14"/>
                  <a:pt x="54" y="13"/>
                </a:cubicBezTo>
                <a:cubicBezTo>
                  <a:pt x="54" y="14"/>
                  <a:pt x="54" y="16"/>
                  <a:pt x="54" y="17"/>
                </a:cubicBezTo>
                <a:cubicBezTo>
                  <a:pt x="55" y="17"/>
                  <a:pt x="56" y="17"/>
                  <a:pt x="57" y="17"/>
                </a:cubicBezTo>
                <a:close/>
                <a:moveTo>
                  <a:pt x="41" y="50"/>
                </a:moveTo>
                <a:cubicBezTo>
                  <a:pt x="42" y="49"/>
                  <a:pt x="43" y="49"/>
                  <a:pt x="44" y="48"/>
                </a:cubicBezTo>
                <a:cubicBezTo>
                  <a:pt x="44" y="48"/>
                  <a:pt x="43" y="48"/>
                  <a:pt x="43" y="47"/>
                </a:cubicBezTo>
                <a:cubicBezTo>
                  <a:pt x="42" y="48"/>
                  <a:pt x="42" y="49"/>
                  <a:pt x="41" y="50"/>
                </a:cubicBezTo>
                <a:close/>
                <a:moveTo>
                  <a:pt x="44" y="17"/>
                </a:moveTo>
                <a:cubicBezTo>
                  <a:pt x="45" y="17"/>
                  <a:pt x="46" y="17"/>
                  <a:pt x="46" y="17"/>
                </a:cubicBezTo>
                <a:cubicBezTo>
                  <a:pt x="47" y="15"/>
                  <a:pt x="47" y="13"/>
                  <a:pt x="47" y="11"/>
                </a:cubicBezTo>
                <a:cubicBezTo>
                  <a:pt x="45" y="13"/>
                  <a:pt x="44" y="15"/>
                  <a:pt x="43" y="17"/>
                </a:cubicBezTo>
                <a:cubicBezTo>
                  <a:pt x="43" y="17"/>
                  <a:pt x="44" y="17"/>
                  <a:pt x="44" y="17"/>
                </a:cubicBezTo>
                <a:close/>
                <a:moveTo>
                  <a:pt x="38" y="44"/>
                </a:moveTo>
                <a:cubicBezTo>
                  <a:pt x="37" y="46"/>
                  <a:pt x="35" y="48"/>
                  <a:pt x="34" y="50"/>
                </a:cubicBezTo>
                <a:cubicBezTo>
                  <a:pt x="35" y="50"/>
                  <a:pt x="37" y="50"/>
                  <a:pt x="38" y="50"/>
                </a:cubicBezTo>
                <a:cubicBezTo>
                  <a:pt x="39" y="49"/>
                  <a:pt x="41" y="48"/>
                  <a:pt x="41" y="46"/>
                </a:cubicBezTo>
                <a:cubicBezTo>
                  <a:pt x="40" y="46"/>
                  <a:pt x="39" y="45"/>
                  <a:pt x="38" y="44"/>
                </a:cubicBezTo>
                <a:close/>
                <a:moveTo>
                  <a:pt x="51" y="26"/>
                </a:moveTo>
                <a:cubicBezTo>
                  <a:pt x="52" y="23"/>
                  <a:pt x="52" y="21"/>
                  <a:pt x="52" y="19"/>
                </a:cubicBezTo>
                <a:cubicBezTo>
                  <a:pt x="51" y="19"/>
                  <a:pt x="49" y="19"/>
                  <a:pt x="48" y="19"/>
                </a:cubicBezTo>
                <a:cubicBezTo>
                  <a:pt x="47" y="21"/>
                  <a:pt x="47" y="23"/>
                  <a:pt x="47" y="25"/>
                </a:cubicBezTo>
                <a:cubicBezTo>
                  <a:pt x="48" y="26"/>
                  <a:pt x="50" y="26"/>
                  <a:pt x="51" y="26"/>
                </a:cubicBezTo>
                <a:close/>
                <a:moveTo>
                  <a:pt x="57" y="18"/>
                </a:moveTo>
                <a:cubicBezTo>
                  <a:pt x="56" y="19"/>
                  <a:pt x="55" y="19"/>
                  <a:pt x="54" y="19"/>
                </a:cubicBezTo>
                <a:cubicBezTo>
                  <a:pt x="54" y="21"/>
                  <a:pt x="54" y="23"/>
                  <a:pt x="53" y="26"/>
                </a:cubicBezTo>
                <a:cubicBezTo>
                  <a:pt x="54" y="26"/>
                  <a:pt x="55" y="26"/>
                  <a:pt x="56" y="26"/>
                </a:cubicBezTo>
                <a:cubicBezTo>
                  <a:pt x="56" y="23"/>
                  <a:pt x="57" y="21"/>
                  <a:pt x="57" y="18"/>
                </a:cubicBezTo>
                <a:close/>
                <a:moveTo>
                  <a:pt x="52" y="17"/>
                </a:moveTo>
                <a:cubicBezTo>
                  <a:pt x="53" y="15"/>
                  <a:pt x="52" y="14"/>
                  <a:pt x="52" y="12"/>
                </a:cubicBezTo>
                <a:cubicBezTo>
                  <a:pt x="51" y="11"/>
                  <a:pt x="50" y="11"/>
                  <a:pt x="48" y="10"/>
                </a:cubicBezTo>
                <a:cubicBezTo>
                  <a:pt x="48" y="13"/>
                  <a:pt x="48" y="15"/>
                  <a:pt x="48" y="17"/>
                </a:cubicBezTo>
                <a:cubicBezTo>
                  <a:pt x="49" y="17"/>
                  <a:pt x="51" y="17"/>
                  <a:pt x="52" y="17"/>
                </a:cubicBezTo>
                <a:close/>
                <a:moveTo>
                  <a:pt x="49" y="38"/>
                </a:moveTo>
                <a:cubicBezTo>
                  <a:pt x="50" y="38"/>
                  <a:pt x="50" y="38"/>
                  <a:pt x="51" y="39"/>
                </a:cubicBezTo>
                <a:cubicBezTo>
                  <a:pt x="52" y="37"/>
                  <a:pt x="53" y="35"/>
                  <a:pt x="54" y="33"/>
                </a:cubicBezTo>
                <a:cubicBezTo>
                  <a:pt x="54" y="31"/>
                  <a:pt x="55" y="29"/>
                  <a:pt x="55" y="28"/>
                </a:cubicBezTo>
                <a:cubicBezTo>
                  <a:pt x="54" y="28"/>
                  <a:pt x="54" y="28"/>
                  <a:pt x="53" y="28"/>
                </a:cubicBezTo>
                <a:cubicBezTo>
                  <a:pt x="52" y="29"/>
                  <a:pt x="52" y="31"/>
                  <a:pt x="51" y="32"/>
                </a:cubicBezTo>
                <a:cubicBezTo>
                  <a:pt x="50" y="34"/>
                  <a:pt x="50" y="36"/>
                  <a:pt x="49" y="38"/>
                </a:cubicBezTo>
                <a:close/>
                <a:moveTo>
                  <a:pt x="48" y="39"/>
                </a:moveTo>
                <a:cubicBezTo>
                  <a:pt x="47" y="42"/>
                  <a:pt x="46" y="44"/>
                  <a:pt x="44" y="46"/>
                </a:cubicBezTo>
                <a:cubicBezTo>
                  <a:pt x="45" y="46"/>
                  <a:pt x="45" y="47"/>
                  <a:pt x="46" y="47"/>
                </a:cubicBezTo>
                <a:cubicBezTo>
                  <a:pt x="48" y="45"/>
                  <a:pt x="49" y="43"/>
                  <a:pt x="50" y="41"/>
                </a:cubicBezTo>
                <a:cubicBezTo>
                  <a:pt x="50" y="40"/>
                  <a:pt x="49" y="40"/>
                  <a:pt x="48" y="39"/>
                </a:cubicBezTo>
                <a:close/>
                <a:moveTo>
                  <a:pt x="42" y="35"/>
                </a:moveTo>
                <a:cubicBezTo>
                  <a:pt x="42" y="33"/>
                  <a:pt x="43" y="32"/>
                  <a:pt x="43" y="31"/>
                </a:cubicBezTo>
                <a:cubicBezTo>
                  <a:pt x="44" y="29"/>
                  <a:pt x="44" y="28"/>
                  <a:pt x="45" y="27"/>
                </a:cubicBezTo>
                <a:cubicBezTo>
                  <a:pt x="43" y="27"/>
                  <a:pt x="42" y="27"/>
                  <a:pt x="41" y="26"/>
                </a:cubicBezTo>
                <a:cubicBezTo>
                  <a:pt x="40" y="26"/>
                  <a:pt x="39" y="26"/>
                  <a:pt x="38" y="26"/>
                </a:cubicBezTo>
                <a:cubicBezTo>
                  <a:pt x="37" y="27"/>
                  <a:pt x="37" y="28"/>
                  <a:pt x="36" y="29"/>
                </a:cubicBezTo>
                <a:cubicBezTo>
                  <a:pt x="36" y="30"/>
                  <a:pt x="35" y="31"/>
                  <a:pt x="35" y="33"/>
                </a:cubicBezTo>
                <a:cubicBezTo>
                  <a:pt x="36" y="33"/>
                  <a:pt x="37" y="33"/>
                  <a:pt x="38" y="34"/>
                </a:cubicBezTo>
                <a:cubicBezTo>
                  <a:pt x="39" y="34"/>
                  <a:pt x="41" y="34"/>
                  <a:pt x="42" y="35"/>
                </a:cubicBezTo>
                <a:close/>
                <a:moveTo>
                  <a:pt x="35" y="43"/>
                </a:moveTo>
                <a:cubicBezTo>
                  <a:pt x="34" y="43"/>
                  <a:pt x="34" y="43"/>
                  <a:pt x="33" y="43"/>
                </a:cubicBezTo>
                <a:cubicBezTo>
                  <a:pt x="33" y="45"/>
                  <a:pt x="33" y="46"/>
                  <a:pt x="33" y="48"/>
                </a:cubicBezTo>
                <a:cubicBezTo>
                  <a:pt x="34" y="47"/>
                  <a:pt x="35" y="45"/>
                  <a:pt x="36" y="44"/>
                </a:cubicBezTo>
                <a:cubicBezTo>
                  <a:pt x="36" y="44"/>
                  <a:pt x="35" y="43"/>
                  <a:pt x="35" y="43"/>
                </a:cubicBezTo>
                <a:close/>
                <a:moveTo>
                  <a:pt x="49" y="32"/>
                </a:moveTo>
                <a:cubicBezTo>
                  <a:pt x="50" y="31"/>
                  <a:pt x="51" y="29"/>
                  <a:pt x="51" y="28"/>
                </a:cubicBezTo>
                <a:cubicBezTo>
                  <a:pt x="49" y="27"/>
                  <a:pt x="48" y="27"/>
                  <a:pt x="46" y="27"/>
                </a:cubicBezTo>
                <a:cubicBezTo>
                  <a:pt x="46" y="28"/>
                  <a:pt x="45" y="30"/>
                  <a:pt x="45" y="31"/>
                </a:cubicBezTo>
                <a:cubicBezTo>
                  <a:pt x="44" y="32"/>
                  <a:pt x="44" y="34"/>
                  <a:pt x="43" y="35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5"/>
                  <a:pt x="49" y="34"/>
                  <a:pt x="49" y="32"/>
                </a:cubicBezTo>
                <a:close/>
                <a:moveTo>
                  <a:pt x="33" y="41"/>
                </a:moveTo>
                <a:cubicBezTo>
                  <a:pt x="34" y="41"/>
                  <a:pt x="35" y="41"/>
                  <a:pt x="35" y="41"/>
                </a:cubicBezTo>
                <a:cubicBezTo>
                  <a:pt x="36" y="42"/>
                  <a:pt x="37" y="42"/>
                  <a:pt x="37" y="42"/>
                </a:cubicBezTo>
                <a:cubicBezTo>
                  <a:pt x="39" y="40"/>
                  <a:pt x="40" y="38"/>
                  <a:pt x="41" y="36"/>
                </a:cubicBezTo>
                <a:cubicBezTo>
                  <a:pt x="40" y="36"/>
                  <a:pt x="39" y="36"/>
                  <a:pt x="38" y="35"/>
                </a:cubicBezTo>
                <a:cubicBezTo>
                  <a:pt x="37" y="35"/>
                  <a:pt x="36" y="35"/>
                  <a:pt x="35" y="35"/>
                </a:cubicBezTo>
                <a:cubicBezTo>
                  <a:pt x="34" y="37"/>
                  <a:pt x="34" y="39"/>
                  <a:pt x="33" y="41"/>
                </a:cubicBezTo>
                <a:close/>
                <a:moveTo>
                  <a:pt x="28" y="46"/>
                </a:moveTo>
                <a:cubicBezTo>
                  <a:pt x="29" y="47"/>
                  <a:pt x="30" y="48"/>
                  <a:pt x="31" y="49"/>
                </a:cubicBezTo>
                <a:cubicBezTo>
                  <a:pt x="31" y="47"/>
                  <a:pt x="32" y="45"/>
                  <a:pt x="32" y="42"/>
                </a:cubicBezTo>
                <a:cubicBezTo>
                  <a:pt x="30" y="42"/>
                  <a:pt x="29" y="42"/>
                  <a:pt x="28" y="42"/>
                </a:cubicBezTo>
                <a:cubicBezTo>
                  <a:pt x="28" y="43"/>
                  <a:pt x="28" y="45"/>
                  <a:pt x="28" y="46"/>
                </a:cubicBezTo>
                <a:close/>
                <a:moveTo>
                  <a:pt x="47" y="39"/>
                </a:moveTo>
                <a:cubicBezTo>
                  <a:pt x="45" y="38"/>
                  <a:pt x="44" y="37"/>
                  <a:pt x="42" y="37"/>
                </a:cubicBezTo>
                <a:cubicBezTo>
                  <a:pt x="41" y="39"/>
                  <a:pt x="40" y="41"/>
                  <a:pt x="39" y="43"/>
                </a:cubicBezTo>
                <a:cubicBezTo>
                  <a:pt x="40" y="43"/>
                  <a:pt x="41" y="44"/>
                  <a:pt x="43" y="45"/>
                </a:cubicBezTo>
                <a:cubicBezTo>
                  <a:pt x="44" y="43"/>
                  <a:pt x="45" y="41"/>
                  <a:pt x="47" y="39"/>
                </a:cubicBezTo>
                <a:close/>
                <a:moveTo>
                  <a:pt x="29" y="34"/>
                </a:moveTo>
                <a:cubicBezTo>
                  <a:pt x="29" y="36"/>
                  <a:pt x="28" y="38"/>
                  <a:pt x="28" y="40"/>
                </a:cubicBezTo>
                <a:cubicBezTo>
                  <a:pt x="29" y="40"/>
                  <a:pt x="31" y="40"/>
                  <a:pt x="32" y="41"/>
                </a:cubicBezTo>
                <a:cubicBezTo>
                  <a:pt x="32" y="38"/>
                  <a:pt x="33" y="36"/>
                  <a:pt x="33" y="34"/>
                </a:cubicBezTo>
                <a:cubicBezTo>
                  <a:pt x="32" y="34"/>
                  <a:pt x="30" y="34"/>
                  <a:pt x="29" y="34"/>
                </a:cubicBezTo>
                <a:close/>
                <a:moveTo>
                  <a:pt x="28" y="27"/>
                </a:moveTo>
                <a:cubicBezTo>
                  <a:pt x="27" y="29"/>
                  <a:pt x="26" y="30"/>
                  <a:pt x="26" y="32"/>
                </a:cubicBezTo>
                <a:cubicBezTo>
                  <a:pt x="27" y="32"/>
                  <a:pt x="27" y="32"/>
                  <a:pt x="28" y="32"/>
                </a:cubicBezTo>
                <a:cubicBezTo>
                  <a:pt x="29" y="31"/>
                  <a:pt x="29" y="29"/>
                  <a:pt x="30" y="27"/>
                </a:cubicBezTo>
                <a:cubicBezTo>
                  <a:pt x="30" y="26"/>
                  <a:pt x="31" y="25"/>
                  <a:pt x="31" y="23"/>
                </a:cubicBezTo>
                <a:cubicBezTo>
                  <a:pt x="31" y="23"/>
                  <a:pt x="30" y="23"/>
                  <a:pt x="30" y="22"/>
                </a:cubicBezTo>
                <a:cubicBezTo>
                  <a:pt x="29" y="24"/>
                  <a:pt x="28" y="25"/>
                  <a:pt x="28" y="27"/>
                </a:cubicBezTo>
                <a:close/>
                <a:moveTo>
                  <a:pt x="33" y="22"/>
                </a:moveTo>
                <a:cubicBezTo>
                  <a:pt x="35" y="23"/>
                  <a:pt x="36" y="23"/>
                  <a:pt x="37" y="23"/>
                </a:cubicBezTo>
                <a:cubicBezTo>
                  <a:pt x="38" y="22"/>
                  <a:pt x="39" y="20"/>
                  <a:pt x="40" y="18"/>
                </a:cubicBezTo>
                <a:cubicBezTo>
                  <a:pt x="39" y="17"/>
                  <a:pt x="38" y="17"/>
                  <a:pt x="37" y="16"/>
                </a:cubicBezTo>
                <a:cubicBezTo>
                  <a:pt x="36" y="18"/>
                  <a:pt x="34" y="20"/>
                  <a:pt x="33" y="22"/>
                </a:cubicBezTo>
                <a:close/>
                <a:moveTo>
                  <a:pt x="42" y="18"/>
                </a:moveTo>
                <a:cubicBezTo>
                  <a:pt x="40" y="20"/>
                  <a:pt x="39" y="22"/>
                  <a:pt x="39" y="24"/>
                </a:cubicBezTo>
                <a:cubicBezTo>
                  <a:pt x="40" y="24"/>
                  <a:pt x="41" y="24"/>
                  <a:pt x="42" y="25"/>
                </a:cubicBezTo>
                <a:cubicBezTo>
                  <a:pt x="43" y="25"/>
                  <a:pt x="44" y="25"/>
                  <a:pt x="45" y="25"/>
                </a:cubicBezTo>
                <a:cubicBezTo>
                  <a:pt x="46" y="23"/>
                  <a:pt x="46" y="21"/>
                  <a:pt x="46" y="19"/>
                </a:cubicBezTo>
                <a:cubicBezTo>
                  <a:pt x="45" y="19"/>
                  <a:pt x="45" y="19"/>
                  <a:pt x="44" y="19"/>
                </a:cubicBezTo>
                <a:cubicBezTo>
                  <a:pt x="43" y="18"/>
                  <a:pt x="42" y="18"/>
                  <a:pt x="42" y="18"/>
                </a:cubicBezTo>
                <a:close/>
                <a:moveTo>
                  <a:pt x="31" y="28"/>
                </a:moveTo>
                <a:cubicBezTo>
                  <a:pt x="30" y="29"/>
                  <a:pt x="30" y="31"/>
                  <a:pt x="29" y="32"/>
                </a:cubicBezTo>
                <a:cubicBezTo>
                  <a:pt x="31" y="32"/>
                  <a:pt x="32" y="32"/>
                  <a:pt x="34" y="33"/>
                </a:cubicBezTo>
                <a:cubicBezTo>
                  <a:pt x="34" y="31"/>
                  <a:pt x="34" y="30"/>
                  <a:pt x="35" y="29"/>
                </a:cubicBezTo>
                <a:cubicBezTo>
                  <a:pt x="35" y="27"/>
                  <a:pt x="36" y="26"/>
                  <a:pt x="36" y="25"/>
                </a:cubicBezTo>
                <a:cubicBezTo>
                  <a:pt x="35" y="25"/>
                  <a:pt x="34" y="24"/>
                  <a:pt x="33" y="24"/>
                </a:cubicBezTo>
                <a:cubicBezTo>
                  <a:pt x="32" y="25"/>
                  <a:pt x="31" y="26"/>
                  <a:pt x="31" y="28"/>
                </a:cubicBezTo>
                <a:close/>
                <a:moveTo>
                  <a:pt x="58" y="21"/>
                </a:moveTo>
                <a:cubicBezTo>
                  <a:pt x="58" y="22"/>
                  <a:pt x="58" y="24"/>
                  <a:pt x="58" y="26"/>
                </a:cubicBezTo>
                <a:cubicBezTo>
                  <a:pt x="58" y="25"/>
                  <a:pt x="58" y="25"/>
                  <a:pt x="59" y="25"/>
                </a:cubicBezTo>
                <a:cubicBezTo>
                  <a:pt x="59" y="24"/>
                  <a:pt x="59" y="22"/>
                  <a:pt x="58" y="21"/>
                </a:cubicBezTo>
                <a:close/>
                <a:moveTo>
                  <a:pt x="29" y="65"/>
                </a:moveTo>
                <a:cubicBezTo>
                  <a:pt x="29" y="65"/>
                  <a:pt x="29" y="65"/>
                  <a:pt x="28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7"/>
                  <a:pt x="27" y="67"/>
                  <a:pt x="27" y="67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8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5"/>
                </a:cubicBezTo>
                <a:close/>
                <a:moveTo>
                  <a:pt x="15" y="62"/>
                </a:moveTo>
                <a:cubicBezTo>
                  <a:pt x="15" y="59"/>
                  <a:pt x="15" y="59"/>
                  <a:pt x="15" y="59"/>
                </a:cubicBezTo>
                <a:cubicBezTo>
                  <a:pt x="13" y="62"/>
                  <a:pt x="13" y="62"/>
                  <a:pt x="13" y="62"/>
                </a:cubicBezTo>
                <a:lnTo>
                  <a:pt x="15" y="62"/>
                </a:lnTo>
                <a:close/>
                <a:moveTo>
                  <a:pt x="34" y="68"/>
                </a:moveTo>
                <a:cubicBezTo>
                  <a:pt x="34" y="67"/>
                  <a:pt x="33" y="67"/>
                  <a:pt x="33" y="68"/>
                </a:cubicBezTo>
                <a:cubicBezTo>
                  <a:pt x="32" y="68"/>
                  <a:pt x="32" y="68"/>
                  <a:pt x="32" y="69"/>
                </a:cubicBezTo>
                <a:cubicBezTo>
                  <a:pt x="31" y="70"/>
                  <a:pt x="31" y="71"/>
                  <a:pt x="32" y="71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73"/>
                  <a:pt x="33" y="73"/>
                  <a:pt x="34" y="72"/>
                </a:cubicBezTo>
                <a:cubicBezTo>
                  <a:pt x="34" y="72"/>
                  <a:pt x="35" y="72"/>
                  <a:pt x="35" y="71"/>
                </a:cubicBezTo>
                <a:cubicBezTo>
                  <a:pt x="35" y="70"/>
                  <a:pt x="35" y="69"/>
                  <a:pt x="35" y="69"/>
                </a:cubicBezTo>
                <a:cubicBezTo>
                  <a:pt x="35" y="68"/>
                  <a:pt x="35" y="68"/>
                  <a:pt x="34" y="68"/>
                </a:cubicBezTo>
                <a:close/>
                <a:moveTo>
                  <a:pt x="41" y="71"/>
                </a:moveTo>
                <a:cubicBezTo>
                  <a:pt x="41" y="71"/>
                  <a:pt x="40" y="70"/>
                  <a:pt x="40" y="70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2"/>
                  <a:pt x="38" y="72"/>
                  <a:pt x="38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72"/>
                  <a:pt x="41" y="72"/>
                  <a:pt x="41" y="72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2"/>
                  <a:pt x="41" y="71"/>
                  <a:pt x="41" y="71"/>
                </a:cubicBezTo>
                <a:cubicBezTo>
                  <a:pt x="41" y="71"/>
                  <a:pt x="41" y="71"/>
                  <a:pt x="41" y="71"/>
                </a:cubicBezTo>
                <a:close/>
                <a:moveTo>
                  <a:pt x="80" y="5"/>
                </a:moveTo>
                <a:cubicBezTo>
                  <a:pt x="77" y="5"/>
                  <a:pt x="77" y="5"/>
                  <a:pt x="77" y="5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3"/>
                  <a:pt x="0" y="73"/>
                </a:cubicBezTo>
                <a:cubicBezTo>
                  <a:pt x="44" y="99"/>
                  <a:pt x="44" y="99"/>
                  <a:pt x="44" y="99"/>
                </a:cubicBezTo>
                <a:cubicBezTo>
                  <a:pt x="45" y="99"/>
                  <a:pt x="46" y="99"/>
                  <a:pt x="46" y="98"/>
                </a:cubicBezTo>
                <a:cubicBezTo>
                  <a:pt x="47" y="97"/>
                  <a:pt x="47" y="97"/>
                  <a:pt x="47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48" y="98"/>
                  <a:pt x="49" y="97"/>
                  <a:pt x="49" y="96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6"/>
                  <a:pt x="81" y="5"/>
                  <a:pt x="80" y="5"/>
                </a:cubicBezTo>
                <a:close/>
                <a:moveTo>
                  <a:pt x="24" y="26"/>
                </a:moveTo>
                <a:cubicBezTo>
                  <a:pt x="28" y="15"/>
                  <a:pt x="38" y="7"/>
                  <a:pt x="48" y="8"/>
                </a:cubicBezTo>
                <a:cubicBezTo>
                  <a:pt x="58" y="10"/>
                  <a:pt x="64" y="21"/>
                  <a:pt x="59" y="34"/>
                </a:cubicBezTo>
                <a:cubicBezTo>
                  <a:pt x="54" y="47"/>
                  <a:pt x="42" y="55"/>
                  <a:pt x="32" y="51"/>
                </a:cubicBezTo>
                <a:cubicBezTo>
                  <a:pt x="23" y="48"/>
                  <a:pt x="20" y="37"/>
                  <a:pt x="24" y="26"/>
                </a:cubicBezTo>
                <a:close/>
                <a:moveTo>
                  <a:pt x="9" y="60"/>
                </a:moveTo>
                <a:cubicBezTo>
                  <a:pt x="9" y="62"/>
                  <a:pt x="9" y="62"/>
                  <a:pt x="9" y="62"/>
                </a:cubicBezTo>
                <a:cubicBezTo>
                  <a:pt x="8" y="62"/>
                  <a:pt x="8" y="62"/>
                  <a:pt x="8" y="62"/>
                </a:cubicBezTo>
                <a:cubicBezTo>
                  <a:pt x="10" y="56"/>
                  <a:pt x="10" y="56"/>
                  <a:pt x="10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2" y="56"/>
                  <a:pt x="12" y="57"/>
                  <a:pt x="12" y="57"/>
                </a:cubicBezTo>
                <a:cubicBezTo>
                  <a:pt x="13" y="57"/>
                  <a:pt x="13" y="57"/>
                  <a:pt x="13" y="58"/>
                </a:cubicBezTo>
                <a:cubicBezTo>
                  <a:pt x="13" y="58"/>
                  <a:pt x="13" y="59"/>
                  <a:pt x="13" y="59"/>
                </a:cubicBezTo>
                <a:cubicBezTo>
                  <a:pt x="12" y="59"/>
                  <a:pt x="12" y="60"/>
                  <a:pt x="12" y="60"/>
                </a:cubicBezTo>
                <a:cubicBezTo>
                  <a:pt x="12" y="60"/>
                  <a:pt x="12" y="60"/>
                  <a:pt x="11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11" y="60"/>
                  <a:pt x="10" y="60"/>
                  <a:pt x="10" y="60"/>
                </a:cubicBezTo>
                <a:lnTo>
                  <a:pt x="9" y="60"/>
                </a:lnTo>
                <a:close/>
                <a:moveTo>
                  <a:pt x="15" y="65"/>
                </a:moveTo>
                <a:cubicBezTo>
                  <a:pt x="14" y="65"/>
                  <a:pt x="14" y="65"/>
                  <a:pt x="14" y="65"/>
                </a:cubicBezTo>
                <a:cubicBezTo>
                  <a:pt x="14" y="63"/>
                  <a:pt x="14" y="63"/>
                  <a:pt x="14" y="63"/>
                </a:cubicBezTo>
                <a:cubicBezTo>
                  <a:pt x="13" y="62"/>
                  <a:pt x="13" y="62"/>
                  <a:pt x="13" y="62"/>
                </a:cubicBezTo>
                <a:cubicBezTo>
                  <a:pt x="12" y="64"/>
                  <a:pt x="12" y="64"/>
                  <a:pt x="12" y="64"/>
                </a:cubicBezTo>
                <a:cubicBezTo>
                  <a:pt x="11" y="63"/>
                  <a:pt x="11" y="63"/>
                  <a:pt x="11" y="63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6" y="58"/>
                </a:cubicBezTo>
                <a:lnTo>
                  <a:pt x="15" y="65"/>
                </a:lnTo>
                <a:close/>
                <a:moveTo>
                  <a:pt x="20" y="65"/>
                </a:moveTo>
                <a:cubicBezTo>
                  <a:pt x="20" y="66"/>
                  <a:pt x="20" y="66"/>
                  <a:pt x="19" y="66"/>
                </a:cubicBezTo>
                <a:cubicBezTo>
                  <a:pt x="19" y="67"/>
                  <a:pt x="19" y="67"/>
                  <a:pt x="18" y="67"/>
                </a:cubicBezTo>
                <a:cubicBezTo>
                  <a:pt x="18" y="67"/>
                  <a:pt x="18" y="67"/>
                  <a:pt x="17" y="67"/>
                </a:cubicBezTo>
                <a:cubicBezTo>
                  <a:pt x="17" y="66"/>
                  <a:pt x="16" y="66"/>
                  <a:pt x="16" y="65"/>
                </a:cubicBezTo>
                <a:cubicBezTo>
                  <a:pt x="16" y="65"/>
                  <a:pt x="16" y="64"/>
                  <a:pt x="16" y="63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4"/>
                  <a:pt x="17" y="65"/>
                  <a:pt x="17" y="65"/>
                </a:cubicBezTo>
                <a:cubicBezTo>
                  <a:pt x="17" y="65"/>
                  <a:pt x="17" y="65"/>
                  <a:pt x="18" y="66"/>
                </a:cubicBezTo>
                <a:cubicBezTo>
                  <a:pt x="18" y="66"/>
                  <a:pt x="18" y="66"/>
                  <a:pt x="19" y="66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64"/>
                  <a:pt x="19" y="64"/>
                  <a:pt x="19" y="64"/>
                </a:cubicBezTo>
                <a:cubicBezTo>
                  <a:pt x="19" y="64"/>
                  <a:pt x="19" y="64"/>
                  <a:pt x="18" y="63"/>
                </a:cubicBezTo>
                <a:cubicBezTo>
                  <a:pt x="18" y="63"/>
                  <a:pt x="17" y="63"/>
                  <a:pt x="17" y="62"/>
                </a:cubicBezTo>
                <a:cubicBezTo>
                  <a:pt x="17" y="62"/>
                  <a:pt x="17" y="61"/>
                  <a:pt x="17" y="61"/>
                </a:cubicBezTo>
                <a:cubicBezTo>
                  <a:pt x="18" y="61"/>
                  <a:pt x="18" y="60"/>
                  <a:pt x="18" y="60"/>
                </a:cubicBezTo>
                <a:cubicBezTo>
                  <a:pt x="18" y="60"/>
                  <a:pt x="19" y="60"/>
                  <a:pt x="19" y="60"/>
                </a:cubicBezTo>
                <a:cubicBezTo>
                  <a:pt x="19" y="60"/>
                  <a:pt x="19" y="60"/>
                  <a:pt x="20" y="60"/>
                </a:cubicBezTo>
                <a:cubicBezTo>
                  <a:pt x="20" y="60"/>
                  <a:pt x="21" y="60"/>
                  <a:pt x="21" y="61"/>
                </a:cubicBezTo>
                <a:cubicBezTo>
                  <a:pt x="21" y="61"/>
                  <a:pt x="21" y="62"/>
                  <a:pt x="21" y="63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2"/>
                  <a:pt x="20" y="62"/>
                  <a:pt x="20" y="61"/>
                </a:cubicBezTo>
                <a:cubicBezTo>
                  <a:pt x="20" y="61"/>
                  <a:pt x="20" y="61"/>
                  <a:pt x="19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1"/>
                  <a:pt x="18" y="61"/>
                  <a:pt x="18" y="61"/>
                </a:cubicBezTo>
                <a:cubicBezTo>
                  <a:pt x="18" y="61"/>
                  <a:pt x="18" y="61"/>
                  <a:pt x="18" y="62"/>
                </a:cubicBezTo>
                <a:cubicBezTo>
                  <a:pt x="18" y="62"/>
                  <a:pt x="19" y="62"/>
                  <a:pt x="19" y="62"/>
                </a:cubicBezTo>
                <a:cubicBezTo>
                  <a:pt x="19" y="63"/>
                  <a:pt x="20" y="63"/>
                  <a:pt x="20" y="63"/>
                </a:cubicBezTo>
                <a:cubicBezTo>
                  <a:pt x="20" y="64"/>
                  <a:pt x="20" y="64"/>
                  <a:pt x="20" y="64"/>
                </a:cubicBezTo>
                <a:cubicBezTo>
                  <a:pt x="20" y="65"/>
                  <a:pt x="20" y="65"/>
                  <a:pt x="20" y="65"/>
                </a:cubicBezTo>
                <a:close/>
                <a:moveTo>
                  <a:pt x="24" y="69"/>
                </a:moveTo>
                <a:cubicBezTo>
                  <a:pt x="24" y="69"/>
                  <a:pt x="23" y="69"/>
                  <a:pt x="23" y="69"/>
                </a:cubicBezTo>
                <a:cubicBezTo>
                  <a:pt x="23" y="69"/>
                  <a:pt x="22" y="69"/>
                  <a:pt x="22" y="69"/>
                </a:cubicBezTo>
                <a:cubicBezTo>
                  <a:pt x="21" y="68"/>
                  <a:pt x="21" y="68"/>
                  <a:pt x="21" y="68"/>
                </a:cubicBezTo>
                <a:cubicBezTo>
                  <a:pt x="20" y="67"/>
                  <a:pt x="20" y="66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6"/>
                  <a:pt x="22" y="67"/>
                  <a:pt x="22" y="67"/>
                </a:cubicBezTo>
                <a:cubicBezTo>
                  <a:pt x="22" y="67"/>
                  <a:pt x="22" y="67"/>
                  <a:pt x="22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23" y="68"/>
                  <a:pt x="23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4" y="67"/>
                  <a:pt x="24" y="66"/>
                  <a:pt x="23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22" y="65"/>
                  <a:pt x="22" y="65"/>
                  <a:pt x="22" y="64"/>
                </a:cubicBezTo>
                <a:cubicBezTo>
                  <a:pt x="22" y="64"/>
                  <a:pt x="22" y="63"/>
                  <a:pt x="22" y="63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5" y="62"/>
                  <a:pt x="25" y="62"/>
                  <a:pt x="26" y="63"/>
                </a:cubicBezTo>
                <a:cubicBezTo>
                  <a:pt x="26" y="63"/>
                  <a:pt x="26" y="64"/>
                  <a:pt x="26" y="65"/>
                </a:cubicBezTo>
                <a:cubicBezTo>
                  <a:pt x="24" y="64"/>
                  <a:pt x="24" y="64"/>
                  <a:pt x="24" y="64"/>
                </a:cubicBezTo>
                <a:cubicBezTo>
                  <a:pt x="25" y="64"/>
                  <a:pt x="25" y="64"/>
                  <a:pt x="24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63"/>
                  <a:pt x="23" y="63"/>
                  <a:pt x="2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3"/>
                  <a:pt x="23" y="63"/>
                  <a:pt x="23" y="64"/>
                </a:cubicBezTo>
                <a:cubicBezTo>
                  <a:pt x="23" y="64"/>
                  <a:pt x="23" y="64"/>
                  <a:pt x="24" y="65"/>
                </a:cubicBezTo>
                <a:cubicBezTo>
                  <a:pt x="24" y="65"/>
                  <a:pt x="24" y="65"/>
                  <a:pt x="24" y="66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5" y="67"/>
                  <a:pt x="25" y="68"/>
                </a:cubicBezTo>
                <a:cubicBezTo>
                  <a:pt x="24" y="68"/>
                  <a:pt x="24" y="68"/>
                  <a:pt x="24" y="69"/>
                </a:cubicBezTo>
                <a:close/>
                <a:moveTo>
                  <a:pt x="29" y="69"/>
                </a:moveTo>
                <a:cubicBezTo>
                  <a:pt x="29" y="69"/>
                  <a:pt x="29" y="69"/>
                  <a:pt x="29" y="69"/>
                </a:cubicBezTo>
                <a:cubicBezTo>
                  <a:pt x="28" y="69"/>
                  <a:pt x="28" y="68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71"/>
                  <a:pt x="26" y="71"/>
                  <a:pt x="26" y="71"/>
                </a:cubicBezTo>
                <a:cubicBezTo>
                  <a:pt x="25" y="70"/>
                  <a:pt x="25" y="70"/>
                  <a:pt x="25" y="70"/>
                </a:cubicBezTo>
                <a:cubicBezTo>
                  <a:pt x="27" y="63"/>
                  <a:pt x="27" y="63"/>
                  <a:pt x="27" y="63"/>
                </a:cubicBezTo>
                <a:cubicBezTo>
                  <a:pt x="29" y="64"/>
                  <a:pt x="29" y="64"/>
                  <a:pt x="29" y="64"/>
                </a:cubicBezTo>
                <a:cubicBezTo>
                  <a:pt x="30" y="64"/>
                  <a:pt x="30" y="64"/>
                  <a:pt x="30" y="65"/>
                </a:cubicBezTo>
                <a:cubicBezTo>
                  <a:pt x="30" y="65"/>
                  <a:pt x="31" y="65"/>
                  <a:pt x="31" y="66"/>
                </a:cubicBezTo>
                <a:cubicBezTo>
                  <a:pt x="31" y="66"/>
                  <a:pt x="31" y="67"/>
                  <a:pt x="30" y="67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29" y="69"/>
                  <a:pt x="29" y="69"/>
                </a:cubicBezTo>
                <a:close/>
                <a:moveTo>
                  <a:pt x="34" y="74"/>
                </a:moveTo>
                <a:cubicBezTo>
                  <a:pt x="34" y="74"/>
                  <a:pt x="33" y="74"/>
                  <a:pt x="32" y="74"/>
                </a:cubicBezTo>
                <a:cubicBezTo>
                  <a:pt x="31" y="73"/>
                  <a:pt x="31" y="73"/>
                  <a:pt x="30" y="72"/>
                </a:cubicBezTo>
                <a:cubicBezTo>
                  <a:pt x="30" y="71"/>
                  <a:pt x="30" y="70"/>
                  <a:pt x="31" y="69"/>
                </a:cubicBezTo>
                <a:cubicBezTo>
                  <a:pt x="31" y="68"/>
                  <a:pt x="31" y="68"/>
                  <a:pt x="32" y="67"/>
                </a:cubicBezTo>
                <a:cubicBezTo>
                  <a:pt x="32" y="67"/>
                  <a:pt x="32" y="67"/>
                  <a:pt x="32" y="66"/>
                </a:cubicBezTo>
                <a:cubicBezTo>
                  <a:pt x="33" y="66"/>
                  <a:pt x="33" y="66"/>
                  <a:pt x="33" y="66"/>
                </a:cubicBezTo>
                <a:cubicBezTo>
                  <a:pt x="34" y="66"/>
                  <a:pt x="34" y="66"/>
                  <a:pt x="35" y="66"/>
                </a:cubicBezTo>
                <a:cubicBezTo>
                  <a:pt x="35" y="67"/>
                  <a:pt x="36" y="67"/>
                  <a:pt x="36" y="68"/>
                </a:cubicBezTo>
                <a:cubicBezTo>
                  <a:pt x="37" y="69"/>
                  <a:pt x="36" y="70"/>
                  <a:pt x="36" y="71"/>
                </a:cubicBezTo>
                <a:cubicBezTo>
                  <a:pt x="36" y="72"/>
                  <a:pt x="35" y="73"/>
                  <a:pt x="34" y="74"/>
                </a:cubicBezTo>
                <a:close/>
                <a:moveTo>
                  <a:pt x="42" y="72"/>
                </a:moveTo>
                <a:cubicBezTo>
                  <a:pt x="42" y="73"/>
                  <a:pt x="42" y="73"/>
                  <a:pt x="41" y="73"/>
                </a:cubicBezTo>
                <a:cubicBezTo>
                  <a:pt x="41" y="74"/>
                  <a:pt x="41" y="74"/>
                  <a:pt x="40" y="74"/>
                </a:cubicBezTo>
                <a:cubicBezTo>
                  <a:pt x="40" y="74"/>
                  <a:pt x="40" y="74"/>
                  <a:pt x="40" y="75"/>
                </a:cubicBezTo>
                <a:cubicBezTo>
                  <a:pt x="41" y="75"/>
                  <a:pt x="41" y="75"/>
                  <a:pt x="41" y="76"/>
                </a:cubicBezTo>
                <a:cubicBezTo>
                  <a:pt x="41" y="78"/>
                  <a:pt x="41" y="78"/>
                  <a:pt x="41" y="78"/>
                </a:cubicBezTo>
                <a:cubicBezTo>
                  <a:pt x="39" y="77"/>
                  <a:pt x="39" y="77"/>
                  <a:pt x="39" y="77"/>
                </a:cubicBezTo>
                <a:cubicBezTo>
                  <a:pt x="39" y="75"/>
                  <a:pt x="39" y="75"/>
                  <a:pt x="39" y="75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9" y="73"/>
                  <a:pt x="39" y="73"/>
                </a:cubicBezTo>
                <a:cubicBezTo>
                  <a:pt x="39" y="73"/>
                  <a:pt x="38" y="73"/>
                  <a:pt x="38" y="73"/>
                </a:cubicBezTo>
                <a:cubicBezTo>
                  <a:pt x="38" y="73"/>
                  <a:pt x="38" y="73"/>
                  <a:pt x="38" y="73"/>
                </a:cubicBezTo>
                <a:cubicBezTo>
                  <a:pt x="37" y="76"/>
                  <a:pt x="37" y="76"/>
                  <a:pt x="37" y="76"/>
                </a:cubicBezTo>
                <a:cubicBezTo>
                  <a:pt x="36" y="75"/>
                  <a:pt x="36" y="75"/>
                  <a:pt x="36" y="75"/>
                </a:cubicBezTo>
                <a:cubicBezTo>
                  <a:pt x="38" y="68"/>
                  <a:pt x="38" y="68"/>
                  <a:pt x="38" y="68"/>
                </a:cubicBezTo>
                <a:cubicBezTo>
                  <a:pt x="41" y="69"/>
                  <a:pt x="41" y="69"/>
                  <a:pt x="41" y="69"/>
                </a:cubicBezTo>
                <a:cubicBezTo>
                  <a:pt x="41" y="69"/>
                  <a:pt x="42" y="70"/>
                  <a:pt x="42" y="70"/>
                </a:cubicBezTo>
                <a:cubicBezTo>
                  <a:pt x="42" y="70"/>
                  <a:pt x="42" y="71"/>
                  <a:pt x="43" y="71"/>
                </a:cubicBezTo>
                <a:cubicBezTo>
                  <a:pt x="43" y="71"/>
                  <a:pt x="43" y="72"/>
                  <a:pt x="42" y="72"/>
                </a:cubicBezTo>
                <a:close/>
                <a:moveTo>
                  <a:pt x="46" y="73"/>
                </a:moveTo>
                <a:cubicBezTo>
                  <a:pt x="44" y="79"/>
                  <a:pt x="44" y="79"/>
                  <a:pt x="44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2"/>
                  <a:pt x="43" y="72"/>
                  <a:pt x="43" y="72"/>
                </a:cubicBezTo>
                <a:cubicBezTo>
                  <a:pt x="44" y="70"/>
                  <a:pt x="44" y="70"/>
                  <a:pt x="44" y="70"/>
                </a:cubicBezTo>
                <a:cubicBezTo>
                  <a:pt x="49" y="73"/>
                  <a:pt x="49" y="73"/>
                  <a:pt x="49" y="73"/>
                </a:cubicBezTo>
                <a:cubicBezTo>
                  <a:pt x="48" y="74"/>
                  <a:pt x="48" y="74"/>
                  <a:pt x="48" y="74"/>
                </a:cubicBezTo>
                <a:lnTo>
                  <a:pt x="46" y="73"/>
                </a:lnTo>
                <a:close/>
                <a:moveTo>
                  <a:pt x="80" y="8"/>
                </a:move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48" y="97"/>
                  <a:pt x="47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79" y="5"/>
                  <a:pt x="79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5"/>
                  <a:pt x="80" y="5"/>
                  <a:pt x="80" y="6"/>
                </a:cubicBezTo>
                <a:cubicBezTo>
                  <a:pt x="81" y="6"/>
                  <a:pt x="81" y="7"/>
                  <a:pt x="80" y="8"/>
                </a:cubicBezTo>
                <a:close/>
                <a:moveTo>
                  <a:pt x="80" y="7"/>
                </a:moveTo>
                <a:cubicBezTo>
                  <a:pt x="47" y="97"/>
                  <a:pt x="47" y="97"/>
                  <a:pt x="47" y="97"/>
                </a:cubicBezTo>
                <a:cubicBezTo>
                  <a:pt x="48" y="97"/>
                  <a:pt x="48" y="96"/>
                  <a:pt x="49" y="95"/>
                </a:cubicBezTo>
                <a:cubicBezTo>
                  <a:pt x="80" y="7"/>
                  <a:pt x="80" y="7"/>
                  <a:pt x="80" y="7"/>
                </a:cubicBezTo>
                <a:cubicBezTo>
                  <a:pt x="80" y="7"/>
                  <a:pt x="80" y="6"/>
                  <a:pt x="80" y="6"/>
                </a:cubicBezTo>
                <a:cubicBezTo>
                  <a:pt x="80" y="6"/>
                  <a:pt x="80" y="7"/>
                  <a:pt x="80" y="7"/>
                </a:cubicBezTo>
                <a:close/>
                <a:moveTo>
                  <a:pt x="11" y="59"/>
                </a:moveTo>
                <a:cubicBezTo>
                  <a:pt x="12" y="59"/>
                  <a:pt x="12" y="59"/>
                  <a:pt x="12" y="59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1" y="57"/>
                  <a:pt x="11" y="57"/>
                  <a:pt x="11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9"/>
                  <a:pt x="10" y="59"/>
                  <a:pt x="10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59"/>
                  <a:pt x="11" y="59"/>
                  <a:pt x="11" y="59"/>
                </a:cubicBezTo>
                <a:close/>
                <a:moveTo>
                  <a:pt x="31" y="16"/>
                </a:moveTo>
                <a:cubicBezTo>
                  <a:pt x="30" y="17"/>
                  <a:pt x="29" y="18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19"/>
                  <a:pt x="31" y="17"/>
                  <a:pt x="31" y="16"/>
                </a:cubicBezTo>
                <a:close/>
                <a:moveTo>
                  <a:pt x="26" y="27"/>
                </a:moveTo>
                <a:cubicBezTo>
                  <a:pt x="27" y="25"/>
                  <a:pt x="28" y="23"/>
                  <a:pt x="29" y="22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3"/>
                  <a:pt x="26" y="24"/>
                  <a:pt x="25" y="26"/>
                </a:cubicBezTo>
                <a:cubicBezTo>
                  <a:pt x="24" y="28"/>
                  <a:pt x="24" y="30"/>
                  <a:pt x="24" y="32"/>
                </a:cubicBezTo>
                <a:cubicBezTo>
                  <a:pt x="24" y="32"/>
                  <a:pt x="24" y="32"/>
                  <a:pt x="25" y="32"/>
                </a:cubicBezTo>
                <a:cubicBezTo>
                  <a:pt x="25" y="30"/>
                  <a:pt x="26" y="28"/>
                  <a:pt x="26" y="27"/>
                </a:cubicBezTo>
                <a:close/>
                <a:moveTo>
                  <a:pt x="24" y="37"/>
                </a:moveTo>
                <a:cubicBezTo>
                  <a:pt x="24" y="36"/>
                  <a:pt x="24" y="35"/>
                  <a:pt x="24" y="34"/>
                </a:cubicBezTo>
                <a:cubicBezTo>
                  <a:pt x="24" y="34"/>
                  <a:pt x="24" y="34"/>
                  <a:pt x="23" y="34"/>
                </a:cubicBezTo>
                <a:cubicBezTo>
                  <a:pt x="23" y="35"/>
                  <a:pt x="23" y="36"/>
                  <a:pt x="24" y="37"/>
                </a:cubicBezTo>
                <a:close/>
                <a:moveTo>
                  <a:pt x="26" y="45"/>
                </a:moveTo>
                <a:cubicBezTo>
                  <a:pt x="26" y="44"/>
                  <a:pt x="26" y="43"/>
                  <a:pt x="26" y="42"/>
                </a:cubicBezTo>
                <a:cubicBezTo>
                  <a:pt x="26" y="42"/>
                  <a:pt x="25" y="42"/>
                  <a:pt x="25" y="42"/>
                </a:cubicBezTo>
                <a:cubicBezTo>
                  <a:pt x="25" y="43"/>
                  <a:pt x="26" y="44"/>
                  <a:pt x="26" y="45"/>
                </a:cubicBezTo>
                <a:close/>
                <a:moveTo>
                  <a:pt x="26" y="34"/>
                </a:moveTo>
                <a:cubicBezTo>
                  <a:pt x="25" y="36"/>
                  <a:pt x="25" y="38"/>
                  <a:pt x="24" y="40"/>
                </a:cubicBezTo>
                <a:cubicBezTo>
                  <a:pt x="25" y="40"/>
                  <a:pt x="26" y="40"/>
                  <a:pt x="27" y="40"/>
                </a:cubicBezTo>
                <a:cubicBezTo>
                  <a:pt x="27" y="38"/>
                  <a:pt x="27" y="36"/>
                  <a:pt x="28" y="34"/>
                </a:cubicBezTo>
                <a:cubicBezTo>
                  <a:pt x="27" y="34"/>
                  <a:pt x="26" y="34"/>
                  <a:pt x="26" y="34"/>
                </a:cubicBezTo>
                <a:close/>
                <a:moveTo>
                  <a:pt x="32" y="22"/>
                </a:moveTo>
                <a:cubicBezTo>
                  <a:pt x="33" y="20"/>
                  <a:pt x="34" y="18"/>
                  <a:pt x="36" y="16"/>
                </a:cubicBezTo>
                <a:cubicBezTo>
                  <a:pt x="35" y="15"/>
                  <a:pt x="34" y="15"/>
                  <a:pt x="34" y="15"/>
                </a:cubicBezTo>
                <a:cubicBezTo>
                  <a:pt x="33" y="17"/>
                  <a:pt x="31" y="19"/>
                  <a:pt x="30" y="21"/>
                </a:cubicBezTo>
                <a:cubicBezTo>
                  <a:pt x="31" y="21"/>
                  <a:pt x="32" y="21"/>
                  <a:pt x="32" y="22"/>
                </a:cubicBezTo>
                <a:close/>
                <a:moveTo>
                  <a:pt x="39" y="11"/>
                </a:moveTo>
                <a:cubicBezTo>
                  <a:pt x="38" y="12"/>
                  <a:pt x="36" y="12"/>
                  <a:pt x="35" y="13"/>
                </a:cubicBezTo>
                <a:cubicBezTo>
                  <a:pt x="36" y="14"/>
                  <a:pt x="36" y="14"/>
                  <a:pt x="37" y="14"/>
                </a:cubicBezTo>
                <a:cubicBezTo>
                  <a:pt x="37" y="13"/>
                  <a:pt x="38" y="12"/>
                  <a:pt x="39" y="11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492"/>
          <p:cNvSpPr>
            <a:spLocks noEditPoints="1"/>
          </p:cNvSpPr>
          <p:nvPr/>
        </p:nvSpPr>
        <p:spPr bwMode="auto">
          <a:xfrm>
            <a:off x="3802063" y="4354513"/>
            <a:ext cx="495300" cy="461962"/>
          </a:xfrm>
          <a:custGeom>
            <a:avLst/>
            <a:gdLst>
              <a:gd name="T0" fmla="*/ 2147483647 w 90"/>
              <a:gd name="T1" fmla="*/ 2147483647 h 84"/>
              <a:gd name="T2" fmla="*/ 2147483647 w 90"/>
              <a:gd name="T3" fmla="*/ 2147483647 h 84"/>
              <a:gd name="T4" fmla="*/ 2147483647 w 90"/>
              <a:gd name="T5" fmla="*/ 2147483647 h 84"/>
              <a:gd name="T6" fmla="*/ 2147483647 w 90"/>
              <a:gd name="T7" fmla="*/ 0 h 84"/>
              <a:gd name="T8" fmla="*/ 2147483647 w 90"/>
              <a:gd name="T9" fmla="*/ 2147483647 h 84"/>
              <a:gd name="T10" fmla="*/ 0 w 90"/>
              <a:gd name="T11" fmla="*/ 2147483647 h 84"/>
              <a:gd name="T12" fmla="*/ 2147483647 w 90"/>
              <a:gd name="T13" fmla="*/ 2147483647 h 84"/>
              <a:gd name="T14" fmla="*/ 2147483647 w 90"/>
              <a:gd name="T15" fmla="*/ 2147483647 h 84"/>
              <a:gd name="T16" fmla="*/ 2147483647 w 90"/>
              <a:gd name="T17" fmla="*/ 2147483647 h 84"/>
              <a:gd name="T18" fmla="*/ 2147483647 w 90"/>
              <a:gd name="T19" fmla="*/ 2147483647 h 84"/>
              <a:gd name="T20" fmla="*/ 2147483647 w 90"/>
              <a:gd name="T21" fmla="*/ 2147483647 h 84"/>
              <a:gd name="T22" fmla="*/ 2147483647 w 90"/>
              <a:gd name="T23" fmla="*/ 2147483647 h 84"/>
              <a:gd name="T24" fmla="*/ 2147483647 w 90"/>
              <a:gd name="T25" fmla="*/ 2147483647 h 84"/>
              <a:gd name="T26" fmla="*/ 2147483647 w 90"/>
              <a:gd name="T27" fmla="*/ 2147483647 h 84"/>
              <a:gd name="T28" fmla="*/ 2147483647 w 90"/>
              <a:gd name="T29" fmla="*/ 2147483647 h 84"/>
              <a:gd name="T30" fmla="*/ 2147483647 w 90"/>
              <a:gd name="T31" fmla="*/ 2147483647 h 84"/>
              <a:gd name="T32" fmla="*/ 2147483647 w 90"/>
              <a:gd name="T33" fmla="*/ 2147483647 h 84"/>
              <a:gd name="T34" fmla="*/ 2147483647 w 90"/>
              <a:gd name="T35" fmla="*/ 2147483647 h 84"/>
              <a:gd name="T36" fmla="*/ 2147483647 w 90"/>
              <a:gd name="T37" fmla="*/ 2147483647 h 84"/>
              <a:gd name="T38" fmla="*/ 2147483647 w 90"/>
              <a:gd name="T39" fmla="*/ 2147483647 h 84"/>
              <a:gd name="T40" fmla="*/ 2147483647 w 90"/>
              <a:gd name="T41" fmla="*/ 2147483647 h 84"/>
              <a:gd name="T42" fmla="*/ 2147483647 w 90"/>
              <a:gd name="T43" fmla="*/ 2147483647 h 84"/>
              <a:gd name="T44" fmla="*/ 2147483647 w 90"/>
              <a:gd name="T45" fmla="*/ 2147483647 h 84"/>
              <a:gd name="T46" fmla="*/ 2147483647 w 90"/>
              <a:gd name="T47" fmla="*/ 2147483647 h 84"/>
              <a:gd name="T48" fmla="*/ 2147483647 w 90"/>
              <a:gd name="T49" fmla="*/ 2147483647 h 84"/>
              <a:gd name="T50" fmla="*/ 2147483647 w 90"/>
              <a:gd name="T51" fmla="*/ 2147483647 h 84"/>
              <a:gd name="T52" fmla="*/ 2147483647 w 90"/>
              <a:gd name="T53" fmla="*/ 2147483647 h 8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0" h="84">
                <a:moveTo>
                  <a:pt x="17" y="32"/>
                </a:moveTo>
                <a:cubicBezTo>
                  <a:pt x="17" y="29"/>
                  <a:pt x="18" y="27"/>
                  <a:pt x="19" y="25"/>
                </a:cubicBezTo>
                <a:cubicBezTo>
                  <a:pt x="22" y="18"/>
                  <a:pt x="28" y="13"/>
                  <a:pt x="35" y="9"/>
                </a:cubicBezTo>
                <a:cubicBezTo>
                  <a:pt x="31" y="0"/>
                  <a:pt x="31" y="0"/>
                  <a:pt x="31" y="0"/>
                </a:cubicBezTo>
                <a:cubicBezTo>
                  <a:pt x="18" y="6"/>
                  <a:pt x="9" y="18"/>
                  <a:pt x="6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13" y="52"/>
                  <a:pt x="13" y="52"/>
                  <a:pt x="13" y="52"/>
                </a:cubicBezTo>
                <a:cubicBezTo>
                  <a:pt x="24" y="31"/>
                  <a:pt x="24" y="31"/>
                  <a:pt x="24" y="31"/>
                </a:cubicBezTo>
                <a:lnTo>
                  <a:pt x="17" y="32"/>
                </a:lnTo>
                <a:close/>
                <a:moveTo>
                  <a:pt x="54" y="70"/>
                </a:moveTo>
                <a:cubicBezTo>
                  <a:pt x="52" y="71"/>
                  <a:pt x="50" y="71"/>
                  <a:pt x="48" y="71"/>
                </a:cubicBezTo>
                <a:cubicBezTo>
                  <a:pt x="40" y="72"/>
                  <a:pt x="33" y="70"/>
                  <a:pt x="26" y="65"/>
                </a:cubicBezTo>
                <a:cubicBezTo>
                  <a:pt x="20" y="73"/>
                  <a:pt x="20" y="73"/>
                  <a:pt x="20" y="73"/>
                </a:cubicBezTo>
                <a:cubicBezTo>
                  <a:pt x="32" y="82"/>
                  <a:pt x="47" y="83"/>
                  <a:pt x="60" y="79"/>
                </a:cubicBezTo>
                <a:cubicBezTo>
                  <a:pt x="64" y="84"/>
                  <a:pt x="64" y="84"/>
                  <a:pt x="64" y="84"/>
                </a:cubicBezTo>
                <a:cubicBezTo>
                  <a:pt x="75" y="63"/>
                  <a:pt x="75" y="63"/>
                  <a:pt x="75" y="63"/>
                </a:cubicBezTo>
                <a:cubicBezTo>
                  <a:pt x="51" y="64"/>
                  <a:pt x="51" y="64"/>
                  <a:pt x="51" y="64"/>
                </a:cubicBezTo>
                <a:lnTo>
                  <a:pt x="54" y="70"/>
                </a:lnTo>
                <a:close/>
                <a:moveTo>
                  <a:pt x="74" y="9"/>
                </a:moveTo>
                <a:cubicBezTo>
                  <a:pt x="77" y="3"/>
                  <a:pt x="77" y="3"/>
                  <a:pt x="77" y="3"/>
                </a:cubicBezTo>
                <a:cubicBezTo>
                  <a:pt x="53" y="4"/>
                  <a:pt x="53" y="4"/>
                  <a:pt x="53" y="4"/>
                </a:cubicBezTo>
                <a:cubicBezTo>
                  <a:pt x="66" y="24"/>
                  <a:pt x="66" y="24"/>
                  <a:pt x="66" y="24"/>
                </a:cubicBezTo>
                <a:cubicBezTo>
                  <a:pt x="69" y="18"/>
                  <a:pt x="69" y="18"/>
                  <a:pt x="69" y="18"/>
                </a:cubicBezTo>
                <a:cubicBezTo>
                  <a:pt x="71" y="20"/>
                  <a:pt x="72" y="22"/>
                  <a:pt x="73" y="23"/>
                </a:cubicBezTo>
                <a:cubicBezTo>
                  <a:pt x="78" y="30"/>
                  <a:pt x="80" y="37"/>
                  <a:pt x="79" y="45"/>
                </a:cubicBezTo>
                <a:cubicBezTo>
                  <a:pt x="89" y="46"/>
                  <a:pt x="89" y="46"/>
                  <a:pt x="89" y="46"/>
                </a:cubicBezTo>
                <a:cubicBezTo>
                  <a:pt x="90" y="32"/>
                  <a:pt x="84" y="18"/>
                  <a:pt x="74" y="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Freeform 496"/>
          <p:cNvSpPr>
            <a:spLocks/>
          </p:cNvSpPr>
          <p:nvPr/>
        </p:nvSpPr>
        <p:spPr bwMode="auto">
          <a:xfrm>
            <a:off x="804863" y="4349750"/>
            <a:ext cx="471487" cy="471488"/>
          </a:xfrm>
          <a:custGeom>
            <a:avLst/>
            <a:gdLst>
              <a:gd name="T0" fmla="*/ 2147483647 w 86"/>
              <a:gd name="T1" fmla="*/ 2147483647 h 86"/>
              <a:gd name="T2" fmla="*/ 2147483647 w 86"/>
              <a:gd name="T3" fmla="*/ 2147483647 h 86"/>
              <a:gd name="T4" fmla="*/ 2147483647 w 86"/>
              <a:gd name="T5" fmla="*/ 2147483647 h 86"/>
              <a:gd name="T6" fmla="*/ 2147483647 w 86"/>
              <a:gd name="T7" fmla="*/ 2147483647 h 86"/>
              <a:gd name="T8" fmla="*/ 2147483647 w 86"/>
              <a:gd name="T9" fmla="*/ 2147483647 h 86"/>
              <a:gd name="T10" fmla="*/ 2147483647 w 86"/>
              <a:gd name="T11" fmla="*/ 2147483647 h 86"/>
              <a:gd name="T12" fmla="*/ 2147483647 w 86"/>
              <a:gd name="T13" fmla="*/ 2147483647 h 86"/>
              <a:gd name="T14" fmla="*/ 2147483647 w 86"/>
              <a:gd name="T15" fmla="*/ 2147483647 h 86"/>
              <a:gd name="T16" fmla="*/ 2147483647 w 86"/>
              <a:gd name="T17" fmla="*/ 2147483647 h 86"/>
              <a:gd name="T18" fmla="*/ 2147483647 w 86"/>
              <a:gd name="T19" fmla="*/ 2147483647 h 86"/>
              <a:gd name="T20" fmla="*/ 2147483647 w 86"/>
              <a:gd name="T21" fmla="*/ 2147483647 h 86"/>
              <a:gd name="T22" fmla="*/ 2147483647 w 86"/>
              <a:gd name="T23" fmla="*/ 2147483647 h 86"/>
              <a:gd name="T24" fmla="*/ 2147483647 w 86"/>
              <a:gd name="T25" fmla="*/ 2147483647 h 86"/>
              <a:gd name="T26" fmla="*/ 2147483647 w 86"/>
              <a:gd name="T27" fmla="*/ 2147483647 h 86"/>
              <a:gd name="T28" fmla="*/ 2147483647 w 86"/>
              <a:gd name="T29" fmla="*/ 2147483647 h 86"/>
              <a:gd name="T30" fmla="*/ 0 w 86"/>
              <a:gd name="T31" fmla="*/ 2147483647 h 86"/>
              <a:gd name="T32" fmla="*/ 2147483647 w 86"/>
              <a:gd name="T33" fmla="*/ 2147483647 h 86"/>
              <a:gd name="T34" fmla="*/ 2147483647 w 86"/>
              <a:gd name="T35" fmla="*/ 2147483647 h 86"/>
              <a:gd name="T36" fmla="*/ 2147483647 w 86"/>
              <a:gd name="T37" fmla="*/ 2147483647 h 86"/>
              <a:gd name="T38" fmla="*/ 2147483647 w 86"/>
              <a:gd name="T39" fmla="*/ 2147483647 h 86"/>
              <a:gd name="T40" fmla="*/ 2147483647 w 86"/>
              <a:gd name="T41" fmla="*/ 2147483647 h 86"/>
              <a:gd name="T42" fmla="*/ 2147483647 w 86"/>
              <a:gd name="T43" fmla="*/ 2147483647 h 86"/>
              <a:gd name="T44" fmla="*/ 2147483647 w 86"/>
              <a:gd name="T45" fmla="*/ 2147483647 h 86"/>
              <a:gd name="T46" fmla="*/ 2147483647 w 86"/>
              <a:gd name="T47" fmla="*/ 2147483647 h 86"/>
              <a:gd name="T48" fmla="*/ 2147483647 w 86"/>
              <a:gd name="T49" fmla="*/ 2147483647 h 8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86">
                <a:moveTo>
                  <a:pt x="68" y="19"/>
                </a:moveTo>
                <a:cubicBezTo>
                  <a:pt x="68" y="19"/>
                  <a:pt x="66" y="11"/>
                  <a:pt x="73" y="3"/>
                </a:cubicBezTo>
                <a:cubicBezTo>
                  <a:pt x="66" y="11"/>
                  <a:pt x="59" y="12"/>
                  <a:pt x="59" y="12"/>
                </a:cubicBezTo>
                <a:cubicBezTo>
                  <a:pt x="36" y="0"/>
                  <a:pt x="15" y="7"/>
                  <a:pt x="15" y="7"/>
                </a:cubicBezTo>
                <a:cubicBezTo>
                  <a:pt x="50" y="32"/>
                  <a:pt x="50" y="32"/>
                  <a:pt x="50" y="32"/>
                </a:cubicBezTo>
                <a:cubicBezTo>
                  <a:pt x="40" y="45"/>
                  <a:pt x="13" y="81"/>
                  <a:pt x="13" y="81"/>
                </a:cubicBezTo>
                <a:cubicBezTo>
                  <a:pt x="12" y="83"/>
                  <a:pt x="10" y="84"/>
                  <a:pt x="9" y="84"/>
                </a:cubicBezTo>
                <a:cubicBezTo>
                  <a:pt x="8" y="84"/>
                  <a:pt x="6" y="84"/>
                  <a:pt x="5" y="83"/>
                </a:cubicBezTo>
                <a:cubicBezTo>
                  <a:pt x="4" y="82"/>
                  <a:pt x="4" y="82"/>
                  <a:pt x="3" y="81"/>
                </a:cubicBezTo>
                <a:cubicBezTo>
                  <a:pt x="3" y="80"/>
                  <a:pt x="2" y="79"/>
                  <a:pt x="3" y="77"/>
                </a:cubicBezTo>
                <a:cubicBezTo>
                  <a:pt x="3" y="76"/>
                  <a:pt x="3" y="74"/>
                  <a:pt x="4" y="73"/>
                </a:cubicBezTo>
                <a:cubicBezTo>
                  <a:pt x="5" y="72"/>
                  <a:pt x="5" y="72"/>
                  <a:pt x="6" y="71"/>
                </a:cubicBezTo>
                <a:cubicBezTo>
                  <a:pt x="6" y="71"/>
                  <a:pt x="7" y="70"/>
                  <a:pt x="6" y="70"/>
                </a:cubicBezTo>
                <a:cubicBezTo>
                  <a:pt x="6" y="69"/>
                  <a:pt x="5" y="69"/>
                  <a:pt x="5" y="70"/>
                </a:cubicBezTo>
                <a:cubicBezTo>
                  <a:pt x="4" y="70"/>
                  <a:pt x="3" y="71"/>
                  <a:pt x="2" y="72"/>
                </a:cubicBezTo>
                <a:cubicBezTo>
                  <a:pt x="1" y="73"/>
                  <a:pt x="1" y="75"/>
                  <a:pt x="0" y="77"/>
                </a:cubicBezTo>
                <a:cubicBezTo>
                  <a:pt x="0" y="79"/>
                  <a:pt x="0" y="81"/>
                  <a:pt x="1" y="82"/>
                </a:cubicBezTo>
                <a:cubicBezTo>
                  <a:pt x="2" y="83"/>
                  <a:pt x="3" y="84"/>
                  <a:pt x="4" y="85"/>
                </a:cubicBezTo>
                <a:cubicBezTo>
                  <a:pt x="5" y="86"/>
                  <a:pt x="7" y="86"/>
                  <a:pt x="9" y="86"/>
                </a:cubicBezTo>
                <a:cubicBezTo>
                  <a:pt x="11" y="86"/>
                  <a:pt x="13" y="85"/>
                  <a:pt x="15" y="83"/>
                </a:cubicBezTo>
                <a:cubicBezTo>
                  <a:pt x="15" y="83"/>
                  <a:pt x="25" y="69"/>
                  <a:pt x="35" y="56"/>
                </a:cubicBezTo>
                <a:cubicBezTo>
                  <a:pt x="40" y="49"/>
                  <a:pt x="45" y="42"/>
                  <a:pt x="49" y="37"/>
                </a:cubicBezTo>
                <a:cubicBezTo>
                  <a:pt x="50" y="36"/>
                  <a:pt x="51" y="35"/>
                  <a:pt x="51" y="33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37"/>
                  <a:pt x="68" y="1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Freeform 497"/>
          <p:cNvSpPr>
            <a:spLocks noEditPoints="1"/>
          </p:cNvSpPr>
          <p:nvPr/>
        </p:nvSpPr>
        <p:spPr bwMode="auto">
          <a:xfrm>
            <a:off x="2801938" y="4333875"/>
            <a:ext cx="530225" cy="501650"/>
          </a:xfrm>
          <a:custGeom>
            <a:avLst/>
            <a:gdLst>
              <a:gd name="T0" fmla="*/ 2147483647 w 97"/>
              <a:gd name="T1" fmla="*/ 2147483647 h 91"/>
              <a:gd name="T2" fmla="*/ 2147483647 w 97"/>
              <a:gd name="T3" fmla="*/ 2147483647 h 91"/>
              <a:gd name="T4" fmla="*/ 2147483647 w 97"/>
              <a:gd name="T5" fmla="*/ 2147483647 h 91"/>
              <a:gd name="T6" fmla="*/ 2147483647 w 97"/>
              <a:gd name="T7" fmla="*/ 2147483647 h 91"/>
              <a:gd name="T8" fmla="*/ 2147483647 w 97"/>
              <a:gd name="T9" fmla="*/ 2147483647 h 91"/>
              <a:gd name="T10" fmla="*/ 2147483647 w 97"/>
              <a:gd name="T11" fmla="*/ 2147483647 h 91"/>
              <a:gd name="T12" fmla="*/ 2147483647 w 97"/>
              <a:gd name="T13" fmla="*/ 2147483647 h 91"/>
              <a:gd name="T14" fmla="*/ 2147483647 w 97"/>
              <a:gd name="T15" fmla="*/ 2147483647 h 91"/>
              <a:gd name="T16" fmla="*/ 2147483647 w 97"/>
              <a:gd name="T17" fmla="*/ 2147483647 h 91"/>
              <a:gd name="T18" fmla="*/ 2147483647 w 97"/>
              <a:gd name="T19" fmla="*/ 2147483647 h 91"/>
              <a:gd name="T20" fmla="*/ 2147483647 w 97"/>
              <a:gd name="T21" fmla="*/ 2147483647 h 91"/>
              <a:gd name="T22" fmla="*/ 2147483647 w 97"/>
              <a:gd name="T23" fmla="*/ 2147483647 h 91"/>
              <a:gd name="T24" fmla="*/ 2147483647 w 97"/>
              <a:gd name="T25" fmla="*/ 2147483647 h 91"/>
              <a:gd name="T26" fmla="*/ 2147483647 w 97"/>
              <a:gd name="T27" fmla="*/ 2147483647 h 91"/>
              <a:gd name="T28" fmla="*/ 2147483647 w 97"/>
              <a:gd name="T29" fmla="*/ 2147483647 h 91"/>
              <a:gd name="T30" fmla="*/ 2147483647 w 97"/>
              <a:gd name="T31" fmla="*/ 2147483647 h 91"/>
              <a:gd name="T32" fmla="*/ 2147483647 w 97"/>
              <a:gd name="T33" fmla="*/ 2147483647 h 91"/>
              <a:gd name="T34" fmla="*/ 2147483647 w 97"/>
              <a:gd name="T35" fmla="*/ 2147483647 h 91"/>
              <a:gd name="T36" fmla="*/ 2147483647 w 97"/>
              <a:gd name="T37" fmla="*/ 2147483647 h 91"/>
              <a:gd name="T38" fmla="*/ 2147483647 w 97"/>
              <a:gd name="T39" fmla="*/ 2147483647 h 91"/>
              <a:gd name="T40" fmla="*/ 2147483647 w 97"/>
              <a:gd name="T41" fmla="*/ 2147483647 h 91"/>
              <a:gd name="T42" fmla="*/ 2147483647 w 97"/>
              <a:gd name="T43" fmla="*/ 2147483647 h 91"/>
              <a:gd name="T44" fmla="*/ 2147483647 w 97"/>
              <a:gd name="T45" fmla="*/ 2147483647 h 91"/>
              <a:gd name="T46" fmla="*/ 2147483647 w 97"/>
              <a:gd name="T47" fmla="*/ 2147483647 h 91"/>
              <a:gd name="T48" fmla="*/ 2147483647 w 97"/>
              <a:gd name="T49" fmla="*/ 2147483647 h 91"/>
              <a:gd name="T50" fmla="*/ 2147483647 w 97"/>
              <a:gd name="T51" fmla="*/ 2147483647 h 91"/>
              <a:gd name="T52" fmla="*/ 2147483647 w 97"/>
              <a:gd name="T53" fmla="*/ 2147483647 h 91"/>
              <a:gd name="T54" fmla="*/ 2147483647 w 97"/>
              <a:gd name="T55" fmla="*/ 2147483647 h 91"/>
              <a:gd name="T56" fmla="*/ 2147483647 w 97"/>
              <a:gd name="T57" fmla="*/ 2147483647 h 91"/>
              <a:gd name="T58" fmla="*/ 2147483647 w 97"/>
              <a:gd name="T59" fmla="*/ 2147483647 h 91"/>
              <a:gd name="T60" fmla="*/ 2147483647 w 97"/>
              <a:gd name="T61" fmla="*/ 2147483647 h 91"/>
              <a:gd name="T62" fmla="*/ 2147483647 w 97"/>
              <a:gd name="T63" fmla="*/ 2147483647 h 91"/>
              <a:gd name="T64" fmla="*/ 2147483647 w 97"/>
              <a:gd name="T65" fmla="*/ 0 h 91"/>
              <a:gd name="T66" fmla="*/ 2147483647 w 97"/>
              <a:gd name="T67" fmla="*/ 2147483647 h 9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7" h="91">
                <a:moveTo>
                  <a:pt x="43" y="18"/>
                </a:moveTo>
                <a:cubicBezTo>
                  <a:pt x="42" y="16"/>
                  <a:pt x="41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5"/>
                  <a:pt x="15" y="16"/>
                  <a:pt x="14" y="18"/>
                </a:cubicBezTo>
                <a:cubicBezTo>
                  <a:pt x="1" y="43"/>
                  <a:pt x="1" y="43"/>
                  <a:pt x="1" y="43"/>
                </a:cubicBezTo>
                <a:cubicBezTo>
                  <a:pt x="0" y="45"/>
                  <a:pt x="1" y="48"/>
                  <a:pt x="3" y="49"/>
                </a:cubicBezTo>
                <a:cubicBezTo>
                  <a:pt x="4" y="49"/>
                  <a:pt x="4" y="49"/>
                  <a:pt x="5" y="49"/>
                </a:cubicBezTo>
                <a:cubicBezTo>
                  <a:pt x="7" y="49"/>
                  <a:pt x="8" y="48"/>
                  <a:pt x="9" y="47"/>
                </a:cubicBezTo>
                <a:cubicBezTo>
                  <a:pt x="21" y="24"/>
                  <a:pt x="21" y="24"/>
                  <a:pt x="21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7" y="55"/>
                  <a:pt x="7" y="55"/>
                  <a:pt x="7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87"/>
                  <a:pt x="19" y="87"/>
                  <a:pt x="19" y="87"/>
                </a:cubicBezTo>
                <a:cubicBezTo>
                  <a:pt x="19" y="89"/>
                  <a:pt x="21" y="91"/>
                  <a:pt x="24" y="91"/>
                </a:cubicBezTo>
                <a:cubicBezTo>
                  <a:pt x="26" y="91"/>
                  <a:pt x="28" y="89"/>
                  <a:pt x="28" y="87"/>
                </a:cubicBezTo>
                <a:cubicBezTo>
                  <a:pt x="28" y="55"/>
                  <a:pt x="28" y="55"/>
                  <a:pt x="28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9"/>
                  <a:pt x="31" y="91"/>
                  <a:pt x="33" y="91"/>
                </a:cubicBezTo>
                <a:cubicBezTo>
                  <a:pt x="36" y="91"/>
                  <a:pt x="38" y="89"/>
                  <a:pt x="38" y="87"/>
                </a:cubicBezTo>
                <a:cubicBezTo>
                  <a:pt x="38" y="55"/>
                  <a:pt x="38" y="55"/>
                  <a:pt x="38" y="55"/>
                </a:cubicBezTo>
                <a:cubicBezTo>
                  <a:pt x="50" y="55"/>
                  <a:pt x="50" y="55"/>
                  <a:pt x="50" y="55"/>
                </a:cubicBezTo>
                <a:cubicBezTo>
                  <a:pt x="34" y="24"/>
                  <a:pt x="34" y="24"/>
                  <a:pt x="3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8"/>
                  <a:pt x="50" y="49"/>
                  <a:pt x="52" y="49"/>
                </a:cubicBezTo>
                <a:cubicBezTo>
                  <a:pt x="53" y="49"/>
                  <a:pt x="53" y="49"/>
                  <a:pt x="54" y="49"/>
                </a:cubicBezTo>
                <a:cubicBezTo>
                  <a:pt x="56" y="48"/>
                  <a:pt x="57" y="45"/>
                  <a:pt x="56" y="43"/>
                </a:cubicBezTo>
                <a:lnTo>
                  <a:pt x="43" y="18"/>
                </a:lnTo>
                <a:close/>
                <a:moveTo>
                  <a:pt x="96" y="16"/>
                </a:moveTo>
                <a:cubicBezTo>
                  <a:pt x="95" y="16"/>
                  <a:pt x="94" y="15"/>
                  <a:pt x="93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3" y="15"/>
                  <a:pt x="62" y="16"/>
                  <a:pt x="61" y="16"/>
                </a:cubicBezTo>
                <a:cubicBezTo>
                  <a:pt x="60" y="17"/>
                  <a:pt x="60" y="18"/>
                  <a:pt x="60" y="19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51"/>
                  <a:pt x="62" y="52"/>
                  <a:pt x="64" y="52"/>
                </a:cubicBezTo>
                <a:cubicBezTo>
                  <a:pt x="67" y="52"/>
                  <a:pt x="68" y="51"/>
                  <a:pt x="68" y="48"/>
                </a:cubicBezTo>
                <a:cubicBezTo>
                  <a:pt x="68" y="25"/>
                  <a:pt x="68" y="25"/>
                  <a:pt x="68" y="25"/>
                </a:cubicBezTo>
                <a:cubicBezTo>
                  <a:pt x="68" y="25"/>
                  <a:pt x="69" y="24"/>
                  <a:pt x="69" y="24"/>
                </a:cubicBezTo>
                <a:cubicBezTo>
                  <a:pt x="69" y="24"/>
                  <a:pt x="69" y="24"/>
                  <a:pt x="70" y="24"/>
                </a:cubicBezTo>
                <a:cubicBezTo>
                  <a:pt x="70" y="87"/>
                  <a:pt x="70" y="87"/>
                  <a:pt x="70" y="87"/>
                </a:cubicBezTo>
                <a:cubicBezTo>
                  <a:pt x="70" y="89"/>
                  <a:pt x="71" y="91"/>
                  <a:pt x="74" y="91"/>
                </a:cubicBezTo>
                <a:cubicBezTo>
                  <a:pt x="76" y="91"/>
                  <a:pt x="78" y="89"/>
                  <a:pt x="78" y="87"/>
                </a:cubicBezTo>
                <a:cubicBezTo>
                  <a:pt x="78" y="55"/>
                  <a:pt x="78" y="55"/>
                  <a:pt x="78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87"/>
                  <a:pt x="79" y="87"/>
                  <a:pt x="79" y="87"/>
                </a:cubicBezTo>
                <a:cubicBezTo>
                  <a:pt x="79" y="89"/>
                  <a:pt x="81" y="91"/>
                  <a:pt x="83" y="91"/>
                </a:cubicBezTo>
                <a:cubicBezTo>
                  <a:pt x="86" y="91"/>
                  <a:pt x="88" y="89"/>
                  <a:pt x="88" y="87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89" y="24"/>
                  <a:pt x="89" y="25"/>
                  <a:pt x="89" y="25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51"/>
                  <a:pt x="91" y="52"/>
                  <a:pt x="93" y="52"/>
                </a:cubicBezTo>
                <a:cubicBezTo>
                  <a:pt x="95" y="52"/>
                  <a:pt x="97" y="51"/>
                  <a:pt x="97" y="48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8"/>
                  <a:pt x="97" y="17"/>
                  <a:pt x="96" y="16"/>
                </a:cubicBezTo>
                <a:close/>
                <a:moveTo>
                  <a:pt x="79" y="15"/>
                </a:moveTo>
                <a:cubicBezTo>
                  <a:pt x="83" y="15"/>
                  <a:pt x="86" y="11"/>
                  <a:pt x="86" y="7"/>
                </a:cubicBezTo>
                <a:cubicBezTo>
                  <a:pt x="86" y="3"/>
                  <a:pt x="83" y="0"/>
                  <a:pt x="79" y="0"/>
                </a:cubicBezTo>
                <a:cubicBezTo>
                  <a:pt x="74" y="0"/>
                  <a:pt x="71" y="3"/>
                  <a:pt x="71" y="7"/>
                </a:cubicBezTo>
                <a:cubicBezTo>
                  <a:pt x="71" y="11"/>
                  <a:pt x="74" y="15"/>
                  <a:pt x="79" y="15"/>
                </a:cubicBezTo>
                <a:close/>
                <a:moveTo>
                  <a:pt x="29" y="15"/>
                </a:moveTo>
                <a:cubicBezTo>
                  <a:pt x="33" y="15"/>
                  <a:pt x="36" y="11"/>
                  <a:pt x="36" y="7"/>
                </a:cubicBezTo>
                <a:cubicBezTo>
                  <a:pt x="36" y="3"/>
                  <a:pt x="33" y="0"/>
                  <a:pt x="29" y="0"/>
                </a:cubicBezTo>
                <a:cubicBezTo>
                  <a:pt x="24" y="0"/>
                  <a:pt x="21" y="3"/>
                  <a:pt x="21" y="7"/>
                </a:cubicBezTo>
                <a:cubicBezTo>
                  <a:pt x="21" y="11"/>
                  <a:pt x="24" y="15"/>
                  <a:pt x="29" y="1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Freeform 498"/>
          <p:cNvSpPr>
            <a:spLocks/>
          </p:cNvSpPr>
          <p:nvPr/>
        </p:nvSpPr>
        <p:spPr bwMode="auto">
          <a:xfrm>
            <a:off x="1744663" y="4395788"/>
            <a:ext cx="587375" cy="379412"/>
          </a:xfrm>
          <a:custGeom>
            <a:avLst/>
            <a:gdLst>
              <a:gd name="T0" fmla="*/ 2147483647 w 107"/>
              <a:gd name="T1" fmla="*/ 2147483647 h 69"/>
              <a:gd name="T2" fmla="*/ 2147483647 w 107"/>
              <a:gd name="T3" fmla="*/ 0 h 69"/>
              <a:gd name="T4" fmla="*/ 2147483647 w 107"/>
              <a:gd name="T5" fmla="*/ 2147483647 h 69"/>
              <a:gd name="T6" fmla="*/ 0 w 107"/>
              <a:gd name="T7" fmla="*/ 2147483647 h 69"/>
              <a:gd name="T8" fmla="*/ 2147483647 w 107"/>
              <a:gd name="T9" fmla="*/ 2147483647 h 69"/>
              <a:gd name="T10" fmla="*/ 2147483647 w 107"/>
              <a:gd name="T11" fmla="*/ 2147483647 h 69"/>
              <a:gd name="T12" fmla="*/ 2147483647 w 107"/>
              <a:gd name="T13" fmla="*/ 2147483647 h 69"/>
              <a:gd name="T14" fmla="*/ 2147483647 w 107"/>
              <a:gd name="T15" fmla="*/ 2147483647 h 69"/>
              <a:gd name="T16" fmla="*/ 2147483647 w 107"/>
              <a:gd name="T17" fmla="*/ 2147483647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" h="69">
                <a:moveTo>
                  <a:pt x="92" y="17"/>
                </a:moveTo>
                <a:cubicBezTo>
                  <a:pt x="92" y="17"/>
                  <a:pt x="65" y="12"/>
                  <a:pt x="53" y="0"/>
                </a:cubicBezTo>
                <a:cubicBezTo>
                  <a:pt x="42" y="12"/>
                  <a:pt x="15" y="17"/>
                  <a:pt x="15" y="17"/>
                </a:cubicBezTo>
                <a:cubicBezTo>
                  <a:pt x="15" y="34"/>
                  <a:pt x="0" y="69"/>
                  <a:pt x="0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36"/>
                  <a:pt x="53" y="33"/>
                  <a:pt x="53" y="33"/>
                </a:cubicBezTo>
                <a:cubicBezTo>
                  <a:pt x="53" y="33"/>
                  <a:pt x="76" y="36"/>
                  <a:pt x="76" y="69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69"/>
                  <a:pt x="92" y="34"/>
                  <a:pt x="92" y="1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Freeform 499"/>
          <p:cNvSpPr>
            <a:spLocks/>
          </p:cNvSpPr>
          <p:nvPr/>
        </p:nvSpPr>
        <p:spPr bwMode="auto">
          <a:xfrm>
            <a:off x="5805488" y="4313238"/>
            <a:ext cx="434975" cy="542925"/>
          </a:xfrm>
          <a:custGeom>
            <a:avLst/>
            <a:gdLst>
              <a:gd name="T0" fmla="*/ 2147483647 w 79"/>
              <a:gd name="T1" fmla="*/ 2147483647 h 99"/>
              <a:gd name="T2" fmla="*/ 2147483647 w 79"/>
              <a:gd name="T3" fmla="*/ 2147483647 h 99"/>
              <a:gd name="T4" fmla="*/ 2147483647 w 79"/>
              <a:gd name="T5" fmla="*/ 2147483647 h 99"/>
              <a:gd name="T6" fmla="*/ 2147483647 w 79"/>
              <a:gd name="T7" fmla="*/ 2147483647 h 99"/>
              <a:gd name="T8" fmla="*/ 2147483647 w 79"/>
              <a:gd name="T9" fmla="*/ 2147483647 h 99"/>
              <a:gd name="T10" fmla="*/ 2147483647 w 79"/>
              <a:gd name="T11" fmla="*/ 2147483647 h 99"/>
              <a:gd name="T12" fmla="*/ 2147483647 w 79"/>
              <a:gd name="T13" fmla="*/ 2147483647 h 99"/>
              <a:gd name="T14" fmla="*/ 2147483647 w 79"/>
              <a:gd name="T15" fmla="*/ 2147483647 h 99"/>
              <a:gd name="T16" fmla="*/ 2147483647 w 79"/>
              <a:gd name="T17" fmla="*/ 2147483647 h 99"/>
              <a:gd name="T18" fmla="*/ 2147483647 w 79"/>
              <a:gd name="T19" fmla="*/ 2147483647 h 99"/>
              <a:gd name="T20" fmla="*/ 2147483647 w 79"/>
              <a:gd name="T21" fmla="*/ 2147483647 h 99"/>
              <a:gd name="T22" fmla="*/ 2147483647 w 79"/>
              <a:gd name="T23" fmla="*/ 0 h 99"/>
              <a:gd name="T24" fmla="*/ 2147483647 w 79"/>
              <a:gd name="T25" fmla="*/ 2147483647 h 99"/>
              <a:gd name="T26" fmla="*/ 2147483647 w 79"/>
              <a:gd name="T27" fmla="*/ 2147483647 h 99"/>
              <a:gd name="T28" fmla="*/ 2147483647 w 79"/>
              <a:gd name="T29" fmla="*/ 2147483647 h 99"/>
              <a:gd name="T30" fmla="*/ 2147483647 w 79"/>
              <a:gd name="T31" fmla="*/ 2147483647 h 99"/>
              <a:gd name="T32" fmla="*/ 0 w 79"/>
              <a:gd name="T33" fmla="*/ 2147483647 h 99"/>
              <a:gd name="T34" fmla="*/ 2147483647 w 79"/>
              <a:gd name="T35" fmla="*/ 2147483647 h 99"/>
              <a:gd name="T36" fmla="*/ 2147483647 w 79"/>
              <a:gd name="T37" fmla="*/ 2147483647 h 99"/>
              <a:gd name="T38" fmla="*/ 2147483647 w 79"/>
              <a:gd name="T39" fmla="*/ 2147483647 h 99"/>
              <a:gd name="T40" fmla="*/ 2147483647 w 79"/>
              <a:gd name="T41" fmla="*/ 2147483647 h 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9" h="99">
                <a:moveTo>
                  <a:pt x="64" y="89"/>
                </a:moveTo>
                <a:cubicBezTo>
                  <a:pt x="40" y="89"/>
                  <a:pt x="40" y="89"/>
                  <a:pt x="40" y="89"/>
                </a:cubicBezTo>
                <a:cubicBezTo>
                  <a:pt x="40" y="71"/>
                  <a:pt x="40" y="71"/>
                  <a:pt x="40" y="71"/>
                </a:cubicBezTo>
                <a:cubicBezTo>
                  <a:pt x="54" y="74"/>
                  <a:pt x="69" y="70"/>
                  <a:pt x="79" y="59"/>
                </a:cubicBezTo>
                <a:cubicBezTo>
                  <a:pt x="52" y="32"/>
                  <a:pt x="52" y="32"/>
                  <a:pt x="52" y="32"/>
                </a:cubicBezTo>
                <a:cubicBezTo>
                  <a:pt x="60" y="24"/>
                  <a:pt x="60" y="24"/>
                  <a:pt x="60" y="24"/>
                </a:cubicBezTo>
                <a:cubicBezTo>
                  <a:pt x="63" y="26"/>
                  <a:pt x="67" y="26"/>
                  <a:pt x="69" y="24"/>
                </a:cubicBezTo>
                <a:cubicBezTo>
                  <a:pt x="71" y="22"/>
                  <a:pt x="69" y="17"/>
                  <a:pt x="65" y="13"/>
                </a:cubicBezTo>
                <a:cubicBezTo>
                  <a:pt x="61" y="9"/>
                  <a:pt x="56" y="8"/>
                  <a:pt x="54" y="10"/>
                </a:cubicBezTo>
                <a:cubicBezTo>
                  <a:pt x="52" y="12"/>
                  <a:pt x="53" y="15"/>
                  <a:pt x="55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18" y="0"/>
                  <a:pt x="18" y="0"/>
                  <a:pt x="18" y="0"/>
                </a:cubicBezTo>
                <a:cubicBezTo>
                  <a:pt x="2" y="17"/>
                  <a:pt x="3" y="44"/>
                  <a:pt x="19" y="60"/>
                </a:cubicBezTo>
                <a:cubicBezTo>
                  <a:pt x="22" y="63"/>
                  <a:pt x="26" y="65"/>
                  <a:pt x="29" y="67"/>
                </a:cubicBezTo>
                <a:cubicBezTo>
                  <a:pt x="29" y="89"/>
                  <a:pt x="29" y="89"/>
                  <a:pt x="29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2" y="89"/>
                  <a:pt x="0" y="91"/>
                  <a:pt x="0" y="94"/>
                </a:cubicBezTo>
                <a:cubicBezTo>
                  <a:pt x="0" y="97"/>
                  <a:pt x="2" y="99"/>
                  <a:pt x="5" y="99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7"/>
                  <a:pt x="69" y="94"/>
                </a:cubicBezTo>
                <a:cubicBezTo>
                  <a:pt x="69" y="91"/>
                  <a:pt x="67" y="89"/>
                  <a:pt x="64" y="8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Freeform 500"/>
          <p:cNvSpPr>
            <a:spLocks noEditPoints="1"/>
          </p:cNvSpPr>
          <p:nvPr/>
        </p:nvSpPr>
        <p:spPr bwMode="auto">
          <a:xfrm>
            <a:off x="4765675" y="4327525"/>
            <a:ext cx="569913" cy="514350"/>
          </a:xfrm>
          <a:custGeom>
            <a:avLst/>
            <a:gdLst>
              <a:gd name="T0" fmla="*/ 2147483647 w 104"/>
              <a:gd name="T1" fmla="*/ 2147483647 h 94"/>
              <a:gd name="T2" fmla="*/ 2147483647 w 104"/>
              <a:gd name="T3" fmla="*/ 2147483647 h 94"/>
              <a:gd name="T4" fmla="*/ 2147483647 w 104"/>
              <a:gd name="T5" fmla="*/ 2147483647 h 94"/>
              <a:gd name="T6" fmla="*/ 2147483647 w 104"/>
              <a:gd name="T7" fmla="*/ 2147483647 h 94"/>
              <a:gd name="T8" fmla="*/ 2147483647 w 104"/>
              <a:gd name="T9" fmla="*/ 2147483647 h 94"/>
              <a:gd name="T10" fmla="*/ 2147483647 w 104"/>
              <a:gd name="T11" fmla="*/ 2147483647 h 94"/>
              <a:gd name="T12" fmla="*/ 2147483647 w 104"/>
              <a:gd name="T13" fmla="*/ 2147483647 h 94"/>
              <a:gd name="T14" fmla="*/ 2147483647 w 104"/>
              <a:gd name="T15" fmla="*/ 2147483647 h 94"/>
              <a:gd name="T16" fmla="*/ 0 w 104"/>
              <a:gd name="T17" fmla="*/ 2147483647 h 94"/>
              <a:gd name="T18" fmla="*/ 2147483647 w 104"/>
              <a:gd name="T19" fmla="*/ 2147483647 h 94"/>
              <a:gd name="T20" fmla="*/ 2147483647 w 104"/>
              <a:gd name="T21" fmla="*/ 2147483647 h 94"/>
              <a:gd name="T22" fmla="*/ 2147483647 w 104"/>
              <a:gd name="T23" fmla="*/ 2147483647 h 94"/>
              <a:gd name="T24" fmla="*/ 2147483647 w 104"/>
              <a:gd name="T25" fmla="*/ 2147483647 h 94"/>
              <a:gd name="T26" fmla="*/ 2147483647 w 104"/>
              <a:gd name="T27" fmla="*/ 2147483647 h 94"/>
              <a:gd name="T28" fmla="*/ 2147483647 w 104"/>
              <a:gd name="T29" fmla="*/ 2147483647 h 94"/>
              <a:gd name="T30" fmla="*/ 2147483647 w 104"/>
              <a:gd name="T31" fmla="*/ 2147483647 h 94"/>
              <a:gd name="T32" fmla="*/ 2147483647 w 104"/>
              <a:gd name="T33" fmla="*/ 2147483647 h 94"/>
              <a:gd name="T34" fmla="*/ 2147483647 w 104"/>
              <a:gd name="T35" fmla="*/ 2147483647 h 94"/>
              <a:gd name="T36" fmla="*/ 2147483647 w 104"/>
              <a:gd name="T37" fmla="*/ 2147483647 h 94"/>
              <a:gd name="T38" fmla="*/ 2147483647 w 104"/>
              <a:gd name="T39" fmla="*/ 2147483647 h 94"/>
              <a:gd name="T40" fmla="*/ 2147483647 w 104"/>
              <a:gd name="T41" fmla="*/ 2147483647 h 94"/>
              <a:gd name="T42" fmla="*/ 2147483647 w 104"/>
              <a:gd name="T43" fmla="*/ 2147483647 h 94"/>
              <a:gd name="T44" fmla="*/ 2147483647 w 104"/>
              <a:gd name="T45" fmla="*/ 2147483647 h 94"/>
              <a:gd name="T46" fmla="*/ 2147483647 w 104"/>
              <a:gd name="T47" fmla="*/ 2147483647 h 94"/>
              <a:gd name="T48" fmla="*/ 2147483647 w 104"/>
              <a:gd name="T49" fmla="*/ 2147483647 h 94"/>
              <a:gd name="T50" fmla="*/ 2147483647 w 104"/>
              <a:gd name="T51" fmla="*/ 2147483647 h 94"/>
              <a:gd name="T52" fmla="*/ 2147483647 w 104"/>
              <a:gd name="T53" fmla="*/ 2147483647 h 94"/>
              <a:gd name="T54" fmla="*/ 2147483647 w 104"/>
              <a:gd name="T55" fmla="*/ 2147483647 h 94"/>
              <a:gd name="T56" fmla="*/ 2147483647 w 104"/>
              <a:gd name="T57" fmla="*/ 2147483647 h 94"/>
              <a:gd name="T58" fmla="*/ 2147483647 w 104"/>
              <a:gd name="T59" fmla="*/ 2147483647 h 94"/>
              <a:gd name="T60" fmla="*/ 2147483647 w 104"/>
              <a:gd name="T61" fmla="*/ 2147483647 h 94"/>
              <a:gd name="T62" fmla="*/ 2147483647 w 104"/>
              <a:gd name="T63" fmla="*/ 2147483647 h 9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4" h="94">
                <a:moveTo>
                  <a:pt x="52" y="43"/>
                </a:moveTo>
                <a:cubicBezTo>
                  <a:pt x="52" y="20"/>
                  <a:pt x="52" y="20"/>
                  <a:pt x="52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1"/>
                  <a:pt x="34" y="0"/>
                  <a:pt x="32" y="2"/>
                </a:cubicBezTo>
                <a:cubicBezTo>
                  <a:pt x="32" y="2"/>
                  <a:pt x="22" y="12"/>
                  <a:pt x="18" y="16"/>
                </a:cubicBezTo>
                <a:cubicBezTo>
                  <a:pt x="17" y="16"/>
                  <a:pt x="16" y="17"/>
                  <a:pt x="16" y="18"/>
                </a:cubicBezTo>
                <a:cubicBezTo>
                  <a:pt x="11" y="22"/>
                  <a:pt x="2" y="28"/>
                  <a:pt x="2" y="28"/>
                </a:cubicBezTo>
                <a:cubicBezTo>
                  <a:pt x="1" y="29"/>
                  <a:pt x="0" y="30"/>
                  <a:pt x="0" y="31"/>
                </a:cubicBezTo>
                <a:cubicBezTo>
                  <a:pt x="0" y="33"/>
                  <a:pt x="1" y="34"/>
                  <a:pt x="2" y="35"/>
                </a:cubicBezTo>
                <a:cubicBezTo>
                  <a:pt x="2" y="35"/>
                  <a:pt x="13" y="43"/>
                  <a:pt x="17" y="46"/>
                </a:cubicBezTo>
                <a:cubicBezTo>
                  <a:pt x="17" y="47"/>
                  <a:pt x="18" y="47"/>
                  <a:pt x="18" y="47"/>
                </a:cubicBezTo>
                <a:cubicBezTo>
                  <a:pt x="22" y="50"/>
                  <a:pt x="32" y="61"/>
                  <a:pt x="32" y="61"/>
                </a:cubicBezTo>
                <a:cubicBezTo>
                  <a:pt x="34" y="63"/>
                  <a:pt x="36" y="62"/>
                  <a:pt x="36" y="59"/>
                </a:cubicBezTo>
                <a:cubicBezTo>
                  <a:pt x="36" y="43"/>
                  <a:pt x="36" y="43"/>
                  <a:pt x="36" y="43"/>
                </a:cubicBezTo>
                <a:lnTo>
                  <a:pt x="52" y="43"/>
                </a:lnTo>
                <a:close/>
                <a:moveTo>
                  <a:pt x="102" y="59"/>
                </a:moveTo>
                <a:cubicBezTo>
                  <a:pt x="102" y="59"/>
                  <a:pt x="93" y="53"/>
                  <a:pt x="88" y="49"/>
                </a:cubicBezTo>
                <a:cubicBezTo>
                  <a:pt x="87" y="48"/>
                  <a:pt x="86" y="48"/>
                  <a:pt x="86" y="47"/>
                </a:cubicBezTo>
                <a:cubicBezTo>
                  <a:pt x="82" y="44"/>
                  <a:pt x="72" y="34"/>
                  <a:pt x="72" y="34"/>
                </a:cubicBezTo>
                <a:cubicBezTo>
                  <a:pt x="70" y="32"/>
                  <a:pt x="68" y="33"/>
                  <a:pt x="68" y="36"/>
                </a:cubicBezTo>
                <a:cubicBezTo>
                  <a:pt x="68" y="51"/>
                  <a:pt x="68" y="51"/>
                  <a:pt x="68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75"/>
                  <a:pt x="52" y="75"/>
                  <a:pt x="52" y="75"/>
                </a:cubicBezTo>
                <a:cubicBezTo>
                  <a:pt x="68" y="75"/>
                  <a:pt x="68" y="75"/>
                  <a:pt x="68" y="75"/>
                </a:cubicBezTo>
                <a:cubicBezTo>
                  <a:pt x="68" y="90"/>
                  <a:pt x="68" y="90"/>
                  <a:pt x="68" y="90"/>
                </a:cubicBezTo>
                <a:cubicBezTo>
                  <a:pt x="68" y="93"/>
                  <a:pt x="70" y="94"/>
                  <a:pt x="72" y="92"/>
                </a:cubicBezTo>
                <a:cubicBezTo>
                  <a:pt x="72" y="92"/>
                  <a:pt x="82" y="82"/>
                  <a:pt x="86" y="78"/>
                </a:cubicBezTo>
                <a:cubicBezTo>
                  <a:pt x="86" y="78"/>
                  <a:pt x="86" y="78"/>
                  <a:pt x="87" y="78"/>
                </a:cubicBezTo>
                <a:cubicBezTo>
                  <a:pt x="91" y="74"/>
                  <a:pt x="102" y="67"/>
                  <a:pt x="102" y="67"/>
                </a:cubicBezTo>
                <a:cubicBezTo>
                  <a:pt x="103" y="66"/>
                  <a:pt x="104" y="64"/>
                  <a:pt x="104" y="63"/>
                </a:cubicBezTo>
                <a:cubicBezTo>
                  <a:pt x="104" y="62"/>
                  <a:pt x="103" y="60"/>
                  <a:pt x="102" y="5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5" name="Freeform 501"/>
          <p:cNvSpPr>
            <a:spLocks noEditPoints="1"/>
          </p:cNvSpPr>
          <p:nvPr/>
        </p:nvSpPr>
        <p:spPr bwMode="auto">
          <a:xfrm>
            <a:off x="6710363" y="4332288"/>
            <a:ext cx="504825" cy="506412"/>
          </a:xfrm>
          <a:custGeom>
            <a:avLst/>
            <a:gdLst>
              <a:gd name="T0" fmla="*/ 2147483647 w 92"/>
              <a:gd name="T1" fmla="*/ 2147483647 h 92"/>
              <a:gd name="T2" fmla="*/ 2147483647 w 92"/>
              <a:gd name="T3" fmla="*/ 2147483647 h 92"/>
              <a:gd name="T4" fmla="*/ 2147483647 w 92"/>
              <a:gd name="T5" fmla="*/ 2147483647 h 92"/>
              <a:gd name="T6" fmla="*/ 2147483647 w 92"/>
              <a:gd name="T7" fmla="*/ 2147483647 h 92"/>
              <a:gd name="T8" fmla="*/ 2147483647 w 92"/>
              <a:gd name="T9" fmla="*/ 2147483647 h 92"/>
              <a:gd name="T10" fmla="*/ 2147483647 w 92"/>
              <a:gd name="T11" fmla="*/ 2147483647 h 92"/>
              <a:gd name="T12" fmla="*/ 2147483647 w 92"/>
              <a:gd name="T13" fmla="*/ 2147483647 h 92"/>
              <a:gd name="T14" fmla="*/ 2147483647 w 92"/>
              <a:gd name="T15" fmla="*/ 2147483647 h 92"/>
              <a:gd name="T16" fmla="*/ 2147483647 w 92"/>
              <a:gd name="T17" fmla="*/ 2147483647 h 92"/>
              <a:gd name="T18" fmla="*/ 2147483647 w 92"/>
              <a:gd name="T19" fmla="*/ 2147483647 h 92"/>
              <a:gd name="T20" fmla="*/ 2147483647 w 92"/>
              <a:gd name="T21" fmla="*/ 2147483647 h 92"/>
              <a:gd name="T22" fmla="*/ 2147483647 w 92"/>
              <a:gd name="T23" fmla="*/ 2147483647 h 92"/>
              <a:gd name="T24" fmla="*/ 2147483647 w 92"/>
              <a:gd name="T25" fmla="*/ 2147483647 h 92"/>
              <a:gd name="T26" fmla="*/ 2147483647 w 92"/>
              <a:gd name="T27" fmla="*/ 2147483647 h 92"/>
              <a:gd name="T28" fmla="*/ 2147483647 w 92"/>
              <a:gd name="T29" fmla="*/ 2147483647 h 92"/>
              <a:gd name="T30" fmla="*/ 2147483647 w 92"/>
              <a:gd name="T31" fmla="*/ 2147483647 h 92"/>
              <a:gd name="T32" fmla="*/ 2147483647 w 92"/>
              <a:gd name="T33" fmla="*/ 2147483647 h 92"/>
              <a:gd name="T34" fmla="*/ 2147483647 w 92"/>
              <a:gd name="T35" fmla="*/ 2147483647 h 92"/>
              <a:gd name="T36" fmla="*/ 2147483647 w 92"/>
              <a:gd name="T37" fmla="*/ 2147483647 h 92"/>
              <a:gd name="T38" fmla="*/ 2147483647 w 92"/>
              <a:gd name="T39" fmla="*/ 2147483647 h 92"/>
              <a:gd name="T40" fmla="*/ 2147483647 w 92"/>
              <a:gd name="T41" fmla="*/ 2147483647 h 92"/>
              <a:gd name="T42" fmla="*/ 2147483647 w 92"/>
              <a:gd name="T43" fmla="*/ 2147483647 h 92"/>
              <a:gd name="T44" fmla="*/ 2147483647 w 92"/>
              <a:gd name="T45" fmla="*/ 2147483647 h 92"/>
              <a:gd name="T46" fmla="*/ 2147483647 w 92"/>
              <a:gd name="T47" fmla="*/ 2147483647 h 92"/>
              <a:gd name="T48" fmla="*/ 2147483647 w 92"/>
              <a:gd name="T49" fmla="*/ 2147483647 h 92"/>
              <a:gd name="T50" fmla="*/ 2147483647 w 92"/>
              <a:gd name="T51" fmla="*/ 2147483647 h 92"/>
              <a:gd name="T52" fmla="*/ 2147483647 w 92"/>
              <a:gd name="T53" fmla="*/ 2147483647 h 92"/>
              <a:gd name="T54" fmla="*/ 2147483647 w 92"/>
              <a:gd name="T55" fmla="*/ 2147483647 h 92"/>
              <a:gd name="T56" fmla="*/ 2147483647 w 92"/>
              <a:gd name="T57" fmla="*/ 2147483647 h 92"/>
              <a:gd name="T58" fmla="*/ 2147483647 w 92"/>
              <a:gd name="T59" fmla="*/ 2147483647 h 92"/>
              <a:gd name="T60" fmla="*/ 2147483647 w 92"/>
              <a:gd name="T61" fmla="*/ 2147483647 h 92"/>
              <a:gd name="T62" fmla="*/ 2147483647 w 92"/>
              <a:gd name="T63" fmla="*/ 2147483647 h 92"/>
              <a:gd name="T64" fmla="*/ 2147483647 w 92"/>
              <a:gd name="T65" fmla="*/ 2147483647 h 92"/>
              <a:gd name="T66" fmla="*/ 2147483647 w 92"/>
              <a:gd name="T67" fmla="*/ 2147483647 h 92"/>
              <a:gd name="T68" fmla="*/ 2147483647 w 92"/>
              <a:gd name="T69" fmla="*/ 2147483647 h 92"/>
              <a:gd name="T70" fmla="*/ 2147483647 w 92"/>
              <a:gd name="T71" fmla="*/ 2147483647 h 92"/>
              <a:gd name="T72" fmla="*/ 2147483647 w 92"/>
              <a:gd name="T73" fmla="*/ 2147483647 h 92"/>
              <a:gd name="T74" fmla="*/ 2147483647 w 92"/>
              <a:gd name="T75" fmla="*/ 2147483647 h 92"/>
              <a:gd name="T76" fmla="*/ 2147483647 w 92"/>
              <a:gd name="T77" fmla="*/ 2147483647 h 92"/>
              <a:gd name="T78" fmla="*/ 2147483647 w 92"/>
              <a:gd name="T79" fmla="*/ 2147483647 h 92"/>
              <a:gd name="T80" fmla="*/ 2147483647 w 92"/>
              <a:gd name="T81" fmla="*/ 2147483647 h 92"/>
              <a:gd name="T82" fmla="*/ 2147483647 w 92"/>
              <a:gd name="T83" fmla="*/ 2147483647 h 92"/>
              <a:gd name="T84" fmla="*/ 2147483647 w 92"/>
              <a:gd name="T85" fmla="*/ 2147483647 h 92"/>
              <a:gd name="T86" fmla="*/ 2147483647 w 92"/>
              <a:gd name="T87" fmla="*/ 2147483647 h 92"/>
              <a:gd name="T88" fmla="*/ 2147483647 w 92"/>
              <a:gd name="T89" fmla="*/ 2147483647 h 92"/>
              <a:gd name="T90" fmla="*/ 2147483647 w 92"/>
              <a:gd name="T91" fmla="*/ 2147483647 h 92"/>
              <a:gd name="T92" fmla="*/ 2147483647 w 92"/>
              <a:gd name="T93" fmla="*/ 2147483647 h 92"/>
              <a:gd name="T94" fmla="*/ 2147483647 w 92"/>
              <a:gd name="T95" fmla="*/ 2147483647 h 92"/>
              <a:gd name="T96" fmla="*/ 2147483647 w 92"/>
              <a:gd name="T97" fmla="*/ 2147483647 h 92"/>
              <a:gd name="T98" fmla="*/ 2147483647 w 92"/>
              <a:gd name="T99" fmla="*/ 2147483647 h 92"/>
              <a:gd name="T100" fmla="*/ 2147483647 w 92"/>
              <a:gd name="T101" fmla="*/ 2147483647 h 92"/>
              <a:gd name="T102" fmla="*/ 2147483647 w 92"/>
              <a:gd name="T103" fmla="*/ 2147483647 h 92"/>
              <a:gd name="T104" fmla="*/ 2147483647 w 92"/>
              <a:gd name="T105" fmla="*/ 2147483647 h 92"/>
              <a:gd name="T106" fmla="*/ 2147483647 w 92"/>
              <a:gd name="T107" fmla="*/ 2147483647 h 92"/>
              <a:gd name="T108" fmla="*/ 2147483647 w 92"/>
              <a:gd name="T109" fmla="*/ 2147483647 h 92"/>
              <a:gd name="T110" fmla="*/ 2147483647 w 92"/>
              <a:gd name="T111" fmla="*/ 2147483647 h 9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92" h="92">
                <a:moveTo>
                  <a:pt x="76" y="58"/>
                </a:moveTo>
                <a:cubicBezTo>
                  <a:pt x="78" y="50"/>
                  <a:pt x="78" y="50"/>
                  <a:pt x="78" y="50"/>
                </a:cubicBezTo>
                <a:cubicBezTo>
                  <a:pt x="92" y="42"/>
                  <a:pt x="92" y="42"/>
                  <a:pt x="92" y="42"/>
                </a:cubicBezTo>
                <a:cubicBezTo>
                  <a:pt x="88" y="26"/>
                  <a:pt x="88" y="26"/>
                  <a:pt x="88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6" y="4"/>
                  <a:pt x="66" y="4"/>
                  <a:pt x="66" y="4"/>
                </a:cubicBezTo>
                <a:cubicBezTo>
                  <a:pt x="50" y="0"/>
                  <a:pt x="50" y="0"/>
                  <a:pt x="50" y="0"/>
                </a:cubicBezTo>
                <a:cubicBezTo>
                  <a:pt x="41" y="14"/>
                  <a:pt x="41" y="14"/>
                  <a:pt x="41" y="14"/>
                </a:cubicBezTo>
                <a:cubicBezTo>
                  <a:pt x="33" y="16"/>
                  <a:pt x="33" y="16"/>
                  <a:pt x="33" y="16"/>
                </a:cubicBezTo>
                <a:cubicBezTo>
                  <a:pt x="19" y="8"/>
                  <a:pt x="19" y="8"/>
                  <a:pt x="19" y="8"/>
                </a:cubicBezTo>
                <a:cubicBezTo>
                  <a:pt x="8" y="20"/>
                  <a:pt x="8" y="20"/>
                  <a:pt x="8" y="20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4" y="42"/>
                  <a:pt x="14" y="42"/>
                  <a:pt x="14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4" y="66"/>
                  <a:pt x="4" y="66"/>
                  <a:pt x="4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26" y="88"/>
                  <a:pt x="26" y="88"/>
                  <a:pt x="26" y="88"/>
                </a:cubicBezTo>
                <a:cubicBezTo>
                  <a:pt x="42" y="92"/>
                  <a:pt x="42" y="92"/>
                  <a:pt x="42" y="92"/>
                </a:cubicBezTo>
                <a:cubicBezTo>
                  <a:pt x="50" y="79"/>
                  <a:pt x="50" y="79"/>
                  <a:pt x="50" y="79"/>
                </a:cubicBezTo>
                <a:cubicBezTo>
                  <a:pt x="58" y="76"/>
                  <a:pt x="58" y="76"/>
                  <a:pt x="58" y="76"/>
                </a:cubicBezTo>
                <a:cubicBezTo>
                  <a:pt x="72" y="84"/>
                  <a:pt x="72" y="84"/>
                  <a:pt x="72" y="84"/>
                </a:cubicBezTo>
                <a:cubicBezTo>
                  <a:pt x="84" y="72"/>
                  <a:pt x="84" y="72"/>
                  <a:pt x="84" y="72"/>
                </a:cubicBezTo>
                <a:cubicBezTo>
                  <a:pt x="76" y="58"/>
                  <a:pt x="76" y="58"/>
                  <a:pt x="76" y="58"/>
                </a:cubicBezTo>
                <a:close/>
                <a:moveTo>
                  <a:pt x="74" y="28"/>
                </a:move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90" y="40"/>
                  <a:pt x="90" y="40"/>
                  <a:pt x="90" y="40"/>
                </a:cubicBezTo>
                <a:cubicBezTo>
                  <a:pt x="90" y="40"/>
                  <a:pt x="90" y="40"/>
                  <a:pt x="90" y="40"/>
                </a:cubicBezTo>
                <a:cubicBezTo>
                  <a:pt x="90" y="40"/>
                  <a:pt x="90" y="40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90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89" y="41"/>
                  <a:pt x="89" y="41"/>
                  <a:pt x="89" y="41"/>
                </a:cubicBezTo>
                <a:cubicBezTo>
                  <a:pt x="79" y="47"/>
                  <a:pt x="79" y="47"/>
                  <a:pt x="79" y="47"/>
                </a:cubicBezTo>
                <a:cubicBezTo>
                  <a:pt x="79" y="47"/>
                  <a:pt x="79" y="47"/>
                  <a:pt x="78" y="47"/>
                </a:cubicBezTo>
                <a:cubicBezTo>
                  <a:pt x="78" y="46"/>
                  <a:pt x="78" y="46"/>
                  <a:pt x="79" y="46"/>
                </a:cubicBezTo>
                <a:cubicBezTo>
                  <a:pt x="88" y="40"/>
                  <a:pt x="88" y="40"/>
                  <a:pt x="88" y="40"/>
                </a:cubicBezTo>
                <a:cubicBezTo>
                  <a:pt x="85" y="30"/>
                  <a:pt x="85" y="30"/>
                  <a:pt x="85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29"/>
                </a:cubicBezTo>
                <a:cubicBezTo>
                  <a:pt x="74" y="29"/>
                  <a:pt x="74" y="28"/>
                  <a:pt x="74" y="28"/>
                </a:cubicBezTo>
                <a:close/>
                <a:moveTo>
                  <a:pt x="41" y="31"/>
                </a:moveTo>
                <a:cubicBezTo>
                  <a:pt x="42" y="32"/>
                  <a:pt x="41" y="33"/>
                  <a:pt x="40" y="33"/>
                </a:cubicBezTo>
                <a:cubicBezTo>
                  <a:pt x="37" y="35"/>
                  <a:pt x="34" y="38"/>
                  <a:pt x="32" y="42"/>
                </a:cubicBezTo>
                <a:cubicBezTo>
                  <a:pt x="32" y="43"/>
                  <a:pt x="31" y="44"/>
                  <a:pt x="31" y="44"/>
                </a:cubicBezTo>
                <a:cubicBezTo>
                  <a:pt x="30" y="43"/>
                  <a:pt x="30" y="42"/>
                  <a:pt x="30" y="41"/>
                </a:cubicBezTo>
                <a:cubicBezTo>
                  <a:pt x="32" y="37"/>
                  <a:pt x="35" y="34"/>
                  <a:pt x="39" y="31"/>
                </a:cubicBezTo>
                <a:cubicBezTo>
                  <a:pt x="40" y="31"/>
                  <a:pt x="41" y="31"/>
                  <a:pt x="41" y="31"/>
                </a:cubicBezTo>
                <a:close/>
                <a:moveTo>
                  <a:pt x="17" y="64"/>
                </a:move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5" y="64"/>
                  <a:pt x="5" y="64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2" y="51"/>
                  <a:pt x="2" y="51"/>
                  <a:pt x="2" y="51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4" y="46"/>
                  <a:pt x="13" y="46"/>
                  <a:pt x="13" y="47"/>
                </a:cubicBezTo>
                <a:cubicBezTo>
                  <a:pt x="4" y="52"/>
                  <a:pt x="4" y="52"/>
                  <a:pt x="4" y="52"/>
                </a:cubicBezTo>
                <a:cubicBezTo>
                  <a:pt x="7" y="62"/>
                  <a:pt x="7" y="62"/>
                  <a:pt x="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8" y="62"/>
                  <a:pt x="18" y="63"/>
                  <a:pt x="18" y="63"/>
                </a:cubicBezTo>
                <a:cubicBezTo>
                  <a:pt x="18" y="63"/>
                  <a:pt x="18" y="64"/>
                  <a:pt x="17" y="64"/>
                </a:cubicBezTo>
                <a:close/>
                <a:moveTo>
                  <a:pt x="20" y="13"/>
                </a:moveTo>
                <a:cubicBezTo>
                  <a:pt x="12" y="20"/>
                  <a:pt x="12" y="20"/>
                  <a:pt x="12" y="20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0"/>
                  <a:pt x="18" y="30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8"/>
                </a:cubicBezTo>
                <a:cubicBezTo>
                  <a:pt x="30" y="18"/>
                  <a:pt x="29" y="18"/>
                  <a:pt x="29" y="18"/>
                </a:cubicBezTo>
                <a:lnTo>
                  <a:pt x="20" y="13"/>
                </a:lnTo>
                <a:close/>
                <a:moveTo>
                  <a:pt x="26" y="40"/>
                </a:moveTo>
                <a:cubicBezTo>
                  <a:pt x="25" y="41"/>
                  <a:pt x="25" y="42"/>
                  <a:pt x="24" y="42"/>
                </a:cubicBezTo>
                <a:cubicBezTo>
                  <a:pt x="23" y="42"/>
                  <a:pt x="23" y="41"/>
                  <a:pt x="24" y="40"/>
                </a:cubicBezTo>
                <a:cubicBezTo>
                  <a:pt x="26" y="33"/>
                  <a:pt x="30" y="28"/>
                  <a:pt x="36" y="25"/>
                </a:cubicBezTo>
                <a:cubicBezTo>
                  <a:pt x="37" y="24"/>
                  <a:pt x="38" y="24"/>
                  <a:pt x="39" y="25"/>
                </a:cubicBezTo>
                <a:cubicBezTo>
                  <a:pt x="39" y="26"/>
                  <a:pt x="38" y="26"/>
                  <a:pt x="37" y="27"/>
                </a:cubicBezTo>
                <a:cubicBezTo>
                  <a:pt x="32" y="30"/>
                  <a:pt x="28" y="34"/>
                  <a:pt x="26" y="40"/>
                </a:cubicBezTo>
                <a:close/>
                <a:moveTo>
                  <a:pt x="47" y="80"/>
                </a:move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41" y="90"/>
                  <a:pt x="41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9" y="87"/>
                </a:cubicBezTo>
                <a:cubicBezTo>
                  <a:pt x="29" y="87"/>
                  <a:pt x="29" y="87"/>
                  <a:pt x="28" y="87"/>
                </a:cubicBezTo>
                <a:cubicBezTo>
                  <a:pt x="28" y="87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75"/>
                  <a:pt x="28" y="75"/>
                  <a:pt x="28" y="75"/>
                </a:cubicBezTo>
                <a:cubicBezTo>
                  <a:pt x="28" y="74"/>
                  <a:pt x="29" y="74"/>
                  <a:pt x="29" y="74"/>
                </a:cubicBezTo>
                <a:cubicBezTo>
                  <a:pt x="29" y="74"/>
                  <a:pt x="30" y="74"/>
                  <a:pt x="30" y="75"/>
                </a:cubicBezTo>
                <a:cubicBezTo>
                  <a:pt x="30" y="86"/>
                  <a:pt x="30" y="86"/>
                  <a:pt x="30" y="86"/>
                </a:cubicBezTo>
                <a:cubicBezTo>
                  <a:pt x="40" y="88"/>
                  <a:pt x="40" y="88"/>
                  <a:pt x="40" y="88"/>
                </a:cubicBezTo>
                <a:cubicBezTo>
                  <a:pt x="46" y="79"/>
                  <a:pt x="46" y="79"/>
                  <a:pt x="46" y="79"/>
                </a:cubicBezTo>
                <a:cubicBezTo>
                  <a:pt x="46" y="79"/>
                  <a:pt x="46" y="78"/>
                  <a:pt x="47" y="79"/>
                </a:cubicBezTo>
                <a:cubicBezTo>
                  <a:pt x="47" y="79"/>
                  <a:pt x="47" y="79"/>
                  <a:pt x="47" y="80"/>
                </a:cubicBezTo>
                <a:close/>
                <a:moveTo>
                  <a:pt x="48" y="54"/>
                </a:moveTo>
                <a:cubicBezTo>
                  <a:pt x="44" y="55"/>
                  <a:pt x="39" y="53"/>
                  <a:pt x="38" y="48"/>
                </a:cubicBezTo>
                <a:cubicBezTo>
                  <a:pt x="37" y="44"/>
                  <a:pt x="39" y="39"/>
                  <a:pt x="44" y="38"/>
                </a:cubicBezTo>
                <a:cubicBezTo>
                  <a:pt x="48" y="37"/>
                  <a:pt x="53" y="39"/>
                  <a:pt x="54" y="44"/>
                </a:cubicBezTo>
                <a:cubicBezTo>
                  <a:pt x="55" y="48"/>
                  <a:pt x="52" y="53"/>
                  <a:pt x="48" y="54"/>
                </a:cubicBezTo>
                <a:close/>
                <a:moveTo>
                  <a:pt x="52" y="4"/>
                </a:moveTo>
                <a:cubicBezTo>
                  <a:pt x="46" y="13"/>
                  <a:pt x="46" y="13"/>
                  <a:pt x="46" y="13"/>
                </a:cubicBezTo>
                <a:cubicBezTo>
                  <a:pt x="46" y="14"/>
                  <a:pt x="45" y="14"/>
                  <a:pt x="45" y="14"/>
                </a:cubicBezTo>
                <a:cubicBezTo>
                  <a:pt x="45" y="13"/>
                  <a:pt x="45" y="13"/>
                  <a:pt x="45" y="12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51" y="2"/>
                  <a:pt x="51" y="2"/>
                  <a:pt x="51" y="2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5"/>
                  <a:pt x="63" y="5"/>
                  <a:pt x="63" y="5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8"/>
                  <a:pt x="63" y="18"/>
                  <a:pt x="63" y="18"/>
                </a:cubicBezTo>
                <a:cubicBezTo>
                  <a:pt x="62" y="18"/>
                  <a:pt x="62" y="18"/>
                  <a:pt x="62" y="17"/>
                </a:cubicBezTo>
                <a:cubicBezTo>
                  <a:pt x="62" y="7"/>
                  <a:pt x="62" y="7"/>
                  <a:pt x="62" y="7"/>
                </a:cubicBezTo>
                <a:lnTo>
                  <a:pt x="52" y="4"/>
                </a:lnTo>
                <a:close/>
                <a:moveTo>
                  <a:pt x="81" y="72"/>
                </a:move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3" y="81"/>
                  <a:pt x="73" y="81"/>
                  <a:pt x="73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72" y="81"/>
                  <a:pt x="72" y="81"/>
                  <a:pt x="72" y="81"/>
                </a:cubicBezTo>
                <a:cubicBezTo>
                  <a:pt x="62" y="76"/>
                  <a:pt x="62" y="76"/>
                  <a:pt x="62" y="76"/>
                </a:cubicBezTo>
                <a:cubicBezTo>
                  <a:pt x="61" y="75"/>
                  <a:pt x="61" y="75"/>
                  <a:pt x="62" y="75"/>
                </a:cubicBezTo>
                <a:cubicBezTo>
                  <a:pt x="62" y="74"/>
                  <a:pt x="62" y="74"/>
                  <a:pt x="63" y="74"/>
                </a:cubicBezTo>
                <a:cubicBezTo>
                  <a:pt x="72" y="80"/>
                  <a:pt x="72" y="80"/>
                  <a:pt x="72" y="80"/>
                </a:cubicBezTo>
                <a:cubicBezTo>
                  <a:pt x="79" y="72"/>
                  <a:pt x="79" y="72"/>
                  <a:pt x="79" y="72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2"/>
                  <a:pt x="74" y="62"/>
                  <a:pt x="74" y="62"/>
                </a:cubicBezTo>
                <a:cubicBezTo>
                  <a:pt x="75" y="61"/>
                  <a:pt x="75" y="62"/>
                  <a:pt x="75" y="62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72"/>
                  <a:pt x="81" y="72"/>
                  <a:pt x="81" y="72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Freeform 502"/>
          <p:cNvSpPr>
            <a:spLocks noEditPoints="1"/>
          </p:cNvSpPr>
          <p:nvPr/>
        </p:nvSpPr>
        <p:spPr bwMode="auto">
          <a:xfrm>
            <a:off x="7683500" y="4367213"/>
            <a:ext cx="587375" cy="434975"/>
          </a:xfrm>
          <a:custGeom>
            <a:avLst/>
            <a:gdLst>
              <a:gd name="T0" fmla="*/ 2147483647 w 107"/>
              <a:gd name="T1" fmla="*/ 2147483647 h 79"/>
              <a:gd name="T2" fmla="*/ 2147483647 w 107"/>
              <a:gd name="T3" fmla="*/ 2147483647 h 79"/>
              <a:gd name="T4" fmla="*/ 2147483647 w 107"/>
              <a:gd name="T5" fmla="*/ 2147483647 h 79"/>
              <a:gd name="T6" fmla="*/ 0 w 107"/>
              <a:gd name="T7" fmla="*/ 2147483647 h 79"/>
              <a:gd name="T8" fmla="*/ 2147483647 w 107"/>
              <a:gd name="T9" fmla="*/ 2147483647 h 79"/>
              <a:gd name="T10" fmla="*/ 2147483647 w 107"/>
              <a:gd name="T11" fmla="*/ 2147483647 h 79"/>
              <a:gd name="T12" fmla="*/ 2147483647 w 107"/>
              <a:gd name="T13" fmla="*/ 2147483647 h 79"/>
              <a:gd name="T14" fmla="*/ 2147483647 w 107"/>
              <a:gd name="T15" fmla="*/ 2147483647 h 79"/>
              <a:gd name="T16" fmla="*/ 2147483647 w 107"/>
              <a:gd name="T17" fmla="*/ 2147483647 h 79"/>
              <a:gd name="T18" fmla="*/ 2147483647 w 107"/>
              <a:gd name="T19" fmla="*/ 2147483647 h 79"/>
              <a:gd name="T20" fmla="*/ 2147483647 w 107"/>
              <a:gd name="T21" fmla="*/ 2147483647 h 79"/>
              <a:gd name="T22" fmla="*/ 2147483647 w 107"/>
              <a:gd name="T23" fmla="*/ 2147483647 h 79"/>
              <a:gd name="T24" fmla="*/ 2147483647 w 107"/>
              <a:gd name="T25" fmla="*/ 2147483647 h 79"/>
              <a:gd name="T26" fmla="*/ 2147483647 w 107"/>
              <a:gd name="T27" fmla="*/ 2147483647 h 79"/>
              <a:gd name="T28" fmla="*/ 2147483647 w 107"/>
              <a:gd name="T29" fmla="*/ 0 h 79"/>
              <a:gd name="T30" fmla="*/ 2147483647 w 107"/>
              <a:gd name="T31" fmla="*/ 0 h 79"/>
              <a:gd name="T32" fmla="*/ 0 w 107"/>
              <a:gd name="T33" fmla="*/ 2147483647 h 79"/>
              <a:gd name="T34" fmla="*/ 0 w 107"/>
              <a:gd name="T35" fmla="*/ 2147483647 h 79"/>
              <a:gd name="T36" fmla="*/ 2147483647 w 107"/>
              <a:gd name="T37" fmla="*/ 2147483647 h 79"/>
              <a:gd name="T38" fmla="*/ 2147483647 w 107"/>
              <a:gd name="T39" fmla="*/ 2147483647 h 7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7" h="79">
                <a:moveTo>
                  <a:pt x="106" y="33"/>
                </a:move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6" y="34"/>
                  <a:pt x="16" y="35"/>
                </a:cubicBezTo>
                <a:cubicBezTo>
                  <a:pt x="0" y="79"/>
                  <a:pt x="0" y="79"/>
                  <a:pt x="0" y="79"/>
                </a:cubicBezTo>
                <a:cubicBezTo>
                  <a:pt x="91" y="79"/>
                  <a:pt x="91" y="79"/>
                  <a:pt x="91" y="79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34"/>
                  <a:pt x="107" y="33"/>
                  <a:pt x="106" y="33"/>
                </a:cubicBezTo>
                <a:close/>
                <a:moveTo>
                  <a:pt x="17" y="30"/>
                </a:moveTo>
                <a:cubicBezTo>
                  <a:pt x="91" y="30"/>
                  <a:pt x="91" y="30"/>
                  <a:pt x="91" y="30"/>
                </a:cubicBezTo>
                <a:cubicBezTo>
                  <a:pt x="91" y="14"/>
                  <a:pt x="91" y="14"/>
                  <a:pt x="91" y="14"/>
                </a:cubicBezTo>
                <a:cubicBezTo>
                  <a:pt x="91" y="13"/>
                  <a:pt x="90" y="13"/>
                  <a:pt x="90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0" y="13"/>
                  <a:pt x="40" y="12"/>
                  <a:pt x="40" y="12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2"/>
                  <a:pt x="38" y="0"/>
                  <a:pt x="3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0"/>
                  <a:pt x="0" y="70"/>
                  <a:pt x="0" y="70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2"/>
                  <a:pt x="15" y="30"/>
                  <a:pt x="17" y="3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Freeform 375"/>
          <p:cNvSpPr>
            <a:spLocks noEditPoints="1"/>
          </p:cNvSpPr>
          <p:nvPr/>
        </p:nvSpPr>
        <p:spPr bwMode="auto">
          <a:xfrm>
            <a:off x="8940800" y="5087938"/>
            <a:ext cx="460375" cy="511175"/>
          </a:xfrm>
          <a:custGeom>
            <a:avLst/>
            <a:gdLst>
              <a:gd name="T0" fmla="*/ 2147483647 w 84"/>
              <a:gd name="T1" fmla="*/ 2147483647 h 93"/>
              <a:gd name="T2" fmla="*/ 2147483647 w 84"/>
              <a:gd name="T3" fmla="*/ 2147483647 h 93"/>
              <a:gd name="T4" fmla="*/ 2147483647 w 84"/>
              <a:gd name="T5" fmla="*/ 2147483647 h 93"/>
              <a:gd name="T6" fmla="*/ 2147483647 w 84"/>
              <a:gd name="T7" fmla="*/ 2147483647 h 93"/>
              <a:gd name="T8" fmla="*/ 0 w 84"/>
              <a:gd name="T9" fmla="*/ 2147483647 h 93"/>
              <a:gd name="T10" fmla="*/ 0 w 84"/>
              <a:gd name="T11" fmla="*/ 2147483647 h 93"/>
              <a:gd name="T12" fmla="*/ 2147483647 w 84"/>
              <a:gd name="T13" fmla="*/ 2147483647 h 93"/>
              <a:gd name="T14" fmla="*/ 2147483647 w 84"/>
              <a:gd name="T15" fmla="*/ 2147483647 h 93"/>
              <a:gd name="T16" fmla="*/ 2147483647 w 84"/>
              <a:gd name="T17" fmla="*/ 2147483647 h 93"/>
              <a:gd name="T18" fmla="*/ 2147483647 w 84"/>
              <a:gd name="T19" fmla="*/ 2147483647 h 93"/>
              <a:gd name="T20" fmla="*/ 2147483647 w 84"/>
              <a:gd name="T21" fmla="*/ 0 h 93"/>
              <a:gd name="T22" fmla="*/ 2147483647 w 84"/>
              <a:gd name="T23" fmla="*/ 0 h 93"/>
              <a:gd name="T24" fmla="*/ 2147483647 w 84"/>
              <a:gd name="T25" fmla="*/ 2147483647 h 93"/>
              <a:gd name="T26" fmla="*/ 2147483647 w 84"/>
              <a:gd name="T27" fmla="*/ 2147483647 h 93"/>
              <a:gd name="T28" fmla="*/ 2147483647 w 84"/>
              <a:gd name="T29" fmla="*/ 2147483647 h 93"/>
              <a:gd name="T30" fmla="*/ 2147483647 w 84"/>
              <a:gd name="T31" fmla="*/ 2147483647 h 93"/>
              <a:gd name="T32" fmla="*/ 2147483647 w 84"/>
              <a:gd name="T33" fmla="*/ 2147483647 h 93"/>
              <a:gd name="T34" fmla="*/ 2147483647 w 84"/>
              <a:gd name="T35" fmla="*/ 2147483647 h 93"/>
              <a:gd name="T36" fmla="*/ 2147483647 w 84"/>
              <a:gd name="T37" fmla="*/ 2147483647 h 93"/>
              <a:gd name="T38" fmla="*/ 2147483647 w 84"/>
              <a:gd name="T39" fmla="*/ 2147483647 h 93"/>
              <a:gd name="T40" fmla="*/ 2147483647 w 84"/>
              <a:gd name="T41" fmla="*/ 2147483647 h 93"/>
              <a:gd name="T42" fmla="*/ 2147483647 w 84"/>
              <a:gd name="T43" fmla="*/ 2147483647 h 93"/>
              <a:gd name="T44" fmla="*/ 2147483647 w 84"/>
              <a:gd name="T45" fmla="*/ 2147483647 h 93"/>
              <a:gd name="T46" fmla="*/ 2147483647 w 84"/>
              <a:gd name="T47" fmla="*/ 2147483647 h 93"/>
              <a:gd name="T48" fmla="*/ 2147483647 w 84"/>
              <a:gd name="T49" fmla="*/ 2147483647 h 93"/>
              <a:gd name="T50" fmla="*/ 2147483647 w 84"/>
              <a:gd name="T51" fmla="*/ 2147483647 h 93"/>
              <a:gd name="T52" fmla="*/ 2147483647 w 84"/>
              <a:gd name="T53" fmla="*/ 2147483647 h 93"/>
              <a:gd name="T54" fmla="*/ 2147483647 w 84"/>
              <a:gd name="T55" fmla="*/ 2147483647 h 93"/>
              <a:gd name="T56" fmla="*/ 2147483647 w 84"/>
              <a:gd name="T57" fmla="*/ 2147483647 h 9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4" h="93">
                <a:moveTo>
                  <a:pt x="28" y="75"/>
                </a:moveTo>
                <a:cubicBezTo>
                  <a:pt x="59" y="47"/>
                  <a:pt x="59" y="47"/>
                  <a:pt x="59" y="47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34"/>
                  <a:pt x="28" y="34"/>
                  <a:pt x="28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60"/>
                  <a:pt x="0" y="60"/>
                  <a:pt x="0" y="60"/>
                </a:cubicBezTo>
                <a:cubicBezTo>
                  <a:pt x="28" y="60"/>
                  <a:pt x="28" y="60"/>
                  <a:pt x="28" y="60"/>
                </a:cubicBezTo>
                <a:lnTo>
                  <a:pt x="28" y="75"/>
                </a:lnTo>
                <a:close/>
                <a:moveTo>
                  <a:pt x="84" y="84"/>
                </a:moveTo>
                <a:cubicBezTo>
                  <a:pt x="84" y="9"/>
                  <a:pt x="84" y="9"/>
                  <a:pt x="84" y="9"/>
                </a:cubicBezTo>
                <a:cubicBezTo>
                  <a:pt x="84" y="4"/>
                  <a:pt x="79" y="0"/>
                  <a:pt x="7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0"/>
                  <a:pt x="15" y="4"/>
                  <a:pt x="15" y="9"/>
                </a:cubicBezTo>
                <a:cubicBezTo>
                  <a:pt x="15" y="31"/>
                  <a:pt x="15" y="31"/>
                  <a:pt x="15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7"/>
                  <a:pt x="22" y="5"/>
                  <a:pt x="2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7" y="5"/>
                  <a:pt x="78" y="7"/>
                  <a:pt x="79" y="9"/>
                </a:cubicBezTo>
                <a:cubicBezTo>
                  <a:pt x="79" y="84"/>
                  <a:pt x="79" y="84"/>
                  <a:pt x="79" y="84"/>
                </a:cubicBezTo>
                <a:cubicBezTo>
                  <a:pt x="78" y="86"/>
                  <a:pt x="77" y="88"/>
                  <a:pt x="74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2" y="88"/>
                  <a:pt x="20" y="86"/>
                  <a:pt x="20" y="84"/>
                </a:cubicBezTo>
                <a:cubicBezTo>
                  <a:pt x="20" y="63"/>
                  <a:pt x="20" y="63"/>
                  <a:pt x="20" y="63"/>
                </a:cubicBezTo>
                <a:cubicBezTo>
                  <a:pt x="15" y="63"/>
                  <a:pt x="15" y="63"/>
                  <a:pt x="15" y="63"/>
                </a:cubicBezTo>
                <a:cubicBezTo>
                  <a:pt x="15" y="84"/>
                  <a:pt x="15" y="84"/>
                  <a:pt x="15" y="84"/>
                </a:cubicBezTo>
                <a:cubicBezTo>
                  <a:pt x="15" y="90"/>
                  <a:pt x="19" y="93"/>
                  <a:pt x="24" y="93"/>
                </a:cubicBezTo>
                <a:cubicBezTo>
                  <a:pt x="74" y="93"/>
                  <a:pt x="74" y="93"/>
                  <a:pt x="74" y="93"/>
                </a:cubicBezTo>
                <a:cubicBezTo>
                  <a:pt x="79" y="93"/>
                  <a:pt x="84" y="90"/>
                  <a:pt x="84" y="8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Freeform 376"/>
          <p:cNvSpPr>
            <a:spLocks noEditPoints="1"/>
          </p:cNvSpPr>
          <p:nvPr/>
        </p:nvSpPr>
        <p:spPr bwMode="auto">
          <a:xfrm>
            <a:off x="8739188" y="4362450"/>
            <a:ext cx="444500" cy="444500"/>
          </a:xfrm>
          <a:custGeom>
            <a:avLst/>
            <a:gdLst>
              <a:gd name="T0" fmla="*/ 2147483647 w 81"/>
              <a:gd name="T1" fmla="*/ 2147483647 h 81"/>
              <a:gd name="T2" fmla="*/ 2147483647 w 81"/>
              <a:gd name="T3" fmla="*/ 2147483647 h 81"/>
              <a:gd name="T4" fmla="*/ 2147483647 w 81"/>
              <a:gd name="T5" fmla="*/ 0 h 81"/>
              <a:gd name="T6" fmla="*/ 0 w 81"/>
              <a:gd name="T7" fmla="*/ 2147483647 h 81"/>
              <a:gd name="T8" fmla="*/ 2147483647 w 81"/>
              <a:gd name="T9" fmla="*/ 2147483647 h 81"/>
              <a:gd name="T10" fmla="*/ 2147483647 w 81"/>
              <a:gd name="T11" fmla="*/ 2147483647 h 81"/>
              <a:gd name="T12" fmla="*/ 2147483647 w 81"/>
              <a:gd name="T13" fmla="*/ 2147483647 h 81"/>
              <a:gd name="T14" fmla="*/ 2147483647 w 81"/>
              <a:gd name="T15" fmla="*/ 2147483647 h 81"/>
              <a:gd name="T16" fmla="*/ 2147483647 w 81"/>
              <a:gd name="T17" fmla="*/ 2147483647 h 81"/>
              <a:gd name="T18" fmla="*/ 2147483647 w 81"/>
              <a:gd name="T19" fmla="*/ 2147483647 h 81"/>
              <a:gd name="T20" fmla="*/ 2147483647 w 81"/>
              <a:gd name="T21" fmla="*/ 2147483647 h 81"/>
              <a:gd name="T22" fmla="*/ 2147483647 w 81"/>
              <a:gd name="T23" fmla="*/ 2147483647 h 81"/>
              <a:gd name="T24" fmla="*/ 2147483647 w 81"/>
              <a:gd name="T25" fmla="*/ 2147483647 h 81"/>
              <a:gd name="T26" fmla="*/ 2147483647 w 81"/>
              <a:gd name="T27" fmla="*/ 2147483647 h 81"/>
              <a:gd name="T28" fmla="*/ 2147483647 w 81"/>
              <a:gd name="T29" fmla="*/ 2147483647 h 81"/>
              <a:gd name="T30" fmla="*/ 2147483647 w 81"/>
              <a:gd name="T31" fmla="*/ 2147483647 h 81"/>
              <a:gd name="T32" fmla="*/ 2147483647 w 81"/>
              <a:gd name="T33" fmla="*/ 2147483647 h 81"/>
              <a:gd name="T34" fmla="*/ 2147483647 w 81"/>
              <a:gd name="T35" fmla="*/ 2147483647 h 81"/>
              <a:gd name="T36" fmla="*/ 2147483647 w 81"/>
              <a:gd name="T37" fmla="*/ 2147483647 h 81"/>
              <a:gd name="T38" fmla="*/ 2147483647 w 81"/>
              <a:gd name="T39" fmla="*/ 2147483647 h 81"/>
              <a:gd name="T40" fmla="*/ 2147483647 w 81"/>
              <a:gd name="T41" fmla="*/ 2147483647 h 81"/>
              <a:gd name="T42" fmla="*/ 2147483647 w 81"/>
              <a:gd name="T43" fmla="*/ 2147483647 h 81"/>
              <a:gd name="T44" fmla="*/ 2147483647 w 81"/>
              <a:gd name="T45" fmla="*/ 2147483647 h 81"/>
              <a:gd name="T46" fmla="*/ 2147483647 w 81"/>
              <a:gd name="T47" fmla="*/ 2147483647 h 81"/>
              <a:gd name="T48" fmla="*/ 2147483647 w 81"/>
              <a:gd name="T49" fmla="*/ 2147483647 h 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1" h="81">
                <a:moveTo>
                  <a:pt x="20" y="39"/>
                </a:moveTo>
                <a:cubicBezTo>
                  <a:pt x="31" y="39"/>
                  <a:pt x="39" y="30"/>
                  <a:pt x="39" y="19"/>
                </a:cubicBezTo>
                <a:cubicBezTo>
                  <a:pt x="39" y="8"/>
                  <a:pt x="31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0"/>
                  <a:pt x="9" y="39"/>
                  <a:pt x="20" y="39"/>
                </a:cubicBezTo>
                <a:close/>
                <a:moveTo>
                  <a:pt x="20" y="7"/>
                </a:moveTo>
                <a:cubicBezTo>
                  <a:pt x="26" y="7"/>
                  <a:pt x="31" y="13"/>
                  <a:pt x="31" y="19"/>
                </a:cubicBezTo>
                <a:cubicBezTo>
                  <a:pt x="31" y="25"/>
                  <a:pt x="26" y="31"/>
                  <a:pt x="20" y="31"/>
                </a:cubicBezTo>
                <a:cubicBezTo>
                  <a:pt x="13" y="31"/>
                  <a:pt x="8" y="25"/>
                  <a:pt x="8" y="19"/>
                </a:cubicBezTo>
                <a:cubicBezTo>
                  <a:pt x="8" y="13"/>
                  <a:pt x="13" y="7"/>
                  <a:pt x="20" y="7"/>
                </a:cubicBezTo>
                <a:close/>
                <a:moveTo>
                  <a:pt x="62" y="42"/>
                </a:moveTo>
                <a:cubicBezTo>
                  <a:pt x="51" y="42"/>
                  <a:pt x="42" y="51"/>
                  <a:pt x="42" y="62"/>
                </a:cubicBezTo>
                <a:cubicBezTo>
                  <a:pt x="42" y="73"/>
                  <a:pt x="51" y="81"/>
                  <a:pt x="62" y="81"/>
                </a:cubicBezTo>
                <a:cubicBezTo>
                  <a:pt x="73" y="81"/>
                  <a:pt x="81" y="73"/>
                  <a:pt x="81" y="62"/>
                </a:cubicBezTo>
                <a:cubicBezTo>
                  <a:pt x="81" y="51"/>
                  <a:pt x="73" y="42"/>
                  <a:pt x="62" y="42"/>
                </a:cubicBezTo>
                <a:close/>
                <a:moveTo>
                  <a:pt x="62" y="73"/>
                </a:moveTo>
                <a:cubicBezTo>
                  <a:pt x="55" y="73"/>
                  <a:pt x="50" y="68"/>
                  <a:pt x="50" y="62"/>
                </a:cubicBezTo>
                <a:cubicBezTo>
                  <a:pt x="50" y="56"/>
                  <a:pt x="55" y="50"/>
                  <a:pt x="62" y="50"/>
                </a:cubicBezTo>
                <a:cubicBezTo>
                  <a:pt x="68" y="50"/>
                  <a:pt x="73" y="56"/>
                  <a:pt x="73" y="62"/>
                </a:cubicBezTo>
                <a:cubicBezTo>
                  <a:pt x="73" y="68"/>
                  <a:pt x="68" y="73"/>
                  <a:pt x="62" y="73"/>
                </a:cubicBezTo>
                <a:close/>
                <a:moveTo>
                  <a:pt x="74" y="1"/>
                </a:moveTo>
                <a:cubicBezTo>
                  <a:pt x="2" y="73"/>
                  <a:pt x="2" y="73"/>
                  <a:pt x="2" y="73"/>
                </a:cubicBezTo>
                <a:cubicBezTo>
                  <a:pt x="8" y="80"/>
                  <a:pt x="8" y="80"/>
                  <a:pt x="8" y="80"/>
                </a:cubicBezTo>
                <a:cubicBezTo>
                  <a:pt x="80" y="8"/>
                  <a:pt x="80" y="8"/>
                  <a:pt x="80" y="8"/>
                </a:cubicBezTo>
                <a:lnTo>
                  <a:pt x="74" y="1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Freeform 377"/>
          <p:cNvSpPr>
            <a:spLocks noEditPoints="1"/>
          </p:cNvSpPr>
          <p:nvPr/>
        </p:nvSpPr>
        <p:spPr bwMode="auto">
          <a:xfrm>
            <a:off x="8896350" y="2633663"/>
            <a:ext cx="434975" cy="509587"/>
          </a:xfrm>
          <a:custGeom>
            <a:avLst/>
            <a:gdLst>
              <a:gd name="T0" fmla="*/ 2147483647 w 79"/>
              <a:gd name="T1" fmla="*/ 2147483647 h 93"/>
              <a:gd name="T2" fmla="*/ 2147483647 w 79"/>
              <a:gd name="T3" fmla="*/ 0 h 93"/>
              <a:gd name="T4" fmla="*/ 0 w 79"/>
              <a:gd name="T5" fmla="*/ 2147483647 h 93"/>
              <a:gd name="T6" fmla="*/ 2147483647 w 79"/>
              <a:gd name="T7" fmla="*/ 2147483647 h 93"/>
              <a:gd name="T8" fmla="*/ 2147483647 w 79"/>
              <a:gd name="T9" fmla="*/ 2147483647 h 93"/>
              <a:gd name="T10" fmla="*/ 2147483647 w 79"/>
              <a:gd name="T11" fmla="*/ 2147483647 h 93"/>
              <a:gd name="T12" fmla="*/ 2147483647 w 79"/>
              <a:gd name="T13" fmla="*/ 2147483647 h 93"/>
              <a:gd name="T14" fmla="*/ 2147483647 w 79"/>
              <a:gd name="T15" fmla="*/ 2147483647 h 93"/>
              <a:gd name="T16" fmla="*/ 2147483647 w 79"/>
              <a:gd name="T17" fmla="*/ 2147483647 h 93"/>
              <a:gd name="T18" fmla="*/ 2147483647 w 79"/>
              <a:gd name="T19" fmla="*/ 2147483647 h 93"/>
              <a:gd name="T20" fmla="*/ 2147483647 w 79"/>
              <a:gd name="T21" fmla="*/ 2147483647 h 93"/>
              <a:gd name="T22" fmla="*/ 2147483647 w 79"/>
              <a:gd name="T23" fmla="*/ 2147483647 h 93"/>
              <a:gd name="T24" fmla="*/ 2147483647 w 79"/>
              <a:gd name="T25" fmla="*/ 2147483647 h 93"/>
              <a:gd name="T26" fmla="*/ 2147483647 w 79"/>
              <a:gd name="T27" fmla="*/ 2147483647 h 93"/>
              <a:gd name="T28" fmla="*/ 2147483647 w 79"/>
              <a:gd name="T29" fmla="*/ 2147483647 h 93"/>
              <a:gd name="T30" fmla="*/ 2147483647 w 79"/>
              <a:gd name="T31" fmla="*/ 2147483647 h 93"/>
              <a:gd name="T32" fmla="*/ 2147483647 w 79"/>
              <a:gd name="T33" fmla="*/ 2147483647 h 93"/>
              <a:gd name="T34" fmla="*/ 2147483647 w 79"/>
              <a:gd name="T35" fmla="*/ 2147483647 h 93"/>
              <a:gd name="T36" fmla="*/ 2147483647 w 79"/>
              <a:gd name="T37" fmla="*/ 2147483647 h 93"/>
              <a:gd name="T38" fmla="*/ 2147483647 w 79"/>
              <a:gd name="T39" fmla="*/ 2147483647 h 93"/>
              <a:gd name="T40" fmla="*/ 2147483647 w 79"/>
              <a:gd name="T41" fmla="*/ 2147483647 h 93"/>
              <a:gd name="T42" fmla="*/ 2147483647 w 79"/>
              <a:gd name="T43" fmla="*/ 2147483647 h 93"/>
              <a:gd name="T44" fmla="*/ 2147483647 w 79"/>
              <a:gd name="T45" fmla="*/ 2147483647 h 93"/>
              <a:gd name="T46" fmla="*/ 2147483647 w 79"/>
              <a:gd name="T47" fmla="*/ 2147483647 h 93"/>
              <a:gd name="T48" fmla="*/ 2147483647 w 79"/>
              <a:gd name="T49" fmla="*/ 2147483647 h 93"/>
              <a:gd name="T50" fmla="*/ 2147483647 w 79"/>
              <a:gd name="T51" fmla="*/ 2147483647 h 93"/>
              <a:gd name="T52" fmla="*/ 2147483647 w 79"/>
              <a:gd name="T53" fmla="*/ 2147483647 h 93"/>
              <a:gd name="T54" fmla="*/ 2147483647 w 79"/>
              <a:gd name="T55" fmla="*/ 2147483647 h 93"/>
              <a:gd name="T56" fmla="*/ 2147483647 w 79"/>
              <a:gd name="T57" fmla="*/ 2147483647 h 93"/>
              <a:gd name="T58" fmla="*/ 2147483647 w 79"/>
              <a:gd name="T59" fmla="*/ 2147483647 h 93"/>
              <a:gd name="T60" fmla="*/ 2147483647 w 79"/>
              <a:gd name="T61" fmla="*/ 2147483647 h 93"/>
              <a:gd name="T62" fmla="*/ 2147483647 w 79"/>
              <a:gd name="T63" fmla="*/ 2147483647 h 93"/>
              <a:gd name="T64" fmla="*/ 2147483647 w 79"/>
              <a:gd name="T65" fmla="*/ 2147483647 h 93"/>
              <a:gd name="T66" fmla="*/ 2147483647 w 79"/>
              <a:gd name="T67" fmla="*/ 2147483647 h 93"/>
              <a:gd name="T68" fmla="*/ 2147483647 w 79"/>
              <a:gd name="T69" fmla="*/ 2147483647 h 93"/>
              <a:gd name="T70" fmla="*/ 2147483647 w 79"/>
              <a:gd name="T71" fmla="*/ 2147483647 h 93"/>
              <a:gd name="T72" fmla="*/ 2147483647 w 79"/>
              <a:gd name="T73" fmla="*/ 2147483647 h 93"/>
              <a:gd name="T74" fmla="*/ 2147483647 w 79"/>
              <a:gd name="T75" fmla="*/ 2147483647 h 93"/>
              <a:gd name="T76" fmla="*/ 2147483647 w 79"/>
              <a:gd name="T77" fmla="*/ 2147483647 h 93"/>
              <a:gd name="T78" fmla="*/ 2147483647 w 79"/>
              <a:gd name="T79" fmla="*/ 2147483647 h 93"/>
              <a:gd name="T80" fmla="*/ 2147483647 w 79"/>
              <a:gd name="T81" fmla="*/ 2147483647 h 93"/>
              <a:gd name="T82" fmla="*/ 2147483647 w 79"/>
              <a:gd name="T83" fmla="*/ 2147483647 h 93"/>
              <a:gd name="T84" fmla="*/ 2147483647 w 79"/>
              <a:gd name="T85" fmla="*/ 2147483647 h 93"/>
              <a:gd name="T86" fmla="*/ 2147483647 w 79"/>
              <a:gd name="T87" fmla="*/ 2147483647 h 93"/>
              <a:gd name="T88" fmla="*/ 2147483647 w 79"/>
              <a:gd name="T89" fmla="*/ 2147483647 h 93"/>
              <a:gd name="T90" fmla="*/ 2147483647 w 79"/>
              <a:gd name="T91" fmla="*/ 2147483647 h 93"/>
              <a:gd name="T92" fmla="*/ 2147483647 w 79"/>
              <a:gd name="T93" fmla="*/ 2147483647 h 93"/>
              <a:gd name="T94" fmla="*/ 2147483647 w 79"/>
              <a:gd name="T95" fmla="*/ 2147483647 h 93"/>
              <a:gd name="T96" fmla="*/ 2147483647 w 79"/>
              <a:gd name="T97" fmla="*/ 2147483647 h 93"/>
              <a:gd name="T98" fmla="*/ 2147483647 w 79"/>
              <a:gd name="T99" fmla="*/ 2147483647 h 93"/>
              <a:gd name="T100" fmla="*/ 2147483647 w 79"/>
              <a:gd name="T101" fmla="*/ 2147483647 h 93"/>
              <a:gd name="T102" fmla="*/ 2147483647 w 79"/>
              <a:gd name="T103" fmla="*/ 2147483647 h 93"/>
              <a:gd name="T104" fmla="*/ 2147483647 w 79"/>
              <a:gd name="T105" fmla="*/ 2147483647 h 93"/>
              <a:gd name="T106" fmla="*/ 2147483647 w 79"/>
              <a:gd name="T107" fmla="*/ 2147483647 h 93"/>
              <a:gd name="T108" fmla="*/ 2147483647 w 79"/>
              <a:gd name="T109" fmla="*/ 2147483647 h 93"/>
              <a:gd name="T110" fmla="*/ 2147483647 w 79"/>
              <a:gd name="T111" fmla="*/ 2147483647 h 93"/>
              <a:gd name="T112" fmla="*/ 2147483647 w 79"/>
              <a:gd name="T113" fmla="*/ 2147483647 h 93"/>
              <a:gd name="T114" fmla="*/ 2147483647 w 79"/>
              <a:gd name="T115" fmla="*/ 2147483647 h 93"/>
              <a:gd name="T116" fmla="*/ 2147483647 w 79"/>
              <a:gd name="T117" fmla="*/ 2147483647 h 93"/>
              <a:gd name="T118" fmla="*/ 2147483647 w 79"/>
              <a:gd name="T119" fmla="*/ 2147483647 h 93"/>
              <a:gd name="T120" fmla="*/ 2147483647 w 79"/>
              <a:gd name="T121" fmla="*/ 2147483647 h 93"/>
              <a:gd name="T122" fmla="*/ 2147483647 w 79"/>
              <a:gd name="T123" fmla="*/ 2147483647 h 93"/>
              <a:gd name="T124" fmla="*/ 2147483647 w 79"/>
              <a:gd name="T125" fmla="*/ 2147483647 h 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9" h="93">
                <a:moveTo>
                  <a:pt x="79" y="84"/>
                </a:moveTo>
                <a:cubicBezTo>
                  <a:pt x="79" y="9"/>
                  <a:pt x="79" y="9"/>
                  <a:pt x="79" y="9"/>
                </a:cubicBezTo>
                <a:cubicBezTo>
                  <a:pt x="79" y="4"/>
                  <a:pt x="74" y="0"/>
                  <a:pt x="6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0"/>
                  <a:pt x="5" y="93"/>
                  <a:pt x="1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74" y="93"/>
                  <a:pt x="79" y="90"/>
                  <a:pt x="79" y="84"/>
                </a:cubicBezTo>
                <a:close/>
                <a:moveTo>
                  <a:pt x="10" y="16"/>
                </a:moveTo>
                <a:cubicBezTo>
                  <a:pt x="10" y="13"/>
                  <a:pt x="13" y="10"/>
                  <a:pt x="16" y="10"/>
                </a:cubicBezTo>
                <a:cubicBezTo>
                  <a:pt x="64" y="10"/>
                  <a:pt x="64" y="10"/>
                  <a:pt x="64" y="10"/>
                </a:cubicBezTo>
                <a:cubicBezTo>
                  <a:pt x="67" y="10"/>
                  <a:pt x="69" y="13"/>
                  <a:pt x="69" y="16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0"/>
                  <a:pt x="67" y="33"/>
                  <a:pt x="64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3" y="33"/>
                  <a:pt x="10" y="30"/>
                  <a:pt x="10" y="27"/>
                </a:cubicBezTo>
                <a:lnTo>
                  <a:pt x="10" y="16"/>
                </a:lnTo>
                <a:close/>
                <a:moveTo>
                  <a:pt x="69" y="45"/>
                </a:moveTo>
                <a:cubicBezTo>
                  <a:pt x="69" y="49"/>
                  <a:pt x="69" y="49"/>
                  <a:pt x="69" y="49"/>
                </a:cubicBezTo>
                <a:cubicBezTo>
                  <a:pt x="69" y="50"/>
                  <a:pt x="69" y="50"/>
                  <a:pt x="68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0"/>
                  <a:pt x="60" y="50"/>
                  <a:pt x="60" y="49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4"/>
                  <a:pt x="61" y="44"/>
                  <a:pt x="61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9" y="44"/>
                  <a:pt x="69" y="44"/>
                  <a:pt x="69" y="45"/>
                </a:cubicBezTo>
                <a:close/>
                <a:moveTo>
                  <a:pt x="20" y="81"/>
                </a:moveTo>
                <a:cubicBezTo>
                  <a:pt x="20" y="82"/>
                  <a:pt x="19" y="82"/>
                  <a:pt x="18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2"/>
                  <a:pt x="10" y="82"/>
                  <a:pt x="10" y="81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6"/>
                  <a:pt x="11" y="76"/>
                  <a:pt x="12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20" y="76"/>
                  <a:pt x="20" y="77"/>
                </a:cubicBezTo>
                <a:lnTo>
                  <a:pt x="20" y="81"/>
                </a:lnTo>
                <a:close/>
                <a:moveTo>
                  <a:pt x="20" y="65"/>
                </a:moveTo>
                <a:cubicBezTo>
                  <a:pt x="20" y="66"/>
                  <a:pt x="19" y="66"/>
                  <a:pt x="18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1" y="66"/>
                  <a:pt x="10" y="66"/>
                  <a:pt x="10" y="65"/>
                </a:cubicBezTo>
                <a:cubicBezTo>
                  <a:pt x="10" y="61"/>
                  <a:pt x="10" y="61"/>
                  <a:pt x="10" y="61"/>
                </a:cubicBezTo>
                <a:cubicBezTo>
                  <a:pt x="10" y="60"/>
                  <a:pt x="11" y="60"/>
                  <a:pt x="12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9" y="60"/>
                  <a:pt x="20" y="60"/>
                  <a:pt x="20" y="61"/>
                </a:cubicBezTo>
                <a:lnTo>
                  <a:pt x="20" y="65"/>
                </a:lnTo>
                <a:close/>
                <a:moveTo>
                  <a:pt x="20" y="49"/>
                </a:moveTo>
                <a:cubicBezTo>
                  <a:pt x="20" y="50"/>
                  <a:pt x="19" y="50"/>
                  <a:pt x="18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0" y="50"/>
                  <a:pt x="10" y="49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4"/>
                  <a:pt x="11" y="44"/>
                  <a:pt x="1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20" y="44"/>
                  <a:pt x="20" y="45"/>
                </a:cubicBezTo>
                <a:lnTo>
                  <a:pt x="20" y="49"/>
                </a:lnTo>
                <a:close/>
                <a:moveTo>
                  <a:pt x="36" y="81"/>
                </a:moveTo>
                <a:cubicBezTo>
                  <a:pt x="36" y="82"/>
                  <a:pt x="35" y="82"/>
                  <a:pt x="35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7" y="82"/>
                  <a:pt x="27" y="82"/>
                  <a:pt x="27" y="81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76"/>
                  <a:pt x="27" y="76"/>
                  <a:pt x="28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76"/>
                  <a:pt x="36" y="76"/>
                  <a:pt x="36" y="77"/>
                </a:cubicBezTo>
                <a:lnTo>
                  <a:pt x="36" y="81"/>
                </a:lnTo>
                <a:close/>
                <a:moveTo>
                  <a:pt x="36" y="65"/>
                </a:moveTo>
                <a:cubicBezTo>
                  <a:pt x="36" y="66"/>
                  <a:pt x="35" y="66"/>
                  <a:pt x="35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7" y="66"/>
                  <a:pt x="27" y="66"/>
                  <a:pt x="27" y="65"/>
                </a:cubicBezTo>
                <a:cubicBezTo>
                  <a:pt x="27" y="61"/>
                  <a:pt x="27" y="61"/>
                  <a:pt x="27" y="61"/>
                </a:cubicBezTo>
                <a:cubicBezTo>
                  <a:pt x="27" y="60"/>
                  <a:pt x="27" y="60"/>
                  <a:pt x="28" y="60"/>
                </a:cubicBezTo>
                <a:cubicBezTo>
                  <a:pt x="35" y="60"/>
                  <a:pt x="35" y="60"/>
                  <a:pt x="35" y="60"/>
                </a:cubicBezTo>
                <a:cubicBezTo>
                  <a:pt x="35" y="60"/>
                  <a:pt x="36" y="60"/>
                  <a:pt x="36" y="61"/>
                </a:cubicBezTo>
                <a:lnTo>
                  <a:pt x="36" y="65"/>
                </a:lnTo>
                <a:close/>
                <a:moveTo>
                  <a:pt x="36" y="49"/>
                </a:moveTo>
                <a:cubicBezTo>
                  <a:pt x="36" y="50"/>
                  <a:pt x="35" y="50"/>
                  <a:pt x="35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50"/>
                  <a:pt x="27" y="50"/>
                  <a:pt x="27" y="49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4"/>
                  <a:pt x="27" y="44"/>
                  <a:pt x="28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6" y="44"/>
                  <a:pt x="36" y="45"/>
                </a:cubicBezTo>
                <a:lnTo>
                  <a:pt x="36" y="49"/>
                </a:lnTo>
                <a:close/>
                <a:moveTo>
                  <a:pt x="53" y="81"/>
                </a:moveTo>
                <a:cubicBezTo>
                  <a:pt x="53" y="82"/>
                  <a:pt x="52" y="82"/>
                  <a:pt x="51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4" y="82"/>
                  <a:pt x="43" y="82"/>
                  <a:pt x="43" y="81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6"/>
                  <a:pt x="44" y="76"/>
                  <a:pt x="45" y="76"/>
                </a:cubicBezTo>
                <a:cubicBezTo>
                  <a:pt x="51" y="76"/>
                  <a:pt x="51" y="76"/>
                  <a:pt x="51" y="76"/>
                </a:cubicBezTo>
                <a:cubicBezTo>
                  <a:pt x="52" y="76"/>
                  <a:pt x="53" y="76"/>
                  <a:pt x="53" y="77"/>
                </a:cubicBezTo>
                <a:lnTo>
                  <a:pt x="53" y="81"/>
                </a:lnTo>
                <a:close/>
                <a:moveTo>
                  <a:pt x="53" y="65"/>
                </a:moveTo>
                <a:cubicBezTo>
                  <a:pt x="53" y="66"/>
                  <a:pt x="52" y="66"/>
                  <a:pt x="51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4" y="66"/>
                  <a:pt x="43" y="66"/>
                  <a:pt x="43" y="65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0"/>
                  <a:pt x="44" y="60"/>
                  <a:pt x="45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2" y="60"/>
                  <a:pt x="53" y="60"/>
                  <a:pt x="53" y="61"/>
                </a:cubicBezTo>
                <a:lnTo>
                  <a:pt x="53" y="65"/>
                </a:lnTo>
                <a:close/>
                <a:moveTo>
                  <a:pt x="53" y="49"/>
                </a:moveTo>
                <a:cubicBezTo>
                  <a:pt x="53" y="50"/>
                  <a:pt x="52" y="50"/>
                  <a:pt x="51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4" y="50"/>
                  <a:pt x="43" y="50"/>
                  <a:pt x="43" y="49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4"/>
                  <a:pt x="44" y="44"/>
                  <a:pt x="45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3" y="44"/>
                  <a:pt x="53" y="45"/>
                </a:cubicBezTo>
                <a:lnTo>
                  <a:pt x="53" y="49"/>
                </a:lnTo>
                <a:close/>
                <a:moveTo>
                  <a:pt x="69" y="81"/>
                </a:moveTo>
                <a:cubicBezTo>
                  <a:pt x="69" y="82"/>
                  <a:pt x="69" y="82"/>
                  <a:pt x="68" y="82"/>
                </a:cubicBezTo>
                <a:cubicBezTo>
                  <a:pt x="61" y="82"/>
                  <a:pt x="61" y="82"/>
                  <a:pt x="61" y="82"/>
                </a:cubicBezTo>
                <a:cubicBezTo>
                  <a:pt x="61" y="82"/>
                  <a:pt x="60" y="82"/>
                  <a:pt x="60" y="81"/>
                </a:cubicBezTo>
                <a:cubicBezTo>
                  <a:pt x="60" y="77"/>
                  <a:pt x="60" y="77"/>
                  <a:pt x="60" y="77"/>
                </a:cubicBezTo>
                <a:cubicBezTo>
                  <a:pt x="60" y="76"/>
                  <a:pt x="61" y="76"/>
                  <a:pt x="61" y="76"/>
                </a:cubicBezTo>
                <a:cubicBezTo>
                  <a:pt x="68" y="76"/>
                  <a:pt x="68" y="76"/>
                  <a:pt x="68" y="76"/>
                </a:cubicBezTo>
                <a:cubicBezTo>
                  <a:pt x="69" y="76"/>
                  <a:pt x="69" y="76"/>
                  <a:pt x="69" y="77"/>
                </a:cubicBezTo>
                <a:lnTo>
                  <a:pt x="69" y="81"/>
                </a:lnTo>
                <a:close/>
                <a:moveTo>
                  <a:pt x="69" y="65"/>
                </a:moveTo>
                <a:cubicBezTo>
                  <a:pt x="69" y="66"/>
                  <a:pt x="69" y="66"/>
                  <a:pt x="68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5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0"/>
                  <a:pt x="61" y="60"/>
                  <a:pt x="61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9" y="60"/>
                  <a:pt x="69" y="60"/>
                  <a:pt x="69" y="61"/>
                </a:cubicBezTo>
                <a:lnTo>
                  <a:pt x="69" y="65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Freeform 378"/>
          <p:cNvSpPr>
            <a:spLocks noEditPoints="1"/>
          </p:cNvSpPr>
          <p:nvPr/>
        </p:nvSpPr>
        <p:spPr bwMode="auto">
          <a:xfrm>
            <a:off x="8726488" y="3524250"/>
            <a:ext cx="333375" cy="511175"/>
          </a:xfrm>
          <a:custGeom>
            <a:avLst/>
            <a:gdLst>
              <a:gd name="T0" fmla="*/ 2147483647 w 61"/>
              <a:gd name="T1" fmla="*/ 2147483647 h 93"/>
              <a:gd name="T2" fmla="*/ 2147483647 w 61"/>
              <a:gd name="T3" fmla="*/ 2147483647 h 93"/>
              <a:gd name="T4" fmla="*/ 2147483647 w 61"/>
              <a:gd name="T5" fmla="*/ 2147483647 h 93"/>
              <a:gd name="T6" fmla="*/ 2147483647 w 61"/>
              <a:gd name="T7" fmla="*/ 0 h 93"/>
              <a:gd name="T8" fmla="*/ 2147483647 w 61"/>
              <a:gd name="T9" fmla="*/ 2147483647 h 93"/>
              <a:gd name="T10" fmla="*/ 2147483647 w 61"/>
              <a:gd name="T11" fmla="*/ 2147483647 h 93"/>
              <a:gd name="T12" fmla="*/ 2147483647 w 61"/>
              <a:gd name="T13" fmla="*/ 2147483647 h 93"/>
              <a:gd name="T14" fmla="*/ 2147483647 w 61"/>
              <a:gd name="T15" fmla="*/ 2147483647 h 93"/>
              <a:gd name="T16" fmla="*/ 2147483647 w 61"/>
              <a:gd name="T17" fmla="*/ 2147483647 h 93"/>
              <a:gd name="T18" fmla="*/ 2147483647 w 61"/>
              <a:gd name="T19" fmla="*/ 2147483647 h 93"/>
              <a:gd name="T20" fmla="*/ 2147483647 w 61"/>
              <a:gd name="T21" fmla="*/ 2147483647 h 93"/>
              <a:gd name="T22" fmla="*/ 2147483647 w 61"/>
              <a:gd name="T23" fmla="*/ 2147483647 h 93"/>
              <a:gd name="T24" fmla="*/ 2147483647 w 61"/>
              <a:gd name="T25" fmla="*/ 2147483647 h 93"/>
              <a:gd name="T26" fmla="*/ 2147483647 w 61"/>
              <a:gd name="T27" fmla="*/ 2147483647 h 93"/>
              <a:gd name="T28" fmla="*/ 2147483647 w 61"/>
              <a:gd name="T29" fmla="*/ 2147483647 h 93"/>
              <a:gd name="T30" fmla="*/ 2147483647 w 61"/>
              <a:gd name="T31" fmla="*/ 2147483647 h 93"/>
              <a:gd name="T32" fmla="*/ 2147483647 w 61"/>
              <a:gd name="T33" fmla="*/ 2147483647 h 93"/>
              <a:gd name="T34" fmla="*/ 2147483647 w 61"/>
              <a:gd name="T35" fmla="*/ 2147483647 h 93"/>
              <a:gd name="T36" fmla="*/ 2147483647 w 61"/>
              <a:gd name="T37" fmla="*/ 2147483647 h 93"/>
              <a:gd name="T38" fmla="*/ 2147483647 w 61"/>
              <a:gd name="T39" fmla="*/ 2147483647 h 93"/>
              <a:gd name="T40" fmla="*/ 2147483647 w 61"/>
              <a:gd name="T41" fmla="*/ 2147483647 h 93"/>
              <a:gd name="T42" fmla="*/ 2147483647 w 61"/>
              <a:gd name="T43" fmla="*/ 2147483647 h 93"/>
              <a:gd name="T44" fmla="*/ 2147483647 w 61"/>
              <a:gd name="T45" fmla="*/ 2147483647 h 93"/>
              <a:gd name="T46" fmla="*/ 2147483647 w 61"/>
              <a:gd name="T47" fmla="*/ 2147483647 h 93"/>
              <a:gd name="T48" fmla="*/ 2147483647 w 61"/>
              <a:gd name="T49" fmla="*/ 2147483647 h 93"/>
              <a:gd name="T50" fmla="*/ 2147483647 w 61"/>
              <a:gd name="T51" fmla="*/ 2147483647 h 93"/>
              <a:gd name="T52" fmla="*/ 2147483647 w 61"/>
              <a:gd name="T53" fmla="*/ 2147483647 h 93"/>
              <a:gd name="T54" fmla="*/ 2147483647 w 61"/>
              <a:gd name="T55" fmla="*/ 2147483647 h 93"/>
              <a:gd name="T56" fmla="*/ 2147483647 w 61"/>
              <a:gd name="T57" fmla="*/ 2147483647 h 93"/>
              <a:gd name="T58" fmla="*/ 2147483647 w 61"/>
              <a:gd name="T59" fmla="*/ 2147483647 h 93"/>
              <a:gd name="T60" fmla="*/ 2147483647 w 61"/>
              <a:gd name="T61" fmla="*/ 2147483647 h 93"/>
              <a:gd name="T62" fmla="*/ 2147483647 w 61"/>
              <a:gd name="T63" fmla="*/ 2147483647 h 93"/>
              <a:gd name="T64" fmla="*/ 2147483647 w 61"/>
              <a:gd name="T65" fmla="*/ 2147483647 h 93"/>
              <a:gd name="T66" fmla="*/ 2147483647 w 61"/>
              <a:gd name="T67" fmla="*/ 2147483647 h 93"/>
              <a:gd name="T68" fmla="*/ 2147483647 w 61"/>
              <a:gd name="T69" fmla="*/ 2147483647 h 93"/>
              <a:gd name="T70" fmla="*/ 2147483647 w 61"/>
              <a:gd name="T71" fmla="*/ 2147483647 h 93"/>
              <a:gd name="T72" fmla="*/ 2147483647 w 61"/>
              <a:gd name="T73" fmla="*/ 2147483647 h 93"/>
              <a:gd name="T74" fmla="*/ 2147483647 w 61"/>
              <a:gd name="T75" fmla="*/ 2147483647 h 93"/>
              <a:gd name="T76" fmla="*/ 2147483647 w 61"/>
              <a:gd name="T77" fmla="*/ 2147483647 h 93"/>
              <a:gd name="T78" fmla="*/ 2147483647 w 61"/>
              <a:gd name="T79" fmla="*/ 2147483647 h 93"/>
              <a:gd name="T80" fmla="*/ 2147483647 w 61"/>
              <a:gd name="T81" fmla="*/ 2147483647 h 93"/>
              <a:gd name="T82" fmla="*/ 2147483647 w 61"/>
              <a:gd name="T83" fmla="*/ 2147483647 h 93"/>
              <a:gd name="T84" fmla="*/ 2147483647 w 61"/>
              <a:gd name="T85" fmla="*/ 2147483647 h 93"/>
              <a:gd name="T86" fmla="*/ 2147483647 w 61"/>
              <a:gd name="T87" fmla="*/ 2147483647 h 9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1" h="93">
                <a:moveTo>
                  <a:pt x="48" y="17"/>
                </a:moveTo>
                <a:cubicBezTo>
                  <a:pt x="50" y="16"/>
                  <a:pt x="52" y="15"/>
                  <a:pt x="56" y="14"/>
                </a:cubicBezTo>
                <a:cubicBezTo>
                  <a:pt x="59" y="13"/>
                  <a:pt x="61" y="12"/>
                  <a:pt x="61" y="10"/>
                </a:cubicBezTo>
                <a:cubicBezTo>
                  <a:pt x="61" y="8"/>
                  <a:pt x="59" y="6"/>
                  <a:pt x="56" y="6"/>
                </a:cubicBezTo>
                <a:cubicBezTo>
                  <a:pt x="55" y="6"/>
                  <a:pt x="54" y="7"/>
                  <a:pt x="53" y="7"/>
                </a:cubicBezTo>
                <a:cubicBezTo>
                  <a:pt x="49" y="10"/>
                  <a:pt x="47" y="13"/>
                  <a:pt x="45" y="15"/>
                </a:cubicBezTo>
                <a:cubicBezTo>
                  <a:pt x="45" y="15"/>
                  <a:pt x="45" y="16"/>
                  <a:pt x="44" y="16"/>
                </a:cubicBezTo>
                <a:cubicBezTo>
                  <a:pt x="53" y="0"/>
                  <a:pt x="53" y="0"/>
                  <a:pt x="53" y="0"/>
                </a:cubicBezTo>
                <a:cubicBezTo>
                  <a:pt x="6" y="0"/>
                  <a:pt x="6" y="0"/>
                  <a:pt x="6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16" y="20"/>
                  <a:pt x="16" y="20"/>
                  <a:pt x="16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6" y="32"/>
                  <a:pt x="0" y="52"/>
                  <a:pt x="0" y="64"/>
                </a:cubicBezTo>
                <a:cubicBezTo>
                  <a:pt x="0" y="80"/>
                  <a:pt x="13" y="93"/>
                  <a:pt x="29" y="93"/>
                </a:cubicBezTo>
                <a:cubicBezTo>
                  <a:pt x="46" y="93"/>
                  <a:pt x="59" y="80"/>
                  <a:pt x="59" y="64"/>
                </a:cubicBezTo>
                <a:cubicBezTo>
                  <a:pt x="59" y="54"/>
                  <a:pt x="55" y="39"/>
                  <a:pt x="48" y="27"/>
                </a:cubicBezTo>
                <a:cubicBezTo>
                  <a:pt x="49" y="28"/>
                  <a:pt x="50" y="29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3" y="28"/>
                  <a:pt x="53" y="28"/>
                </a:cubicBezTo>
                <a:cubicBezTo>
                  <a:pt x="54" y="27"/>
                  <a:pt x="55" y="26"/>
                  <a:pt x="55" y="25"/>
                </a:cubicBezTo>
                <a:cubicBezTo>
                  <a:pt x="55" y="24"/>
                  <a:pt x="53" y="22"/>
                  <a:pt x="51" y="20"/>
                </a:cubicBezTo>
                <a:cubicBezTo>
                  <a:pt x="53" y="21"/>
                  <a:pt x="54" y="22"/>
                  <a:pt x="55" y="23"/>
                </a:cubicBezTo>
                <a:cubicBezTo>
                  <a:pt x="56" y="25"/>
                  <a:pt x="56" y="27"/>
                  <a:pt x="58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58" y="27"/>
                  <a:pt x="57" y="24"/>
                  <a:pt x="56" y="23"/>
                </a:cubicBezTo>
                <a:cubicBezTo>
                  <a:pt x="55" y="21"/>
                  <a:pt x="53" y="19"/>
                  <a:pt x="51" y="18"/>
                </a:cubicBezTo>
                <a:cubicBezTo>
                  <a:pt x="55" y="18"/>
                  <a:pt x="58" y="16"/>
                  <a:pt x="60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57" y="16"/>
                  <a:pt x="52" y="17"/>
                  <a:pt x="48" y="17"/>
                </a:cubicBezTo>
                <a:close/>
                <a:moveTo>
                  <a:pt x="54" y="9"/>
                </a:moveTo>
                <a:cubicBezTo>
                  <a:pt x="55" y="8"/>
                  <a:pt x="56" y="8"/>
                  <a:pt x="56" y="8"/>
                </a:cubicBezTo>
                <a:cubicBezTo>
                  <a:pt x="57" y="8"/>
                  <a:pt x="58" y="8"/>
                  <a:pt x="58" y="8"/>
                </a:cubicBezTo>
                <a:cubicBezTo>
                  <a:pt x="59" y="9"/>
                  <a:pt x="59" y="9"/>
                  <a:pt x="59" y="10"/>
                </a:cubicBezTo>
                <a:cubicBezTo>
                  <a:pt x="59" y="11"/>
                  <a:pt x="58" y="12"/>
                  <a:pt x="56" y="13"/>
                </a:cubicBezTo>
                <a:cubicBezTo>
                  <a:pt x="52" y="14"/>
                  <a:pt x="49" y="15"/>
                  <a:pt x="47" y="16"/>
                </a:cubicBezTo>
                <a:cubicBezTo>
                  <a:pt x="49" y="14"/>
                  <a:pt x="50" y="11"/>
                  <a:pt x="54" y="9"/>
                </a:cubicBezTo>
                <a:close/>
                <a:moveTo>
                  <a:pt x="34" y="81"/>
                </a:moveTo>
                <a:cubicBezTo>
                  <a:pt x="34" y="88"/>
                  <a:pt x="34" y="88"/>
                  <a:pt x="34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31" y="82"/>
                  <a:pt x="31" y="82"/>
                  <a:pt x="31" y="82"/>
                </a:cubicBezTo>
                <a:cubicBezTo>
                  <a:pt x="30" y="82"/>
                  <a:pt x="30" y="82"/>
                  <a:pt x="29" y="82"/>
                </a:cubicBezTo>
                <a:cubicBezTo>
                  <a:pt x="29" y="88"/>
                  <a:pt x="29" y="88"/>
                  <a:pt x="29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82"/>
                  <a:pt x="26" y="82"/>
                  <a:pt x="26" y="82"/>
                </a:cubicBezTo>
                <a:cubicBezTo>
                  <a:pt x="22" y="82"/>
                  <a:pt x="18" y="80"/>
                  <a:pt x="16" y="79"/>
                </a:cubicBezTo>
                <a:cubicBezTo>
                  <a:pt x="18" y="74"/>
                  <a:pt x="18" y="74"/>
                  <a:pt x="18" y="74"/>
                </a:cubicBezTo>
                <a:cubicBezTo>
                  <a:pt x="20" y="76"/>
                  <a:pt x="23" y="77"/>
                  <a:pt x="26" y="77"/>
                </a:cubicBezTo>
                <a:cubicBezTo>
                  <a:pt x="26" y="60"/>
                  <a:pt x="26" y="60"/>
                  <a:pt x="26" y="60"/>
                </a:cubicBezTo>
                <a:cubicBezTo>
                  <a:pt x="20" y="58"/>
                  <a:pt x="17" y="54"/>
                  <a:pt x="17" y="49"/>
                </a:cubicBezTo>
                <a:cubicBezTo>
                  <a:pt x="17" y="44"/>
                  <a:pt x="20" y="40"/>
                  <a:pt x="26" y="38"/>
                </a:cubicBezTo>
                <a:cubicBezTo>
                  <a:pt x="26" y="32"/>
                  <a:pt x="26" y="32"/>
                  <a:pt x="26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30" y="37"/>
                  <a:pt x="31" y="37"/>
                </a:cubicBezTo>
                <a:cubicBezTo>
                  <a:pt x="31" y="32"/>
                  <a:pt x="31" y="32"/>
                  <a:pt x="31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7"/>
                  <a:pt x="34" y="37"/>
                  <a:pt x="34" y="37"/>
                </a:cubicBezTo>
                <a:cubicBezTo>
                  <a:pt x="37" y="38"/>
                  <a:pt x="39" y="39"/>
                  <a:pt x="41" y="39"/>
                </a:cubicBezTo>
                <a:cubicBezTo>
                  <a:pt x="39" y="44"/>
                  <a:pt x="39" y="44"/>
                  <a:pt x="39" y="44"/>
                </a:cubicBezTo>
                <a:cubicBezTo>
                  <a:pt x="38" y="43"/>
                  <a:pt x="36" y="43"/>
                  <a:pt x="34" y="42"/>
                </a:cubicBezTo>
                <a:cubicBezTo>
                  <a:pt x="34" y="58"/>
                  <a:pt x="34" y="58"/>
                  <a:pt x="34" y="58"/>
                </a:cubicBezTo>
                <a:cubicBezTo>
                  <a:pt x="40" y="60"/>
                  <a:pt x="42" y="64"/>
                  <a:pt x="42" y="69"/>
                </a:cubicBezTo>
                <a:cubicBezTo>
                  <a:pt x="42" y="74"/>
                  <a:pt x="40" y="79"/>
                  <a:pt x="34" y="81"/>
                </a:cubicBezTo>
                <a:close/>
                <a:moveTo>
                  <a:pt x="53" y="25"/>
                </a:moveTo>
                <a:cubicBezTo>
                  <a:pt x="53" y="26"/>
                  <a:pt x="53" y="26"/>
                  <a:pt x="52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0" y="27"/>
                  <a:pt x="48" y="26"/>
                  <a:pt x="47" y="24"/>
                </a:cubicBezTo>
                <a:cubicBezTo>
                  <a:pt x="45" y="23"/>
                  <a:pt x="44" y="21"/>
                  <a:pt x="43" y="19"/>
                </a:cubicBezTo>
                <a:cubicBezTo>
                  <a:pt x="43" y="19"/>
                  <a:pt x="43" y="19"/>
                  <a:pt x="44" y="19"/>
                </a:cubicBezTo>
                <a:cubicBezTo>
                  <a:pt x="46" y="19"/>
                  <a:pt x="48" y="20"/>
                  <a:pt x="50" y="21"/>
                </a:cubicBezTo>
                <a:cubicBezTo>
                  <a:pt x="52" y="23"/>
                  <a:pt x="53" y="24"/>
                  <a:pt x="53" y="25"/>
                </a:cubicBezTo>
                <a:close/>
                <a:moveTo>
                  <a:pt x="23" y="48"/>
                </a:moveTo>
                <a:cubicBezTo>
                  <a:pt x="23" y="51"/>
                  <a:pt x="24" y="52"/>
                  <a:pt x="26" y="54"/>
                </a:cubicBezTo>
                <a:cubicBezTo>
                  <a:pt x="26" y="43"/>
                  <a:pt x="26" y="43"/>
                  <a:pt x="26" y="43"/>
                </a:cubicBezTo>
                <a:cubicBezTo>
                  <a:pt x="24" y="45"/>
                  <a:pt x="23" y="47"/>
                  <a:pt x="23" y="48"/>
                </a:cubicBezTo>
                <a:close/>
                <a:moveTo>
                  <a:pt x="29" y="77"/>
                </a:moveTo>
                <a:cubicBezTo>
                  <a:pt x="30" y="77"/>
                  <a:pt x="30" y="77"/>
                  <a:pt x="31" y="77"/>
                </a:cubicBezTo>
                <a:cubicBezTo>
                  <a:pt x="31" y="62"/>
                  <a:pt x="31" y="62"/>
                  <a:pt x="31" y="62"/>
                </a:cubicBezTo>
                <a:cubicBezTo>
                  <a:pt x="30" y="62"/>
                  <a:pt x="30" y="62"/>
                  <a:pt x="29" y="61"/>
                </a:cubicBezTo>
                <a:lnTo>
                  <a:pt x="29" y="77"/>
                </a:lnTo>
                <a:close/>
                <a:moveTo>
                  <a:pt x="29" y="56"/>
                </a:moveTo>
                <a:cubicBezTo>
                  <a:pt x="29" y="56"/>
                  <a:pt x="30" y="56"/>
                  <a:pt x="31" y="56"/>
                </a:cubicBezTo>
                <a:cubicBezTo>
                  <a:pt x="31" y="42"/>
                  <a:pt x="31" y="42"/>
                  <a:pt x="31" y="42"/>
                </a:cubicBezTo>
                <a:cubicBezTo>
                  <a:pt x="30" y="42"/>
                  <a:pt x="29" y="42"/>
                  <a:pt x="29" y="42"/>
                </a:cubicBezTo>
                <a:lnTo>
                  <a:pt x="29" y="56"/>
                </a:lnTo>
                <a:close/>
                <a:moveTo>
                  <a:pt x="34" y="64"/>
                </a:moveTo>
                <a:cubicBezTo>
                  <a:pt x="34" y="75"/>
                  <a:pt x="34" y="75"/>
                  <a:pt x="34" y="75"/>
                </a:cubicBezTo>
                <a:cubicBezTo>
                  <a:pt x="36" y="74"/>
                  <a:pt x="37" y="72"/>
                  <a:pt x="37" y="70"/>
                </a:cubicBezTo>
                <a:cubicBezTo>
                  <a:pt x="37" y="68"/>
                  <a:pt x="36" y="66"/>
                  <a:pt x="34" y="6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Freeform 370"/>
          <p:cNvSpPr>
            <a:spLocks noEditPoints="1"/>
          </p:cNvSpPr>
          <p:nvPr/>
        </p:nvSpPr>
        <p:spPr bwMode="auto">
          <a:xfrm>
            <a:off x="6837363" y="3546475"/>
            <a:ext cx="388937" cy="468313"/>
          </a:xfrm>
          <a:custGeom>
            <a:avLst/>
            <a:gdLst>
              <a:gd name="T0" fmla="*/ 2147483647 w 73"/>
              <a:gd name="T1" fmla="*/ 2147483647 h 88"/>
              <a:gd name="T2" fmla="*/ 2147483647 w 73"/>
              <a:gd name="T3" fmla="*/ 2147483647 h 88"/>
              <a:gd name="T4" fmla="*/ 2147483647 w 73"/>
              <a:gd name="T5" fmla="*/ 2147483647 h 88"/>
              <a:gd name="T6" fmla="*/ 2147483647 w 73"/>
              <a:gd name="T7" fmla="*/ 2147483647 h 88"/>
              <a:gd name="T8" fmla="*/ 2147483647 w 73"/>
              <a:gd name="T9" fmla="*/ 2147483647 h 88"/>
              <a:gd name="T10" fmla="*/ 2147483647 w 73"/>
              <a:gd name="T11" fmla="*/ 2147483647 h 88"/>
              <a:gd name="T12" fmla="*/ 2147483647 w 73"/>
              <a:gd name="T13" fmla="*/ 2147483647 h 88"/>
              <a:gd name="T14" fmla="*/ 2147483647 w 73"/>
              <a:gd name="T15" fmla="*/ 2147483647 h 88"/>
              <a:gd name="T16" fmla="*/ 2147483647 w 73"/>
              <a:gd name="T17" fmla="*/ 2147483647 h 88"/>
              <a:gd name="T18" fmla="*/ 2147483647 w 73"/>
              <a:gd name="T19" fmla="*/ 2147483647 h 88"/>
              <a:gd name="T20" fmla="*/ 2147483647 w 73"/>
              <a:gd name="T21" fmla="*/ 2147483647 h 88"/>
              <a:gd name="T22" fmla="*/ 2147483647 w 73"/>
              <a:gd name="T23" fmla="*/ 2147483647 h 88"/>
              <a:gd name="T24" fmla="*/ 2147483647 w 73"/>
              <a:gd name="T25" fmla="*/ 2147483647 h 88"/>
              <a:gd name="T26" fmla="*/ 2147483647 w 73"/>
              <a:gd name="T27" fmla="*/ 2147483647 h 88"/>
              <a:gd name="T28" fmla="*/ 2147483647 w 73"/>
              <a:gd name="T29" fmla="*/ 2147483647 h 88"/>
              <a:gd name="T30" fmla="*/ 2147483647 w 73"/>
              <a:gd name="T31" fmla="*/ 2147483647 h 88"/>
              <a:gd name="T32" fmla="*/ 2147483647 w 73"/>
              <a:gd name="T33" fmla="*/ 2147483647 h 88"/>
              <a:gd name="T34" fmla="*/ 2147483647 w 73"/>
              <a:gd name="T35" fmla="*/ 2147483647 h 88"/>
              <a:gd name="T36" fmla="*/ 2147483647 w 73"/>
              <a:gd name="T37" fmla="*/ 2147483647 h 88"/>
              <a:gd name="T38" fmla="*/ 2147483647 w 73"/>
              <a:gd name="T39" fmla="*/ 2147483647 h 88"/>
              <a:gd name="T40" fmla="*/ 2147483647 w 73"/>
              <a:gd name="T41" fmla="*/ 2147483647 h 88"/>
              <a:gd name="T42" fmla="*/ 2147483647 w 73"/>
              <a:gd name="T43" fmla="*/ 2147483647 h 88"/>
              <a:gd name="T44" fmla="*/ 2147483647 w 73"/>
              <a:gd name="T45" fmla="*/ 2147483647 h 88"/>
              <a:gd name="T46" fmla="*/ 2147483647 w 73"/>
              <a:gd name="T47" fmla="*/ 2147483647 h 88"/>
              <a:gd name="T48" fmla="*/ 2147483647 w 73"/>
              <a:gd name="T49" fmla="*/ 2147483647 h 88"/>
              <a:gd name="T50" fmla="*/ 2147483647 w 73"/>
              <a:gd name="T51" fmla="*/ 2147483647 h 88"/>
              <a:gd name="T52" fmla="*/ 2147483647 w 73"/>
              <a:gd name="T53" fmla="*/ 2147483647 h 88"/>
              <a:gd name="T54" fmla="*/ 2147483647 w 73"/>
              <a:gd name="T55" fmla="*/ 2147483647 h 88"/>
              <a:gd name="T56" fmla="*/ 2147483647 w 73"/>
              <a:gd name="T57" fmla="*/ 2147483647 h 88"/>
              <a:gd name="T58" fmla="*/ 2147483647 w 73"/>
              <a:gd name="T59" fmla="*/ 2147483647 h 88"/>
              <a:gd name="T60" fmla="*/ 2147483647 w 73"/>
              <a:gd name="T61" fmla="*/ 2147483647 h 88"/>
              <a:gd name="T62" fmla="*/ 2147483647 w 73"/>
              <a:gd name="T63" fmla="*/ 2147483647 h 88"/>
              <a:gd name="T64" fmla="*/ 2147483647 w 73"/>
              <a:gd name="T65" fmla="*/ 2147483647 h 88"/>
              <a:gd name="T66" fmla="*/ 2147483647 w 73"/>
              <a:gd name="T67" fmla="*/ 2147483647 h 88"/>
              <a:gd name="T68" fmla="*/ 2147483647 w 73"/>
              <a:gd name="T69" fmla="*/ 2147483647 h 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73" h="88">
                <a:moveTo>
                  <a:pt x="60" y="8"/>
                </a:moveTo>
                <a:cubicBezTo>
                  <a:pt x="50" y="0"/>
                  <a:pt x="36" y="3"/>
                  <a:pt x="28" y="13"/>
                </a:cubicBezTo>
                <a:cubicBezTo>
                  <a:pt x="22" y="22"/>
                  <a:pt x="23" y="33"/>
                  <a:pt x="29" y="41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1"/>
                  <a:pt x="1" y="85"/>
                  <a:pt x="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2" y="48"/>
                  <a:pt x="33" y="49"/>
                </a:cubicBezTo>
                <a:cubicBezTo>
                  <a:pt x="34" y="49"/>
                  <a:pt x="34" y="50"/>
                  <a:pt x="33" y="51"/>
                </a:cubicBezTo>
                <a:cubicBezTo>
                  <a:pt x="6" y="88"/>
                  <a:pt x="6" y="88"/>
                  <a:pt x="6" y="88"/>
                </a:cubicBezTo>
                <a:cubicBezTo>
                  <a:pt x="13" y="87"/>
                  <a:pt x="13" y="87"/>
                  <a:pt x="13" y="87"/>
                </a:cubicBezTo>
                <a:cubicBezTo>
                  <a:pt x="14" y="85"/>
                  <a:pt x="14" y="85"/>
                  <a:pt x="14" y="85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0"/>
                  <a:pt x="18" y="80"/>
                  <a:pt x="18" y="80"/>
                </a:cubicBezTo>
                <a:cubicBezTo>
                  <a:pt x="20" y="79"/>
                  <a:pt x="20" y="79"/>
                  <a:pt x="20" y="79"/>
                </a:cubicBezTo>
                <a:cubicBezTo>
                  <a:pt x="23" y="78"/>
                  <a:pt x="23" y="78"/>
                  <a:pt x="23" y="78"/>
                </a:cubicBezTo>
                <a:cubicBezTo>
                  <a:pt x="25" y="75"/>
                  <a:pt x="25" y="75"/>
                  <a:pt x="25" y="75"/>
                </a:cubicBezTo>
                <a:cubicBezTo>
                  <a:pt x="29" y="75"/>
                  <a:pt x="29" y="75"/>
                  <a:pt x="29" y="75"/>
                </a:cubicBezTo>
                <a:cubicBezTo>
                  <a:pt x="31" y="72"/>
                  <a:pt x="31" y="72"/>
                  <a:pt x="31" y="72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5"/>
                  <a:pt x="31" y="65"/>
                  <a:pt x="31" y="65"/>
                </a:cubicBezTo>
                <a:cubicBezTo>
                  <a:pt x="37" y="64"/>
                  <a:pt x="37" y="64"/>
                  <a:pt x="37" y="64"/>
                </a:cubicBezTo>
                <a:cubicBezTo>
                  <a:pt x="34" y="59"/>
                  <a:pt x="34" y="59"/>
                  <a:pt x="34" y="59"/>
                </a:cubicBezTo>
                <a:cubicBezTo>
                  <a:pt x="40" y="57"/>
                  <a:pt x="40" y="57"/>
                  <a:pt x="40" y="57"/>
                </a:cubicBezTo>
                <a:cubicBezTo>
                  <a:pt x="36" y="51"/>
                  <a:pt x="36" y="51"/>
                  <a:pt x="36" y="51"/>
                </a:cubicBezTo>
                <a:cubicBezTo>
                  <a:pt x="39" y="48"/>
                  <a:pt x="39" y="48"/>
                  <a:pt x="39" y="48"/>
                </a:cubicBezTo>
                <a:cubicBezTo>
                  <a:pt x="48" y="52"/>
                  <a:pt x="59" y="49"/>
                  <a:pt x="66" y="40"/>
                </a:cubicBezTo>
                <a:cubicBezTo>
                  <a:pt x="73" y="30"/>
                  <a:pt x="71" y="15"/>
                  <a:pt x="60" y="8"/>
                </a:cubicBezTo>
                <a:close/>
                <a:moveTo>
                  <a:pt x="58" y="19"/>
                </a:moveTo>
                <a:cubicBezTo>
                  <a:pt x="56" y="21"/>
                  <a:pt x="53" y="22"/>
                  <a:pt x="51" y="20"/>
                </a:cubicBezTo>
                <a:cubicBezTo>
                  <a:pt x="49" y="19"/>
                  <a:pt x="49" y="16"/>
                  <a:pt x="50" y="14"/>
                </a:cubicBezTo>
                <a:cubicBezTo>
                  <a:pt x="52" y="12"/>
                  <a:pt x="55" y="11"/>
                  <a:pt x="57" y="13"/>
                </a:cubicBezTo>
                <a:cubicBezTo>
                  <a:pt x="59" y="14"/>
                  <a:pt x="59" y="17"/>
                  <a:pt x="58" y="1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Freeform 371"/>
          <p:cNvSpPr>
            <a:spLocks noEditPoints="1"/>
          </p:cNvSpPr>
          <p:nvPr/>
        </p:nvSpPr>
        <p:spPr bwMode="auto">
          <a:xfrm>
            <a:off x="5827713" y="3606800"/>
            <a:ext cx="488950" cy="346075"/>
          </a:xfrm>
          <a:custGeom>
            <a:avLst/>
            <a:gdLst>
              <a:gd name="T0" fmla="*/ 2147483647 w 92"/>
              <a:gd name="T1" fmla="*/ 0 h 65"/>
              <a:gd name="T2" fmla="*/ 2147483647 w 92"/>
              <a:gd name="T3" fmla="*/ 0 h 65"/>
              <a:gd name="T4" fmla="*/ 0 w 92"/>
              <a:gd name="T5" fmla="*/ 2147483647 h 65"/>
              <a:gd name="T6" fmla="*/ 0 w 92"/>
              <a:gd name="T7" fmla="*/ 2147483647 h 65"/>
              <a:gd name="T8" fmla="*/ 2147483647 w 92"/>
              <a:gd name="T9" fmla="*/ 2147483647 h 65"/>
              <a:gd name="T10" fmla="*/ 2147483647 w 92"/>
              <a:gd name="T11" fmla="*/ 2147483647 h 65"/>
              <a:gd name="T12" fmla="*/ 2147483647 w 92"/>
              <a:gd name="T13" fmla="*/ 2147483647 h 65"/>
              <a:gd name="T14" fmla="*/ 2147483647 w 92"/>
              <a:gd name="T15" fmla="*/ 2147483647 h 65"/>
              <a:gd name="T16" fmla="*/ 2147483647 w 92"/>
              <a:gd name="T17" fmla="*/ 0 h 65"/>
              <a:gd name="T18" fmla="*/ 2147483647 w 92"/>
              <a:gd name="T19" fmla="*/ 2147483647 h 65"/>
              <a:gd name="T20" fmla="*/ 2147483647 w 92"/>
              <a:gd name="T21" fmla="*/ 2147483647 h 65"/>
              <a:gd name="T22" fmla="*/ 2147483647 w 92"/>
              <a:gd name="T23" fmla="*/ 2147483647 h 65"/>
              <a:gd name="T24" fmla="*/ 2147483647 w 92"/>
              <a:gd name="T25" fmla="*/ 2147483647 h 65"/>
              <a:gd name="T26" fmla="*/ 2147483647 w 92"/>
              <a:gd name="T27" fmla="*/ 2147483647 h 65"/>
              <a:gd name="T28" fmla="*/ 2147483647 w 92"/>
              <a:gd name="T29" fmla="*/ 2147483647 h 65"/>
              <a:gd name="T30" fmla="*/ 2147483647 w 92"/>
              <a:gd name="T31" fmla="*/ 2147483647 h 65"/>
              <a:gd name="T32" fmla="*/ 2147483647 w 92"/>
              <a:gd name="T33" fmla="*/ 2147483647 h 65"/>
              <a:gd name="T34" fmla="*/ 2147483647 w 92"/>
              <a:gd name="T35" fmla="*/ 2147483647 h 65"/>
              <a:gd name="T36" fmla="*/ 2147483647 w 92"/>
              <a:gd name="T37" fmla="*/ 2147483647 h 65"/>
              <a:gd name="T38" fmla="*/ 2147483647 w 92"/>
              <a:gd name="T39" fmla="*/ 2147483647 h 65"/>
              <a:gd name="T40" fmla="*/ 2147483647 w 92"/>
              <a:gd name="T41" fmla="*/ 2147483647 h 65"/>
              <a:gd name="T42" fmla="*/ 2147483647 w 92"/>
              <a:gd name="T43" fmla="*/ 2147483647 h 65"/>
              <a:gd name="T44" fmla="*/ 2147483647 w 92"/>
              <a:gd name="T45" fmla="*/ 2147483647 h 65"/>
              <a:gd name="T46" fmla="*/ 2147483647 w 92"/>
              <a:gd name="T47" fmla="*/ 2147483647 h 65"/>
              <a:gd name="T48" fmla="*/ 2147483647 w 92"/>
              <a:gd name="T49" fmla="*/ 2147483647 h 65"/>
              <a:gd name="T50" fmla="*/ 2147483647 w 92"/>
              <a:gd name="T51" fmla="*/ 2147483647 h 65"/>
              <a:gd name="T52" fmla="*/ 2147483647 w 92"/>
              <a:gd name="T53" fmla="*/ 2147483647 h 65"/>
              <a:gd name="T54" fmla="*/ 2147483647 w 92"/>
              <a:gd name="T55" fmla="*/ 2147483647 h 65"/>
              <a:gd name="T56" fmla="*/ 2147483647 w 92"/>
              <a:gd name="T57" fmla="*/ 2147483647 h 65"/>
              <a:gd name="T58" fmla="*/ 2147483647 w 92"/>
              <a:gd name="T59" fmla="*/ 2147483647 h 65"/>
              <a:gd name="T60" fmla="*/ 2147483647 w 92"/>
              <a:gd name="T61" fmla="*/ 2147483647 h 65"/>
              <a:gd name="T62" fmla="*/ 2147483647 w 92"/>
              <a:gd name="T63" fmla="*/ 2147483647 h 65"/>
              <a:gd name="T64" fmla="*/ 2147483647 w 92"/>
              <a:gd name="T65" fmla="*/ 2147483647 h 65"/>
              <a:gd name="T66" fmla="*/ 2147483647 w 92"/>
              <a:gd name="T67" fmla="*/ 2147483647 h 65"/>
              <a:gd name="T68" fmla="*/ 2147483647 w 92"/>
              <a:gd name="T69" fmla="*/ 2147483647 h 65"/>
              <a:gd name="T70" fmla="*/ 2147483647 w 92"/>
              <a:gd name="T71" fmla="*/ 2147483647 h 65"/>
              <a:gd name="T72" fmla="*/ 2147483647 w 92"/>
              <a:gd name="T73" fmla="*/ 2147483647 h 6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2" h="65">
                <a:moveTo>
                  <a:pt x="86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3" y="65"/>
                  <a:pt x="6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9" y="65"/>
                  <a:pt x="92" y="63"/>
                  <a:pt x="92" y="59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2"/>
                  <a:pt x="89" y="0"/>
                  <a:pt x="86" y="0"/>
                </a:cubicBezTo>
                <a:close/>
                <a:moveTo>
                  <a:pt x="89" y="60"/>
                </a:moveTo>
                <a:cubicBezTo>
                  <a:pt x="89" y="61"/>
                  <a:pt x="88" y="61"/>
                  <a:pt x="87" y="61"/>
                </a:cubicBezTo>
                <a:cubicBezTo>
                  <a:pt x="52" y="38"/>
                  <a:pt x="52" y="38"/>
                  <a:pt x="52" y="38"/>
                </a:cubicBezTo>
                <a:cubicBezTo>
                  <a:pt x="51" y="38"/>
                  <a:pt x="51" y="37"/>
                  <a:pt x="51" y="37"/>
                </a:cubicBezTo>
                <a:cubicBezTo>
                  <a:pt x="49" y="38"/>
                  <a:pt x="48" y="38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4" y="38"/>
                  <a:pt x="43" y="38"/>
                  <a:pt x="42" y="37"/>
                </a:cubicBezTo>
                <a:cubicBezTo>
                  <a:pt x="41" y="37"/>
                  <a:pt x="41" y="38"/>
                  <a:pt x="40" y="38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61"/>
                  <a:pt x="5" y="61"/>
                  <a:pt x="4" y="61"/>
                </a:cubicBezTo>
                <a:cubicBezTo>
                  <a:pt x="4" y="61"/>
                  <a:pt x="3" y="61"/>
                  <a:pt x="3" y="60"/>
                </a:cubicBezTo>
                <a:cubicBezTo>
                  <a:pt x="2" y="60"/>
                  <a:pt x="3" y="59"/>
                  <a:pt x="3" y="58"/>
                </a:cubicBezTo>
                <a:cubicBezTo>
                  <a:pt x="38" y="35"/>
                  <a:pt x="38" y="35"/>
                  <a:pt x="38" y="35"/>
                </a:cubicBezTo>
                <a:cubicBezTo>
                  <a:pt x="3" y="7"/>
                  <a:pt x="3" y="7"/>
                  <a:pt x="3" y="7"/>
                </a:cubicBezTo>
                <a:cubicBezTo>
                  <a:pt x="3" y="6"/>
                  <a:pt x="2" y="5"/>
                  <a:pt x="3" y="5"/>
                </a:cubicBezTo>
                <a:cubicBezTo>
                  <a:pt x="4" y="4"/>
                  <a:pt x="5" y="4"/>
                  <a:pt x="6" y="4"/>
                </a:cubicBezTo>
                <a:cubicBezTo>
                  <a:pt x="40" y="32"/>
                  <a:pt x="40" y="32"/>
                  <a:pt x="40" y="32"/>
                </a:cubicBezTo>
                <a:cubicBezTo>
                  <a:pt x="41" y="33"/>
                  <a:pt x="41" y="33"/>
                  <a:pt x="42" y="33"/>
                </a:cubicBezTo>
                <a:cubicBezTo>
                  <a:pt x="43" y="34"/>
                  <a:pt x="45" y="35"/>
                  <a:pt x="46" y="35"/>
                </a:cubicBezTo>
                <a:cubicBezTo>
                  <a:pt x="48" y="35"/>
                  <a:pt x="49" y="34"/>
                  <a:pt x="51" y="33"/>
                </a:cubicBezTo>
                <a:cubicBezTo>
                  <a:pt x="51" y="33"/>
                  <a:pt x="51" y="33"/>
                  <a:pt x="52" y="32"/>
                </a:cubicBezTo>
                <a:cubicBezTo>
                  <a:pt x="87" y="4"/>
                  <a:pt x="87" y="4"/>
                  <a:pt x="87" y="4"/>
                </a:cubicBezTo>
                <a:cubicBezTo>
                  <a:pt x="87" y="4"/>
                  <a:pt x="87" y="4"/>
                  <a:pt x="87" y="4"/>
                </a:cubicBezTo>
                <a:cubicBezTo>
                  <a:pt x="87" y="4"/>
                  <a:pt x="88" y="4"/>
                  <a:pt x="89" y="5"/>
                </a:cubicBezTo>
                <a:cubicBezTo>
                  <a:pt x="90" y="5"/>
                  <a:pt x="90" y="6"/>
                  <a:pt x="89" y="7"/>
                </a:cubicBezTo>
                <a:cubicBezTo>
                  <a:pt x="54" y="35"/>
                  <a:pt x="54" y="35"/>
                  <a:pt x="54" y="35"/>
                </a:cubicBezTo>
                <a:cubicBezTo>
                  <a:pt x="89" y="58"/>
                  <a:pt x="89" y="58"/>
                  <a:pt x="89" y="58"/>
                </a:cubicBezTo>
                <a:cubicBezTo>
                  <a:pt x="89" y="59"/>
                  <a:pt x="90" y="60"/>
                  <a:pt x="89" y="6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3" name="Freeform 372"/>
          <p:cNvSpPr>
            <a:spLocks/>
          </p:cNvSpPr>
          <p:nvPr/>
        </p:nvSpPr>
        <p:spPr bwMode="auto">
          <a:xfrm>
            <a:off x="4911725" y="3551238"/>
            <a:ext cx="393700" cy="457200"/>
          </a:xfrm>
          <a:custGeom>
            <a:avLst/>
            <a:gdLst>
              <a:gd name="T0" fmla="*/ 2147483647 w 74"/>
              <a:gd name="T1" fmla="*/ 2147483647 h 86"/>
              <a:gd name="T2" fmla="*/ 2147483647 w 74"/>
              <a:gd name="T3" fmla="*/ 2147483647 h 86"/>
              <a:gd name="T4" fmla="*/ 2147483647 w 74"/>
              <a:gd name="T5" fmla="*/ 2147483647 h 86"/>
              <a:gd name="T6" fmla="*/ 2147483647 w 74"/>
              <a:gd name="T7" fmla="*/ 2147483647 h 86"/>
              <a:gd name="T8" fmla="*/ 2147483647 w 74"/>
              <a:gd name="T9" fmla="*/ 2147483647 h 86"/>
              <a:gd name="T10" fmla="*/ 2147483647 w 74"/>
              <a:gd name="T11" fmla="*/ 2147483647 h 86"/>
              <a:gd name="T12" fmla="*/ 2147483647 w 74"/>
              <a:gd name="T13" fmla="*/ 2147483647 h 86"/>
              <a:gd name="T14" fmla="*/ 2147483647 w 74"/>
              <a:gd name="T15" fmla="*/ 2147483647 h 86"/>
              <a:gd name="T16" fmla="*/ 2147483647 w 74"/>
              <a:gd name="T17" fmla="*/ 2147483647 h 86"/>
              <a:gd name="T18" fmla="*/ 2147483647 w 74"/>
              <a:gd name="T19" fmla="*/ 2147483647 h 86"/>
              <a:gd name="T20" fmla="*/ 2147483647 w 74"/>
              <a:gd name="T21" fmla="*/ 2147483647 h 86"/>
              <a:gd name="T22" fmla="*/ 2147483647 w 74"/>
              <a:gd name="T23" fmla="*/ 2147483647 h 86"/>
              <a:gd name="T24" fmla="*/ 2147483647 w 74"/>
              <a:gd name="T25" fmla="*/ 2147483647 h 86"/>
              <a:gd name="T26" fmla="*/ 2147483647 w 74"/>
              <a:gd name="T27" fmla="*/ 2147483647 h 86"/>
              <a:gd name="T28" fmla="*/ 2147483647 w 74"/>
              <a:gd name="T29" fmla="*/ 2147483647 h 86"/>
              <a:gd name="T30" fmla="*/ 2147483647 w 74"/>
              <a:gd name="T31" fmla="*/ 2147483647 h 86"/>
              <a:gd name="T32" fmla="*/ 2147483647 w 74"/>
              <a:gd name="T33" fmla="*/ 2147483647 h 86"/>
              <a:gd name="T34" fmla="*/ 2147483647 w 74"/>
              <a:gd name="T35" fmla="*/ 2147483647 h 86"/>
              <a:gd name="T36" fmla="*/ 2147483647 w 74"/>
              <a:gd name="T37" fmla="*/ 2147483647 h 86"/>
              <a:gd name="T38" fmla="*/ 2147483647 w 74"/>
              <a:gd name="T39" fmla="*/ 2147483647 h 86"/>
              <a:gd name="T40" fmla="*/ 2147483647 w 74"/>
              <a:gd name="T41" fmla="*/ 2147483647 h 86"/>
              <a:gd name="T42" fmla="*/ 2147483647 w 74"/>
              <a:gd name="T43" fmla="*/ 2147483647 h 86"/>
              <a:gd name="T44" fmla="*/ 2147483647 w 74"/>
              <a:gd name="T45" fmla="*/ 2147483647 h 86"/>
              <a:gd name="T46" fmla="*/ 2147483647 w 74"/>
              <a:gd name="T47" fmla="*/ 2147483647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4" h="86">
                <a:moveTo>
                  <a:pt x="64" y="4"/>
                </a:moveTo>
                <a:cubicBezTo>
                  <a:pt x="64" y="4"/>
                  <a:pt x="64" y="4"/>
                  <a:pt x="64" y="4"/>
                </a:cubicBezTo>
                <a:cubicBezTo>
                  <a:pt x="58" y="0"/>
                  <a:pt x="49" y="1"/>
                  <a:pt x="45" y="7"/>
                </a:cubicBezTo>
                <a:cubicBezTo>
                  <a:pt x="21" y="40"/>
                  <a:pt x="21" y="40"/>
                  <a:pt x="21" y="40"/>
                </a:cubicBezTo>
                <a:cubicBezTo>
                  <a:pt x="16" y="47"/>
                  <a:pt x="18" y="55"/>
                  <a:pt x="24" y="60"/>
                </a:cubicBezTo>
                <a:cubicBezTo>
                  <a:pt x="30" y="64"/>
                  <a:pt x="39" y="63"/>
                  <a:pt x="43" y="56"/>
                </a:cubicBezTo>
                <a:cubicBezTo>
                  <a:pt x="61" y="33"/>
                  <a:pt x="61" y="33"/>
                  <a:pt x="61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41" y="55"/>
                  <a:pt x="41" y="55"/>
                  <a:pt x="41" y="55"/>
                </a:cubicBezTo>
                <a:cubicBezTo>
                  <a:pt x="37" y="60"/>
                  <a:pt x="31" y="61"/>
                  <a:pt x="26" y="57"/>
                </a:cubicBezTo>
                <a:cubicBezTo>
                  <a:pt x="21" y="54"/>
                  <a:pt x="20" y="47"/>
                  <a:pt x="23" y="42"/>
                </a:cubicBezTo>
                <a:cubicBezTo>
                  <a:pt x="47" y="9"/>
                  <a:pt x="47" y="9"/>
                  <a:pt x="47" y="9"/>
                </a:cubicBezTo>
                <a:cubicBezTo>
                  <a:pt x="51" y="4"/>
                  <a:pt x="58" y="3"/>
                  <a:pt x="62" y="6"/>
                </a:cubicBezTo>
                <a:cubicBezTo>
                  <a:pt x="69" y="11"/>
                  <a:pt x="70" y="21"/>
                  <a:pt x="65" y="28"/>
                </a:cubicBezTo>
                <a:cubicBezTo>
                  <a:pt x="32" y="74"/>
                  <a:pt x="32" y="74"/>
                  <a:pt x="32" y="74"/>
                </a:cubicBezTo>
                <a:cubicBezTo>
                  <a:pt x="27" y="81"/>
                  <a:pt x="17" y="82"/>
                  <a:pt x="11" y="78"/>
                </a:cubicBezTo>
                <a:cubicBezTo>
                  <a:pt x="4" y="73"/>
                  <a:pt x="3" y="64"/>
                  <a:pt x="8" y="57"/>
                </a:cubicBezTo>
                <a:cubicBezTo>
                  <a:pt x="33" y="22"/>
                  <a:pt x="33" y="22"/>
                  <a:pt x="33" y="22"/>
                </a:cubicBezTo>
                <a:cubicBezTo>
                  <a:pt x="30" y="20"/>
                  <a:pt x="30" y="20"/>
                  <a:pt x="30" y="20"/>
                </a:cubicBezTo>
                <a:cubicBezTo>
                  <a:pt x="6" y="55"/>
                  <a:pt x="6" y="55"/>
                  <a:pt x="6" y="55"/>
                </a:cubicBezTo>
                <a:cubicBezTo>
                  <a:pt x="0" y="63"/>
                  <a:pt x="1" y="74"/>
                  <a:pt x="9" y="80"/>
                </a:cubicBezTo>
                <a:cubicBezTo>
                  <a:pt x="17" y="86"/>
                  <a:pt x="28" y="84"/>
                  <a:pt x="34" y="76"/>
                </a:cubicBezTo>
                <a:cubicBezTo>
                  <a:pt x="68" y="29"/>
                  <a:pt x="68" y="29"/>
                  <a:pt x="68" y="29"/>
                </a:cubicBezTo>
                <a:cubicBezTo>
                  <a:pt x="74" y="21"/>
                  <a:pt x="72" y="10"/>
                  <a:pt x="64" y="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Freeform 373"/>
          <p:cNvSpPr>
            <a:spLocks noEditPoints="1"/>
          </p:cNvSpPr>
          <p:nvPr/>
        </p:nvSpPr>
        <p:spPr bwMode="auto">
          <a:xfrm>
            <a:off x="3838575" y="3532188"/>
            <a:ext cx="552450" cy="495300"/>
          </a:xfrm>
          <a:custGeom>
            <a:avLst/>
            <a:gdLst>
              <a:gd name="T0" fmla="*/ 2147483647 w 104"/>
              <a:gd name="T1" fmla="*/ 2147483647 h 93"/>
              <a:gd name="T2" fmla="*/ 2147483647 w 104"/>
              <a:gd name="T3" fmla="*/ 2147483647 h 93"/>
              <a:gd name="T4" fmla="*/ 2147483647 w 104"/>
              <a:gd name="T5" fmla="*/ 0 h 93"/>
              <a:gd name="T6" fmla="*/ 2147483647 w 104"/>
              <a:gd name="T7" fmla="*/ 2147483647 h 93"/>
              <a:gd name="T8" fmla="*/ 2147483647 w 104"/>
              <a:gd name="T9" fmla="*/ 2147483647 h 93"/>
              <a:gd name="T10" fmla="*/ 0 w 104"/>
              <a:gd name="T11" fmla="*/ 2147483647 h 93"/>
              <a:gd name="T12" fmla="*/ 2147483647 w 104"/>
              <a:gd name="T13" fmla="*/ 2147483647 h 93"/>
              <a:gd name="T14" fmla="*/ 2147483647 w 104"/>
              <a:gd name="T15" fmla="*/ 2147483647 h 93"/>
              <a:gd name="T16" fmla="*/ 2147483647 w 104"/>
              <a:gd name="T17" fmla="*/ 2147483647 h 93"/>
              <a:gd name="T18" fmla="*/ 2147483647 w 104"/>
              <a:gd name="T19" fmla="*/ 2147483647 h 93"/>
              <a:gd name="T20" fmla="*/ 2147483647 w 104"/>
              <a:gd name="T21" fmla="*/ 2147483647 h 93"/>
              <a:gd name="T22" fmla="*/ 2147483647 w 104"/>
              <a:gd name="T23" fmla="*/ 2147483647 h 93"/>
              <a:gd name="T24" fmla="*/ 2147483647 w 104"/>
              <a:gd name="T25" fmla="*/ 2147483647 h 93"/>
              <a:gd name="T26" fmla="*/ 2147483647 w 104"/>
              <a:gd name="T27" fmla="*/ 2147483647 h 93"/>
              <a:gd name="T28" fmla="*/ 2147483647 w 104"/>
              <a:gd name="T29" fmla="*/ 2147483647 h 93"/>
              <a:gd name="T30" fmla="*/ 2147483647 w 104"/>
              <a:gd name="T31" fmla="*/ 2147483647 h 93"/>
              <a:gd name="T32" fmla="*/ 2147483647 w 104"/>
              <a:gd name="T33" fmla="*/ 2147483647 h 93"/>
              <a:gd name="T34" fmla="*/ 2147483647 w 104"/>
              <a:gd name="T35" fmla="*/ 2147483647 h 93"/>
              <a:gd name="T36" fmla="*/ 2147483647 w 104"/>
              <a:gd name="T37" fmla="*/ 2147483647 h 93"/>
              <a:gd name="T38" fmla="*/ 2147483647 w 104"/>
              <a:gd name="T39" fmla="*/ 2147483647 h 93"/>
              <a:gd name="T40" fmla="*/ 2147483647 w 104"/>
              <a:gd name="T41" fmla="*/ 2147483647 h 93"/>
              <a:gd name="T42" fmla="*/ 2147483647 w 104"/>
              <a:gd name="T43" fmla="*/ 2147483647 h 93"/>
              <a:gd name="T44" fmla="*/ 2147483647 w 104"/>
              <a:gd name="T45" fmla="*/ 2147483647 h 93"/>
              <a:gd name="T46" fmla="*/ 2147483647 w 104"/>
              <a:gd name="T47" fmla="*/ 2147483647 h 93"/>
              <a:gd name="T48" fmla="*/ 2147483647 w 104"/>
              <a:gd name="T49" fmla="*/ 2147483647 h 93"/>
              <a:gd name="T50" fmla="*/ 2147483647 w 104"/>
              <a:gd name="T51" fmla="*/ 2147483647 h 93"/>
              <a:gd name="T52" fmla="*/ 2147483647 w 104"/>
              <a:gd name="T53" fmla="*/ 2147483647 h 93"/>
              <a:gd name="T54" fmla="*/ 2147483647 w 104"/>
              <a:gd name="T55" fmla="*/ 2147483647 h 93"/>
              <a:gd name="T56" fmla="*/ 2147483647 w 104"/>
              <a:gd name="T57" fmla="*/ 2147483647 h 93"/>
              <a:gd name="T58" fmla="*/ 2147483647 w 104"/>
              <a:gd name="T59" fmla="*/ 2147483647 h 93"/>
              <a:gd name="T60" fmla="*/ 2147483647 w 104"/>
              <a:gd name="T61" fmla="*/ 2147483647 h 93"/>
              <a:gd name="T62" fmla="*/ 2147483647 w 104"/>
              <a:gd name="T63" fmla="*/ 2147483647 h 93"/>
              <a:gd name="T64" fmla="*/ 2147483647 w 104"/>
              <a:gd name="T65" fmla="*/ 2147483647 h 93"/>
              <a:gd name="T66" fmla="*/ 2147483647 w 104"/>
              <a:gd name="T67" fmla="*/ 2147483647 h 93"/>
              <a:gd name="T68" fmla="*/ 2147483647 w 104"/>
              <a:gd name="T69" fmla="*/ 2147483647 h 93"/>
              <a:gd name="T70" fmla="*/ 2147483647 w 104"/>
              <a:gd name="T71" fmla="*/ 2147483647 h 93"/>
              <a:gd name="T72" fmla="*/ 2147483647 w 104"/>
              <a:gd name="T73" fmla="*/ 2147483647 h 9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4" h="93">
                <a:moveTo>
                  <a:pt x="103" y="81"/>
                </a:moveTo>
                <a:cubicBezTo>
                  <a:pt x="60" y="5"/>
                  <a:pt x="60" y="5"/>
                  <a:pt x="60" y="5"/>
                </a:cubicBezTo>
                <a:cubicBezTo>
                  <a:pt x="58" y="2"/>
                  <a:pt x="55" y="0"/>
                  <a:pt x="52" y="0"/>
                </a:cubicBezTo>
                <a:cubicBezTo>
                  <a:pt x="49" y="0"/>
                  <a:pt x="46" y="2"/>
                  <a:pt x="45" y="5"/>
                </a:cubicBezTo>
                <a:cubicBezTo>
                  <a:pt x="1" y="81"/>
                  <a:pt x="1" y="81"/>
                  <a:pt x="1" y="81"/>
                </a:cubicBezTo>
                <a:cubicBezTo>
                  <a:pt x="0" y="82"/>
                  <a:pt x="0" y="83"/>
                  <a:pt x="0" y="85"/>
                </a:cubicBezTo>
                <a:cubicBezTo>
                  <a:pt x="0" y="86"/>
                  <a:pt x="0" y="88"/>
                  <a:pt x="1" y="89"/>
                </a:cubicBezTo>
                <a:cubicBezTo>
                  <a:pt x="3" y="92"/>
                  <a:pt x="5" y="93"/>
                  <a:pt x="8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9" y="93"/>
                  <a:pt x="102" y="92"/>
                  <a:pt x="103" y="89"/>
                </a:cubicBezTo>
                <a:cubicBezTo>
                  <a:pt x="104" y="88"/>
                  <a:pt x="104" y="86"/>
                  <a:pt x="104" y="85"/>
                </a:cubicBezTo>
                <a:cubicBezTo>
                  <a:pt x="104" y="83"/>
                  <a:pt x="104" y="82"/>
                  <a:pt x="103" y="81"/>
                </a:cubicBezTo>
                <a:close/>
                <a:moveTo>
                  <a:pt x="97" y="86"/>
                </a:moveTo>
                <a:cubicBezTo>
                  <a:pt x="97" y="86"/>
                  <a:pt x="96" y="86"/>
                  <a:pt x="96" y="86"/>
                </a:cubicBezTo>
                <a:cubicBezTo>
                  <a:pt x="8" y="86"/>
                  <a:pt x="8" y="86"/>
                  <a:pt x="8" y="86"/>
                </a:cubicBezTo>
                <a:cubicBezTo>
                  <a:pt x="8" y="86"/>
                  <a:pt x="7" y="86"/>
                  <a:pt x="7" y="86"/>
                </a:cubicBezTo>
                <a:cubicBezTo>
                  <a:pt x="7" y="85"/>
                  <a:pt x="7" y="85"/>
                  <a:pt x="7" y="85"/>
                </a:cubicBezTo>
                <a:cubicBezTo>
                  <a:pt x="7" y="85"/>
                  <a:pt x="7" y="84"/>
                  <a:pt x="7" y="84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8"/>
                  <a:pt x="52" y="8"/>
                  <a:pt x="5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97" y="84"/>
                  <a:pt x="97" y="84"/>
                  <a:pt x="97" y="84"/>
                </a:cubicBezTo>
                <a:cubicBezTo>
                  <a:pt x="97" y="84"/>
                  <a:pt x="97" y="85"/>
                  <a:pt x="97" y="85"/>
                </a:cubicBezTo>
                <a:cubicBezTo>
                  <a:pt x="97" y="85"/>
                  <a:pt x="97" y="85"/>
                  <a:pt x="97" y="86"/>
                </a:cubicBezTo>
                <a:close/>
                <a:moveTo>
                  <a:pt x="51" y="69"/>
                </a:moveTo>
                <a:cubicBezTo>
                  <a:pt x="47" y="69"/>
                  <a:pt x="44" y="72"/>
                  <a:pt x="44" y="76"/>
                </a:cubicBezTo>
                <a:cubicBezTo>
                  <a:pt x="44" y="80"/>
                  <a:pt x="47" y="83"/>
                  <a:pt x="51" y="83"/>
                </a:cubicBezTo>
                <a:cubicBezTo>
                  <a:pt x="55" y="83"/>
                  <a:pt x="58" y="80"/>
                  <a:pt x="58" y="76"/>
                </a:cubicBezTo>
                <a:cubicBezTo>
                  <a:pt x="58" y="72"/>
                  <a:pt x="55" y="69"/>
                  <a:pt x="51" y="69"/>
                </a:cubicBezTo>
                <a:close/>
                <a:moveTo>
                  <a:pt x="51" y="25"/>
                </a:moveTo>
                <a:cubicBezTo>
                  <a:pt x="46" y="25"/>
                  <a:pt x="42" y="29"/>
                  <a:pt x="42" y="34"/>
                </a:cubicBezTo>
                <a:cubicBezTo>
                  <a:pt x="42" y="35"/>
                  <a:pt x="42" y="36"/>
                  <a:pt x="42" y="37"/>
                </a:cubicBezTo>
                <a:cubicBezTo>
                  <a:pt x="45" y="67"/>
                  <a:pt x="45" y="67"/>
                  <a:pt x="45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61" y="37"/>
                  <a:pt x="61" y="37"/>
                  <a:pt x="61" y="37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29"/>
                  <a:pt x="57" y="25"/>
                  <a:pt x="51" y="2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5" name="Freeform 374"/>
          <p:cNvSpPr>
            <a:spLocks noEditPoints="1"/>
          </p:cNvSpPr>
          <p:nvPr/>
        </p:nvSpPr>
        <p:spPr bwMode="auto">
          <a:xfrm>
            <a:off x="2849563" y="3554413"/>
            <a:ext cx="466725" cy="452437"/>
          </a:xfrm>
          <a:custGeom>
            <a:avLst/>
            <a:gdLst>
              <a:gd name="T0" fmla="*/ 2147483647 w 88"/>
              <a:gd name="T1" fmla="*/ 2147483647 h 85"/>
              <a:gd name="T2" fmla="*/ 2147483647 w 88"/>
              <a:gd name="T3" fmla="*/ 2147483647 h 85"/>
              <a:gd name="T4" fmla="*/ 2147483647 w 88"/>
              <a:gd name="T5" fmla="*/ 2147483647 h 85"/>
              <a:gd name="T6" fmla="*/ 2147483647 w 88"/>
              <a:gd name="T7" fmla="*/ 2147483647 h 85"/>
              <a:gd name="T8" fmla="*/ 2147483647 w 88"/>
              <a:gd name="T9" fmla="*/ 2147483647 h 85"/>
              <a:gd name="T10" fmla="*/ 2147483647 w 88"/>
              <a:gd name="T11" fmla="*/ 2147483647 h 85"/>
              <a:gd name="T12" fmla="*/ 2147483647 w 88"/>
              <a:gd name="T13" fmla="*/ 2147483647 h 85"/>
              <a:gd name="T14" fmla="*/ 2147483647 w 88"/>
              <a:gd name="T15" fmla="*/ 2147483647 h 85"/>
              <a:gd name="T16" fmla="*/ 2147483647 w 88"/>
              <a:gd name="T17" fmla="*/ 2147483647 h 85"/>
              <a:gd name="T18" fmla="*/ 2147483647 w 88"/>
              <a:gd name="T19" fmla="*/ 2147483647 h 85"/>
              <a:gd name="T20" fmla="*/ 2147483647 w 88"/>
              <a:gd name="T21" fmla="*/ 2147483647 h 85"/>
              <a:gd name="T22" fmla="*/ 2147483647 w 88"/>
              <a:gd name="T23" fmla="*/ 2147483647 h 85"/>
              <a:gd name="T24" fmla="*/ 2147483647 w 88"/>
              <a:gd name="T25" fmla="*/ 2147483647 h 85"/>
              <a:gd name="T26" fmla="*/ 2147483647 w 88"/>
              <a:gd name="T27" fmla="*/ 2147483647 h 85"/>
              <a:gd name="T28" fmla="*/ 2147483647 w 88"/>
              <a:gd name="T29" fmla="*/ 2147483647 h 85"/>
              <a:gd name="T30" fmla="*/ 2147483647 w 88"/>
              <a:gd name="T31" fmla="*/ 2147483647 h 85"/>
              <a:gd name="T32" fmla="*/ 2147483647 w 88"/>
              <a:gd name="T33" fmla="*/ 2147483647 h 85"/>
              <a:gd name="T34" fmla="*/ 2147483647 w 88"/>
              <a:gd name="T35" fmla="*/ 2147483647 h 85"/>
              <a:gd name="T36" fmla="*/ 2147483647 w 88"/>
              <a:gd name="T37" fmla="*/ 2147483647 h 85"/>
              <a:gd name="T38" fmla="*/ 2147483647 w 88"/>
              <a:gd name="T39" fmla="*/ 2147483647 h 85"/>
              <a:gd name="T40" fmla="*/ 2147483647 w 88"/>
              <a:gd name="T41" fmla="*/ 2147483647 h 85"/>
              <a:gd name="T42" fmla="*/ 2147483647 w 88"/>
              <a:gd name="T43" fmla="*/ 2147483647 h 85"/>
              <a:gd name="T44" fmla="*/ 2147483647 w 88"/>
              <a:gd name="T45" fmla="*/ 2147483647 h 85"/>
              <a:gd name="T46" fmla="*/ 2147483647 w 88"/>
              <a:gd name="T47" fmla="*/ 2147483647 h 85"/>
              <a:gd name="T48" fmla="*/ 2147483647 w 88"/>
              <a:gd name="T49" fmla="*/ 2147483647 h 85"/>
              <a:gd name="T50" fmla="*/ 2147483647 w 88"/>
              <a:gd name="T51" fmla="*/ 2147483647 h 85"/>
              <a:gd name="T52" fmla="*/ 2147483647 w 88"/>
              <a:gd name="T53" fmla="*/ 2147483647 h 85"/>
              <a:gd name="T54" fmla="*/ 2147483647 w 88"/>
              <a:gd name="T55" fmla="*/ 2147483647 h 85"/>
              <a:gd name="T56" fmla="*/ 2147483647 w 88"/>
              <a:gd name="T57" fmla="*/ 2147483647 h 85"/>
              <a:gd name="T58" fmla="*/ 2147483647 w 88"/>
              <a:gd name="T59" fmla="*/ 2147483647 h 85"/>
              <a:gd name="T60" fmla="*/ 2147483647 w 88"/>
              <a:gd name="T61" fmla="*/ 2147483647 h 85"/>
              <a:gd name="T62" fmla="*/ 2147483647 w 88"/>
              <a:gd name="T63" fmla="*/ 0 h 85"/>
              <a:gd name="T64" fmla="*/ 2147483647 w 88"/>
              <a:gd name="T65" fmla="*/ 2147483647 h 85"/>
              <a:gd name="T66" fmla="*/ 2147483647 w 88"/>
              <a:gd name="T67" fmla="*/ 2147483647 h 85"/>
              <a:gd name="T68" fmla="*/ 2147483647 w 88"/>
              <a:gd name="T69" fmla="*/ 2147483647 h 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88" h="85">
                <a:moveTo>
                  <a:pt x="5" y="25"/>
                </a:moveTo>
                <a:cubicBezTo>
                  <a:pt x="26" y="85"/>
                  <a:pt x="26" y="85"/>
                  <a:pt x="26" y="85"/>
                </a:cubicBezTo>
                <a:cubicBezTo>
                  <a:pt x="62" y="85"/>
                  <a:pt x="62" y="85"/>
                  <a:pt x="62" y="85"/>
                </a:cubicBezTo>
                <a:cubicBezTo>
                  <a:pt x="65" y="77"/>
                  <a:pt x="65" y="77"/>
                  <a:pt x="65" y="77"/>
                </a:cubicBezTo>
                <a:cubicBezTo>
                  <a:pt x="67" y="71"/>
                  <a:pt x="67" y="71"/>
                  <a:pt x="67" y="71"/>
                </a:cubicBezTo>
                <a:cubicBezTo>
                  <a:pt x="69" y="65"/>
                  <a:pt x="69" y="65"/>
                  <a:pt x="69" y="65"/>
                </a:cubicBezTo>
                <a:cubicBezTo>
                  <a:pt x="71" y="59"/>
                  <a:pt x="71" y="59"/>
                  <a:pt x="71" y="59"/>
                </a:cubicBezTo>
                <a:cubicBezTo>
                  <a:pt x="73" y="52"/>
                  <a:pt x="73" y="52"/>
                  <a:pt x="73" y="52"/>
                </a:cubicBezTo>
                <a:cubicBezTo>
                  <a:pt x="75" y="47"/>
                  <a:pt x="75" y="47"/>
                  <a:pt x="75" y="47"/>
                </a:cubicBezTo>
                <a:cubicBezTo>
                  <a:pt x="77" y="42"/>
                  <a:pt x="77" y="42"/>
                  <a:pt x="77" y="42"/>
                </a:cubicBezTo>
                <a:cubicBezTo>
                  <a:pt x="79" y="36"/>
                  <a:pt x="79" y="36"/>
                  <a:pt x="79" y="36"/>
                </a:cubicBezTo>
                <a:cubicBezTo>
                  <a:pt x="83" y="23"/>
                  <a:pt x="83" y="23"/>
                  <a:pt x="83" y="23"/>
                </a:cubicBezTo>
                <a:cubicBezTo>
                  <a:pt x="4" y="23"/>
                  <a:pt x="4" y="23"/>
                  <a:pt x="4" y="23"/>
                </a:cubicBezTo>
                <a:lnTo>
                  <a:pt x="5" y="25"/>
                </a:lnTo>
                <a:close/>
                <a:moveTo>
                  <a:pt x="78" y="26"/>
                </a:moveTo>
                <a:cubicBezTo>
                  <a:pt x="77" y="31"/>
                  <a:pt x="77" y="31"/>
                  <a:pt x="77" y="31"/>
                </a:cubicBezTo>
                <a:cubicBezTo>
                  <a:pt x="75" y="26"/>
                  <a:pt x="75" y="26"/>
                  <a:pt x="75" y="26"/>
                </a:cubicBezTo>
                <a:lnTo>
                  <a:pt x="78" y="26"/>
                </a:lnTo>
                <a:close/>
                <a:moveTo>
                  <a:pt x="71" y="26"/>
                </a:moveTo>
                <a:cubicBezTo>
                  <a:pt x="75" y="36"/>
                  <a:pt x="75" y="36"/>
                  <a:pt x="75" y="36"/>
                </a:cubicBezTo>
                <a:cubicBezTo>
                  <a:pt x="73" y="41"/>
                  <a:pt x="73" y="41"/>
                  <a:pt x="73" y="41"/>
                </a:cubicBezTo>
                <a:cubicBezTo>
                  <a:pt x="68" y="26"/>
                  <a:pt x="68" y="26"/>
                  <a:pt x="68" y="26"/>
                </a:cubicBezTo>
                <a:lnTo>
                  <a:pt x="71" y="26"/>
                </a:lnTo>
                <a:close/>
                <a:moveTo>
                  <a:pt x="64" y="26"/>
                </a:moveTo>
                <a:cubicBezTo>
                  <a:pt x="71" y="47"/>
                  <a:pt x="71" y="47"/>
                  <a:pt x="71" y="47"/>
                </a:cubicBezTo>
                <a:cubicBezTo>
                  <a:pt x="69" y="53"/>
                  <a:pt x="69" y="53"/>
                  <a:pt x="69" y="53"/>
                </a:cubicBezTo>
                <a:cubicBezTo>
                  <a:pt x="60" y="26"/>
                  <a:pt x="60" y="26"/>
                  <a:pt x="60" y="26"/>
                </a:cubicBezTo>
                <a:lnTo>
                  <a:pt x="64" y="26"/>
                </a:lnTo>
                <a:close/>
                <a:moveTo>
                  <a:pt x="56" y="26"/>
                </a:moveTo>
                <a:cubicBezTo>
                  <a:pt x="67" y="59"/>
                  <a:pt x="67" y="59"/>
                  <a:pt x="67" y="59"/>
                </a:cubicBezTo>
                <a:cubicBezTo>
                  <a:pt x="65" y="66"/>
                  <a:pt x="65" y="66"/>
                  <a:pt x="65" y="66"/>
                </a:cubicBezTo>
                <a:cubicBezTo>
                  <a:pt x="51" y="26"/>
                  <a:pt x="51" y="26"/>
                  <a:pt x="51" y="26"/>
                </a:cubicBezTo>
                <a:lnTo>
                  <a:pt x="56" y="26"/>
                </a:lnTo>
                <a:close/>
                <a:moveTo>
                  <a:pt x="47" y="26"/>
                </a:moveTo>
                <a:cubicBezTo>
                  <a:pt x="63" y="71"/>
                  <a:pt x="63" y="71"/>
                  <a:pt x="63" y="71"/>
                </a:cubicBezTo>
                <a:cubicBezTo>
                  <a:pt x="61" y="78"/>
                  <a:pt x="61" y="78"/>
                  <a:pt x="61" y="78"/>
                </a:cubicBezTo>
                <a:cubicBezTo>
                  <a:pt x="42" y="26"/>
                  <a:pt x="42" y="26"/>
                  <a:pt x="42" y="26"/>
                </a:cubicBezTo>
                <a:lnTo>
                  <a:pt x="47" y="26"/>
                </a:lnTo>
                <a:close/>
                <a:moveTo>
                  <a:pt x="39" y="26"/>
                </a:moveTo>
                <a:cubicBezTo>
                  <a:pt x="58" y="82"/>
                  <a:pt x="58" y="82"/>
                  <a:pt x="58" y="82"/>
                </a:cubicBezTo>
                <a:cubicBezTo>
                  <a:pt x="54" y="82"/>
                  <a:pt x="54" y="82"/>
                  <a:pt x="54" y="82"/>
                </a:cubicBezTo>
                <a:cubicBezTo>
                  <a:pt x="34" y="26"/>
                  <a:pt x="34" y="26"/>
                  <a:pt x="34" y="26"/>
                </a:cubicBezTo>
                <a:lnTo>
                  <a:pt x="39" y="26"/>
                </a:lnTo>
                <a:close/>
                <a:moveTo>
                  <a:pt x="30" y="26"/>
                </a:moveTo>
                <a:cubicBezTo>
                  <a:pt x="50" y="82"/>
                  <a:pt x="50" y="82"/>
                  <a:pt x="50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25" y="26"/>
                  <a:pt x="25" y="26"/>
                  <a:pt x="25" y="26"/>
                </a:cubicBezTo>
                <a:lnTo>
                  <a:pt x="30" y="26"/>
                </a:lnTo>
                <a:close/>
                <a:moveTo>
                  <a:pt x="21" y="26"/>
                </a:moveTo>
                <a:cubicBezTo>
                  <a:pt x="41" y="82"/>
                  <a:pt x="41" y="82"/>
                  <a:pt x="41" y="82"/>
                </a:cubicBezTo>
                <a:cubicBezTo>
                  <a:pt x="37" y="82"/>
                  <a:pt x="37" y="82"/>
                  <a:pt x="37" y="82"/>
                </a:cubicBezTo>
                <a:cubicBezTo>
                  <a:pt x="17" y="26"/>
                  <a:pt x="17" y="26"/>
                  <a:pt x="17" y="26"/>
                </a:cubicBezTo>
                <a:lnTo>
                  <a:pt x="21" y="26"/>
                </a:lnTo>
                <a:close/>
                <a:moveTo>
                  <a:pt x="13" y="26"/>
                </a:moveTo>
                <a:cubicBezTo>
                  <a:pt x="33" y="82"/>
                  <a:pt x="33" y="82"/>
                  <a:pt x="33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9" y="26"/>
                  <a:pt x="9" y="26"/>
                  <a:pt x="9" y="26"/>
                </a:cubicBezTo>
                <a:lnTo>
                  <a:pt x="13" y="26"/>
                </a:lnTo>
                <a:close/>
                <a:moveTo>
                  <a:pt x="80" y="8"/>
                </a:moveTo>
                <a:cubicBezTo>
                  <a:pt x="72" y="8"/>
                  <a:pt x="59" y="8"/>
                  <a:pt x="59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3"/>
                  <a:pt x="53" y="0"/>
                  <a:pt x="4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5" y="0"/>
                  <a:pt x="31" y="3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8"/>
                  <a:pt x="16" y="8"/>
                  <a:pt x="8" y="8"/>
                </a:cubicBezTo>
                <a:cubicBezTo>
                  <a:pt x="0" y="8"/>
                  <a:pt x="0" y="16"/>
                  <a:pt x="0" y="16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16"/>
                  <a:pt x="87" y="8"/>
                  <a:pt x="80" y="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Freeform 383"/>
          <p:cNvSpPr>
            <a:spLocks noEditPoints="1"/>
          </p:cNvSpPr>
          <p:nvPr/>
        </p:nvSpPr>
        <p:spPr bwMode="auto">
          <a:xfrm>
            <a:off x="7747000" y="3551238"/>
            <a:ext cx="457200" cy="458787"/>
          </a:xfrm>
          <a:custGeom>
            <a:avLst/>
            <a:gdLst>
              <a:gd name="T0" fmla="*/ 2147483647 w 86"/>
              <a:gd name="T1" fmla="*/ 2147483647 h 86"/>
              <a:gd name="T2" fmla="*/ 2147483647 w 86"/>
              <a:gd name="T3" fmla="*/ 2147483647 h 86"/>
              <a:gd name="T4" fmla="*/ 2147483647 w 86"/>
              <a:gd name="T5" fmla="*/ 2147483647 h 86"/>
              <a:gd name="T6" fmla="*/ 2147483647 w 86"/>
              <a:gd name="T7" fmla="*/ 2147483647 h 86"/>
              <a:gd name="T8" fmla="*/ 2147483647 w 86"/>
              <a:gd name="T9" fmla="*/ 2147483647 h 86"/>
              <a:gd name="T10" fmla="*/ 2147483647 w 86"/>
              <a:gd name="T11" fmla="*/ 2147483647 h 86"/>
              <a:gd name="T12" fmla="*/ 2147483647 w 86"/>
              <a:gd name="T13" fmla="*/ 2147483647 h 86"/>
              <a:gd name="T14" fmla="*/ 2147483647 w 86"/>
              <a:gd name="T15" fmla="*/ 2147483647 h 86"/>
              <a:gd name="T16" fmla="*/ 2147483647 w 86"/>
              <a:gd name="T17" fmla="*/ 2147483647 h 86"/>
              <a:gd name="T18" fmla="*/ 2147483647 w 86"/>
              <a:gd name="T19" fmla="*/ 2147483647 h 86"/>
              <a:gd name="T20" fmla="*/ 2147483647 w 86"/>
              <a:gd name="T21" fmla="*/ 2147483647 h 86"/>
              <a:gd name="T22" fmla="*/ 2147483647 w 86"/>
              <a:gd name="T23" fmla="*/ 2147483647 h 86"/>
              <a:gd name="T24" fmla="*/ 2147483647 w 86"/>
              <a:gd name="T25" fmla="*/ 2147483647 h 86"/>
              <a:gd name="T26" fmla="*/ 2147483647 w 86"/>
              <a:gd name="T27" fmla="*/ 2147483647 h 86"/>
              <a:gd name="T28" fmla="*/ 2147483647 w 86"/>
              <a:gd name="T29" fmla="*/ 2147483647 h 86"/>
              <a:gd name="T30" fmla="*/ 2147483647 w 86"/>
              <a:gd name="T31" fmla="*/ 2147483647 h 86"/>
              <a:gd name="T32" fmla="*/ 2147483647 w 86"/>
              <a:gd name="T33" fmla="*/ 2147483647 h 86"/>
              <a:gd name="T34" fmla="*/ 2147483647 w 86"/>
              <a:gd name="T35" fmla="*/ 2147483647 h 86"/>
              <a:gd name="T36" fmla="*/ 2147483647 w 86"/>
              <a:gd name="T37" fmla="*/ 2147483647 h 86"/>
              <a:gd name="T38" fmla="*/ 2147483647 w 86"/>
              <a:gd name="T39" fmla="*/ 2147483647 h 86"/>
              <a:gd name="T40" fmla="*/ 2147483647 w 86"/>
              <a:gd name="T41" fmla="*/ 2147483647 h 86"/>
              <a:gd name="T42" fmla="*/ 2147483647 w 86"/>
              <a:gd name="T43" fmla="*/ 2147483647 h 86"/>
              <a:gd name="T44" fmla="*/ 2147483647 w 86"/>
              <a:gd name="T45" fmla="*/ 2147483647 h 86"/>
              <a:gd name="T46" fmla="*/ 2147483647 w 86"/>
              <a:gd name="T47" fmla="*/ 2147483647 h 86"/>
              <a:gd name="T48" fmla="*/ 2147483647 w 86"/>
              <a:gd name="T49" fmla="*/ 2147483647 h 86"/>
              <a:gd name="T50" fmla="*/ 2147483647 w 86"/>
              <a:gd name="T51" fmla="*/ 2147483647 h 86"/>
              <a:gd name="T52" fmla="*/ 2147483647 w 86"/>
              <a:gd name="T53" fmla="*/ 2147483647 h 86"/>
              <a:gd name="T54" fmla="*/ 2147483647 w 86"/>
              <a:gd name="T55" fmla="*/ 2147483647 h 86"/>
              <a:gd name="T56" fmla="*/ 2147483647 w 86"/>
              <a:gd name="T57" fmla="*/ 2147483647 h 86"/>
              <a:gd name="T58" fmla="*/ 2147483647 w 86"/>
              <a:gd name="T59" fmla="*/ 2147483647 h 86"/>
              <a:gd name="T60" fmla="*/ 2147483647 w 86"/>
              <a:gd name="T61" fmla="*/ 2147483647 h 86"/>
              <a:gd name="T62" fmla="*/ 2147483647 w 86"/>
              <a:gd name="T63" fmla="*/ 2147483647 h 86"/>
              <a:gd name="T64" fmla="*/ 2147483647 w 86"/>
              <a:gd name="T65" fmla="*/ 2147483647 h 86"/>
              <a:gd name="T66" fmla="*/ 2147483647 w 86"/>
              <a:gd name="T67" fmla="*/ 2147483647 h 86"/>
              <a:gd name="T68" fmla="*/ 2147483647 w 86"/>
              <a:gd name="T69" fmla="*/ 2147483647 h 86"/>
              <a:gd name="T70" fmla="*/ 2147483647 w 86"/>
              <a:gd name="T71" fmla="*/ 2147483647 h 86"/>
              <a:gd name="T72" fmla="*/ 2147483647 w 86"/>
              <a:gd name="T73" fmla="*/ 2147483647 h 86"/>
              <a:gd name="T74" fmla="*/ 2147483647 w 86"/>
              <a:gd name="T75" fmla="*/ 2147483647 h 86"/>
              <a:gd name="T76" fmla="*/ 2147483647 w 86"/>
              <a:gd name="T77" fmla="*/ 2147483647 h 8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6" h="86">
                <a:moveTo>
                  <a:pt x="85" y="72"/>
                </a:move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4" y="29"/>
                  <a:pt x="64" y="29"/>
                  <a:pt x="64" y="29"/>
                </a:cubicBezTo>
                <a:cubicBezTo>
                  <a:pt x="65" y="26"/>
                  <a:pt x="64" y="22"/>
                  <a:pt x="62" y="20"/>
                </a:cubicBezTo>
                <a:cubicBezTo>
                  <a:pt x="43" y="2"/>
                  <a:pt x="43" y="2"/>
                  <a:pt x="43" y="2"/>
                </a:cubicBezTo>
                <a:cubicBezTo>
                  <a:pt x="42" y="0"/>
                  <a:pt x="39" y="0"/>
                  <a:pt x="37" y="2"/>
                </a:cubicBezTo>
                <a:cubicBezTo>
                  <a:pt x="36" y="3"/>
                  <a:pt x="36" y="6"/>
                  <a:pt x="37" y="8"/>
                </a:cubicBezTo>
                <a:cubicBezTo>
                  <a:pt x="56" y="26"/>
                  <a:pt x="56" y="26"/>
                  <a:pt x="56" y="26"/>
                </a:cubicBezTo>
                <a:cubicBezTo>
                  <a:pt x="50" y="50"/>
                  <a:pt x="50" y="50"/>
                  <a:pt x="50" y="50"/>
                </a:cubicBezTo>
                <a:cubicBezTo>
                  <a:pt x="27" y="56"/>
                  <a:pt x="27" y="56"/>
                  <a:pt x="27" y="56"/>
                </a:cubicBezTo>
                <a:cubicBezTo>
                  <a:pt x="8" y="37"/>
                  <a:pt x="8" y="37"/>
                  <a:pt x="8" y="37"/>
                </a:cubicBezTo>
                <a:cubicBezTo>
                  <a:pt x="6" y="36"/>
                  <a:pt x="3" y="36"/>
                  <a:pt x="2" y="37"/>
                </a:cubicBezTo>
                <a:cubicBezTo>
                  <a:pt x="0" y="39"/>
                  <a:pt x="0" y="42"/>
                  <a:pt x="2" y="43"/>
                </a:cubicBezTo>
                <a:cubicBezTo>
                  <a:pt x="20" y="62"/>
                  <a:pt x="20" y="62"/>
                  <a:pt x="20" y="62"/>
                </a:cubicBezTo>
                <a:cubicBezTo>
                  <a:pt x="22" y="64"/>
                  <a:pt x="26" y="65"/>
                  <a:pt x="29" y="64"/>
                </a:cubicBezTo>
                <a:cubicBezTo>
                  <a:pt x="47" y="60"/>
                  <a:pt x="47" y="60"/>
                  <a:pt x="47" y="60"/>
                </a:cubicBezTo>
                <a:cubicBezTo>
                  <a:pt x="47" y="60"/>
                  <a:pt x="47" y="60"/>
                  <a:pt x="47" y="60"/>
                </a:cubicBezTo>
                <a:cubicBezTo>
                  <a:pt x="72" y="85"/>
                  <a:pt x="72" y="85"/>
                  <a:pt x="72" y="85"/>
                </a:cubicBezTo>
                <a:cubicBezTo>
                  <a:pt x="73" y="86"/>
                  <a:pt x="78" y="85"/>
                  <a:pt x="81" y="81"/>
                </a:cubicBezTo>
                <a:cubicBezTo>
                  <a:pt x="85" y="78"/>
                  <a:pt x="86" y="73"/>
                  <a:pt x="85" y="72"/>
                </a:cubicBezTo>
                <a:close/>
                <a:moveTo>
                  <a:pt x="24" y="49"/>
                </a:moveTo>
                <a:cubicBezTo>
                  <a:pt x="25" y="50"/>
                  <a:pt x="27" y="51"/>
                  <a:pt x="28" y="50"/>
                </a:cubicBezTo>
                <a:cubicBezTo>
                  <a:pt x="43" y="46"/>
                  <a:pt x="43" y="46"/>
                  <a:pt x="43" y="46"/>
                </a:cubicBezTo>
                <a:cubicBezTo>
                  <a:pt x="45" y="46"/>
                  <a:pt x="46" y="45"/>
                  <a:pt x="46" y="43"/>
                </a:cubicBezTo>
                <a:cubicBezTo>
                  <a:pt x="50" y="28"/>
                  <a:pt x="50" y="28"/>
                  <a:pt x="50" y="28"/>
                </a:cubicBezTo>
                <a:cubicBezTo>
                  <a:pt x="51" y="27"/>
                  <a:pt x="50" y="25"/>
                  <a:pt x="49" y="24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2"/>
                  <a:pt x="35" y="11"/>
                  <a:pt x="34" y="11"/>
                </a:cubicBezTo>
                <a:cubicBezTo>
                  <a:pt x="19" y="16"/>
                  <a:pt x="19" y="16"/>
                  <a:pt x="19" y="16"/>
                </a:cubicBezTo>
                <a:cubicBezTo>
                  <a:pt x="17" y="16"/>
                  <a:pt x="16" y="17"/>
                  <a:pt x="16" y="19"/>
                </a:cubicBezTo>
                <a:cubicBezTo>
                  <a:pt x="12" y="34"/>
                  <a:pt x="12" y="34"/>
                  <a:pt x="12" y="34"/>
                </a:cubicBezTo>
                <a:cubicBezTo>
                  <a:pt x="11" y="35"/>
                  <a:pt x="12" y="37"/>
                  <a:pt x="13" y="38"/>
                </a:cubicBezTo>
                <a:lnTo>
                  <a:pt x="24" y="49"/>
                </a:lnTo>
                <a:close/>
                <a:moveTo>
                  <a:pt x="26" y="26"/>
                </a:moveTo>
                <a:cubicBezTo>
                  <a:pt x="29" y="23"/>
                  <a:pt x="33" y="23"/>
                  <a:pt x="36" y="26"/>
                </a:cubicBezTo>
                <a:cubicBezTo>
                  <a:pt x="39" y="29"/>
                  <a:pt x="39" y="33"/>
                  <a:pt x="36" y="36"/>
                </a:cubicBezTo>
                <a:cubicBezTo>
                  <a:pt x="33" y="39"/>
                  <a:pt x="29" y="39"/>
                  <a:pt x="26" y="36"/>
                </a:cubicBezTo>
                <a:cubicBezTo>
                  <a:pt x="23" y="33"/>
                  <a:pt x="23" y="29"/>
                  <a:pt x="26" y="26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7" name="Freeform 269"/>
          <p:cNvSpPr>
            <a:spLocks noEditPoints="1"/>
          </p:cNvSpPr>
          <p:nvPr/>
        </p:nvSpPr>
        <p:spPr bwMode="auto">
          <a:xfrm>
            <a:off x="901700" y="5961063"/>
            <a:ext cx="417513" cy="577850"/>
          </a:xfrm>
          <a:custGeom>
            <a:avLst/>
            <a:gdLst>
              <a:gd name="T0" fmla="*/ 2147483647 w 69"/>
              <a:gd name="T1" fmla="*/ 2147483647 h 95"/>
              <a:gd name="T2" fmla="*/ 2147483647 w 69"/>
              <a:gd name="T3" fmla="*/ 2147483647 h 95"/>
              <a:gd name="T4" fmla="*/ 2147483647 w 69"/>
              <a:gd name="T5" fmla="*/ 2147483647 h 95"/>
              <a:gd name="T6" fmla="*/ 2147483647 w 69"/>
              <a:gd name="T7" fmla="*/ 2147483647 h 95"/>
              <a:gd name="T8" fmla="*/ 2147483647 w 69"/>
              <a:gd name="T9" fmla="*/ 2147483647 h 95"/>
              <a:gd name="T10" fmla="*/ 2147483647 w 69"/>
              <a:gd name="T11" fmla="*/ 2147483647 h 95"/>
              <a:gd name="T12" fmla="*/ 2147483647 w 69"/>
              <a:gd name="T13" fmla="*/ 2147483647 h 95"/>
              <a:gd name="T14" fmla="*/ 2147483647 w 69"/>
              <a:gd name="T15" fmla="*/ 2147483647 h 95"/>
              <a:gd name="T16" fmla="*/ 2147483647 w 69"/>
              <a:gd name="T17" fmla="*/ 2147483647 h 95"/>
              <a:gd name="T18" fmla="*/ 2147483647 w 69"/>
              <a:gd name="T19" fmla="*/ 2147483647 h 95"/>
              <a:gd name="T20" fmla="*/ 2147483647 w 69"/>
              <a:gd name="T21" fmla="*/ 2147483647 h 95"/>
              <a:gd name="T22" fmla="*/ 2147483647 w 69"/>
              <a:gd name="T23" fmla="*/ 2147483647 h 95"/>
              <a:gd name="T24" fmla="*/ 2147483647 w 69"/>
              <a:gd name="T25" fmla="*/ 2147483647 h 95"/>
              <a:gd name="T26" fmla="*/ 2147483647 w 69"/>
              <a:gd name="T27" fmla="*/ 2147483647 h 95"/>
              <a:gd name="T28" fmla="*/ 2147483647 w 69"/>
              <a:gd name="T29" fmla="*/ 2147483647 h 95"/>
              <a:gd name="T30" fmla="*/ 2147483647 w 69"/>
              <a:gd name="T31" fmla="*/ 2147483647 h 95"/>
              <a:gd name="T32" fmla="*/ 2147483647 w 69"/>
              <a:gd name="T33" fmla="*/ 2147483647 h 95"/>
              <a:gd name="T34" fmla="*/ 2147483647 w 69"/>
              <a:gd name="T35" fmla="*/ 2147483647 h 95"/>
              <a:gd name="T36" fmla="*/ 2147483647 w 69"/>
              <a:gd name="T37" fmla="*/ 2147483647 h 95"/>
              <a:gd name="T38" fmla="*/ 2147483647 w 69"/>
              <a:gd name="T39" fmla="*/ 2147483647 h 95"/>
              <a:gd name="T40" fmla="*/ 2147483647 w 69"/>
              <a:gd name="T41" fmla="*/ 2147483647 h 95"/>
              <a:gd name="T42" fmla="*/ 2147483647 w 69"/>
              <a:gd name="T43" fmla="*/ 2147483647 h 95"/>
              <a:gd name="T44" fmla="*/ 2147483647 w 69"/>
              <a:gd name="T45" fmla="*/ 2147483647 h 95"/>
              <a:gd name="T46" fmla="*/ 2147483647 w 69"/>
              <a:gd name="T47" fmla="*/ 2147483647 h 95"/>
              <a:gd name="T48" fmla="*/ 2147483647 w 69"/>
              <a:gd name="T49" fmla="*/ 2147483647 h 95"/>
              <a:gd name="T50" fmla="*/ 2147483647 w 69"/>
              <a:gd name="T51" fmla="*/ 2147483647 h 95"/>
              <a:gd name="T52" fmla="*/ 2147483647 w 69"/>
              <a:gd name="T53" fmla="*/ 2147483647 h 95"/>
              <a:gd name="T54" fmla="*/ 0 w 69"/>
              <a:gd name="T55" fmla="*/ 2147483647 h 95"/>
              <a:gd name="T56" fmla="*/ 2147483647 w 69"/>
              <a:gd name="T57" fmla="*/ 2147483647 h 95"/>
              <a:gd name="T58" fmla="*/ 2147483647 w 69"/>
              <a:gd name="T59" fmla="*/ 2147483647 h 95"/>
              <a:gd name="T60" fmla="*/ 2147483647 w 69"/>
              <a:gd name="T61" fmla="*/ 2147483647 h 95"/>
              <a:gd name="T62" fmla="*/ 2147483647 w 69"/>
              <a:gd name="T63" fmla="*/ 2147483647 h 95"/>
              <a:gd name="T64" fmla="*/ 2147483647 w 69"/>
              <a:gd name="T65" fmla="*/ 2147483647 h 95"/>
              <a:gd name="T66" fmla="*/ 2147483647 w 69"/>
              <a:gd name="T67" fmla="*/ 2147483647 h 9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9" h="95">
                <a:moveTo>
                  <a:pt x="52" y="35"/>
                </a:moveTo>
                <a:cubicBezTo>
                  <a:pt x="52" y="25"/>
                  <a:pt x="44" y="17"/>
                  <a:pt x="35" y="17"/>
                </a:cubicBezTo>
                <a:cubicBezTo>
                  <a:pt x="25" y="17"/>
                  <a:pt x="18" y="25"/>
                  <a:pt x="18" y="35"/>
                </a:cubicBezTo>
                <a:cubicBezTo>
                  <a:pt x="18" y="42"/>
                  <a:pt x="22" y="48"/>
                  <a:pt x="28" y="51"/>
                </a:cubicBezTo>
                <a:cubicBezTo>
                  <a:pt x="30" y="47"/>
                  <a:pt x="30" y="47"/>
                  <a:pt x="30" y="47"/>
                </a:cubicBezTo>
                <a:cubicBezTo>
                  <a:pt x="28" y="47"/>
                  <a:pt x="26" y="46"/>
                  <a:pt x="25" y="44"/>
                </a:cubicBezTo>
                <a:cubicBezTo>
                  <a:pt x="23" y="42"/>
                  <a:pt x="21" y="38"/>
                  <a:pt x="21" y="35"/>
                </a:cubicBezTo>
                <a:cubicBezTo>
                  <a:pt x="21" y="31"/>
                  <a:pt x="23" y="27"/>
                  <a:pt x="25" y="25"/>
                </a:cubicBezTo>
                <a:cubicBezTo>
                  <a:pt x="28" y="23"/>
                  <a:pt x="31" y="21"/>
                  <a:pt x="35" y="21"/>
                </a:cubicBezTo>
                <a:cubicBezTo>
                  <a:pt x="39" y="21"/>
                  <a:pt x="42" y="23"/>
                  <a:pt x="44" y="25"/>
                </a:cubicBezTo>
                <a:cubicBezTo>
                  <a:pt x="47" y="27"/>
                  <a:pt x="48" y="31"/>
                  <a:pt x="48" y="35"/>
                </a:cubicBezTo>
                <a:cubicBezTo>
                  <a:pt x="48" y="38"/>
                  <a:pt x="47" y="42"/>
                  <a:pt x="44" y="44"/>
                </a:cubicBezTo>
                <a:cubicBezTo>
                  <a:pt x="43" y="46"/>
                  <a:pt x="41" y="47"/>
                  <a:pt x="40" y="47"/>
                </a:cubicBezTo>
                <a:cubicBezTo>
                  <a:pt x="41" y="51"/>
                  <a:pt x="41" y="51"/>
                  <a:pt x="41" y="51"/>
                </a:cubicBezTo>
                <a:cubicBezTo>
                  <a:pt x="48" y="48"/>
                  <a:pt x="52" y="42"/>
                  <a:pt x="52" y="35"/>
                </a:cubicBezTo>
                <a:close/>
                <a:moveTo>
                  <a:pt x="58" y="35"/>
                </a:moveTo>
                <a:cubicBezTo>
                  <a:pt x="58" y="22"/>
                  <a:pt x="48" y="12"/>
                  <a:pt x="35" y="12"/>
                </a:cubicBezTo>
                <a:cubicBezTo>
                  <a:pt x="22" y="12"/>
                  <a:pt x="12" y="22"/>
                  <a:pt x="12" y="35"/>
                </a:cubicBezTo>
                <a:cubicBezTo>
                  <a:pt x="12" y="44"/>
                  <a:pt x="17" y="52"/>
                  <a:pt x="25" y="56"/>
                </a:cubicBezTo>
                <a:cubicBezTo>
                  <a:pt x="27" y="53"/>
                  <a:pt x="27" y="53"/>
                  <a:pt x="27" y="53"/>
                </a:cubicBezTo>
                <a:cubicBezTo>
                  <a:pt x="25" y="52"/>
                  <a:pt x="23" y="50"/>
                  <a:pt x="21" y="48"/>
                </a:cubicBezTo>
                <a:cubicBezTo>
                  <a:pt x="17" y="45"/>
                  <a:pt x="15" y="40"/>
                  <a:pt x="15" y="35"/>
                </a:cubicBezTo>
                <a:cubicBezTo>
                  <a:pt x="15" y="29"/>
                  <a:pt x="17" y="24"/>
                  <a:pt x="21" y="21"/>
                </a:cubicBezTo>
                <a:cubicBezTo>
                  <a:pt x="25" y="17"/>
                  <a:pt x="29" y="15"/>
                  <a:pt x="35" y="15"/>
                </a:cubicBezTo>
                <a:cubicBezTo>
                  <a:pt x="40" y="15"/>
                  <a:pt x="45" y="17"/>
                  <a:pt x="49" y="21"/>
                </a:cubicBezTo>
                <a:cubicBezTo>
                  <a:pt x="52" y="24"/>
                  <a:pt x="54" y="29"/>
                  <a:pt x="54" y="35"/>
                </a:cubicBezTo>
                <a:cubicBezTo>
                  <a:pt x="54" y="40"/>
                  <a:pt x="52" y="45"/>
                  <a:pt x="49" y="48"/>
                </a:cubicBezTo>
                <a:cubicBezTo>
                  <a:pt x="47" y="50"/>
                  <a:pt x="45" y="52"/>
                  <a:pt x="43" y="53"/>
                </a:cubicBezTo>
                <a:cubicBezTo>
                  <a:pt x="44" y="56"/>
                  <a:pt x="44" y="56"/>
                  <a:pt x="44" y="56"/>
                </a:cubicBezTo>
                <a:cubicBezTo>
                  <a:pt x="52" y="52"/>
                  <a:pt x="58" y="44"/>
                  <a:pt x="58" y="35"/>
                </a:cubicBezTo>
                <a:close/>
                <a:moveTo>
                  <a:pt x="64" y="35"/>
                </a:moveTo>
                <a:cubicBezTo>
                  <a:pt x="64" y="19"/>
                  <a:pt x="51" y="6"/>
                  <a:pt x="35" y="6"/>
                </a:cubicBezTo>
                <a:cubicBezTo>
                  <a:pt x="19" y="6"/>
                  <a:pt x="6" y="19"/>
                  <a:pt x="6" y="35"/>
                </a:cubicBezTo>
                <a:cubicBezTo>
                  <a:pt x="6" y="46"/>
                  <a:pt x="13" y="56"/>
                  <a:pt x="22" y="61"/>
                </a:cubicBezTo>
                <a:cubicBezTo>
                  <a:pt x="24" y="58"/>
                  <a:pt x="24" y="58"/>
                  <a:pt x="24" y="58"/>
                </a:cubicBezTo>
                <a:cubicBezTo>
                  <a:pt x="21" y="56"/>
                  <a:pt x="19" y="55"/>
                  <a:pt x="17" y="52"/>
                </a:cubicBezTo>
                <a:cubicBezTo>
                  <a:pt x="12" y="48"/>
                  <a:pt x="10" y="42"/>
                  <a:pt x="10" y="35"/>
                </a:cubicBezTo>
                <a:cubicBezTo>
                  <a:pt x="10" y="28"/>
                  <a:pt x="12" y="21"/>
                  <a:pt x="17" y="17"/>
                </a:cubicBezTo>
                <a:cubicBezTo>
                  <a:pt x="22" y="12"/>
                  <a:pt x="28" y="9"/>
                  <a:pt x="35" y="9"/>
                </a:cubicBezTo>
                <a:cubicBezTo>
                  <a:pt x="42" y="9"/>
                  <a:pt x="48" y="12"/>
                  <a:pt x="53" y="17"/>
                </a:cubicBezTo>
                <a:cubicBezTo>
                  <a:pt x="57" y="21"/>
                  <a:pt x="60" y="28"/>
                  <a:pt x="60" y="35"/>
                </a:cubicBezTo>
                <a:cubicBezTo>
                  <a:pt x="60" y="42"/>
                  <a:pt x="57" y="48"/>
                  <a:pt x="53" y="52"/>
                </a:cubicBezTo>
                <a:cubicBezTo>
                  <a:pt x="51" y="55"/>
                  <a:pt x="48" y="56"/>
                  <a:pt x="45" y="58"/>
                </a:cubicBezTo>
                <a:cubicBezTo>
                  <a:pt x="47" y="61"/>
                  <a:pt x="47" y="61"/>
                  <a:pt x="47" y="61"/>
                </a:cubicBezTo>
                <a:cubicBezTo>
                  <a:pt x="57" y="56"/>
                  <a:pt x="64" y="46"/>
                  <a:pt x="64" y="35"/>
                </a:cubicBezTo>
                <a:close/>
                <a:moveTo>
                  <a:pt x="46" y="35"/>
                </a:moveTo>
                <a:cubicBezTo>
                  <a:pt x="46" y="29"/>
                  <a:pt x="41" y="24"/>
                  <a:pt x="35" y="24"/>
                </a:cubicBezTo>
                <a:cubicBezTo>
                  <a:pt x="29" y="24"/>
                  <a:pt x="24" y="29"/>
                  <a:pt x="24" y="35"/>
                </a:cubicBezTo>
                <a:cubicBezTo>
                  <a:pt x="24" y="39"/>
                  <a:pt x="27" y="44"/>
                  <a:pt x="31" y="45"/>
                </a:cubicBezTo>
                <a:cubicBezTo>
                  <a:pt x="31" y="91"/>
                  <a:pt x="31" y="91"/>
                  <a:pt x="31" y="91"/>
                </a:cubicBezTo>
                <a:cubicBezTo>
                  <a:pt x="31" y="93"/>
                  <a:pt x="33" y="95"/>
                  <a:pt x="35" y="95"/>
                </a:cubicBezTo>
                <a:cubicBezTo>
                  <a:pt x="37" y="95"/>
                  <a:pt x="38" y="93"/>
                  <a:pt x="38" y="91"/>
                </a:cubicBezTo>
                <a:cubicBezTo>
                  <a:pt x="38" y="45"/>
                  <a:pt x="38" y="45"/>
                  <a:pt x="38" y="45"/>
                </a:cubicBezTo>
                <a:cubicBezTo>
                  <a:pt x="43" y="44"/>
                  <a:pt x="46" y="39"/>
                  <a:pt x="46" y="35"/>
                </a:cubicBezTo>
                <a:close/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8" y="60"/>
                  <a:pt x="20" y="66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1"/>
                  <a:pt x="15" y="59"/>
                  <a:pt x="13" y="57"/>
                </a:cubicBezTo>
                <a:cubicBezTo>
                  <a:pt x="7" y="51"/>
                  <a:pt x="4" y="43"/>
                  <a:pt x="4" y="35"/>
                </a:cubicBezTo>
                <a:cubicBezTo>
                  <a:pt x="4" y="26"/>
                  <a:pt x="7" y="18"/>
                  <a:pt x="13" y="13"/>
                </a:cubicBezTo>
                <a:cubicBezTo>
                  <a:pt x="18" y="7"/>
                  <a:pt x="26" y="4"/>
                  <a:pt x="35" y="4"/>
                </a:cubicBezTo>
                <a:cubicBezTo>
                  <a:pt x="43" y="4"/>
                  <a:pt x="51" y="7"/>
                  <a:pt x="57" y="13"/>
                </a:cubicBezTo>
                <a:cubicBezTo>
                  <a:pt x="62" y="18"/>
                  <a:pt x="66" y="26"/>
                  <a:pt x="66" y="35"/>
                </a:cubicBezTo>
                <a:cubicBezTo>
                  <a:pt x="66" y="43"/>
                  <a:pt x="62" y="51"/>
                  <a:pt x="57" y="57"/>
                </a:cubicBezTo>
                <a:cubicBezTo>
                  <a:pt x="54" y="59"/>
                  <a:pt x="51" y="61"/>
                  <a:pt x="48" y="63"/>
                </a:cubicBezTo>
                <a:cubicBezTo>
                  <a:pt x="50" y="66"/>
                  <a:pt x="50" y="66"/>
                  <a:pt x="50" y="66"/>
                </a:cubicBezTo>
                <a:cubicBezTo>
                  <a:pt x="62" y="60"/>
                  <a:pt x="69" y="48"/>
                  <a:pt x="69" y="35"/>
                </a:cubicBezTo>
                <a:cubicBezTo>
                  <a:pt x="69" y="16"/>
                  <a:pt x="54" y="0"/>
                  <a:pt x="35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8" name="Freeform 270"/>
          <p:cNvSpPr>
            <a:spLocks noEditPoints="1"/>
          </p:cNvSpPr>
          <p:nvPr/>
        </p:nvSpPr>
        <p:spPr bwMode="auto">
          <a:xfrm>
            <a:off x="6821488" y="6046788"/>
            <a:ext cx="528637" cy="406400"/>
          </a:xfrm>
          <a:custGeom>
            <a:avLst/>
            <a:gdLst>
              <a:gd name="T0" fmla="*/ 2147483647 w 87"/>
              <a:gd name="T1" fmla="*/ 0 h 67"/>
              <a:gd name="T2" fmla="*/ 2147483647 w 87"/>
              <a:gd name="T3" fmla="*/ 0 h 67"/>
              <a:gd name="T4" fmla="*/ 0 w 87"/>
              <a:gd name="T5" fmla="*/ 2147483647 h 67"/>
              <a:gd name="T6" fmla="*/ 0 w 87"/>
              <a:gd name="T7" fmla="*/ 2147483647 h 67"/>
              <a:gd name="T8" fmla="*/ 2147483647 w 87"/>
              <a:gd name="T9" fmla="*/ 2147483647 h 67"/>
              <a:gd name="T10" fmla="*/ 2147483647 w 87"/>
              <a:gd name="T11" fmla="*/ 2147483647 h 67"/>
              <a:gd name="T12" fmla="*/ 2147483647 w 87"/>
              <a:gd name="T13" fmla="*/ 2147483647 h 67"/>
              <a:gd name="T14" fmla="*/ 2147483647 w 87"/>
              <a:gd name="T15" fmla="*/ 2147483647 h 67"/>
              <a:gd name="T16" fmla="*/ 2147483647 w 87"/>
              <a:gd name="T17" fmla="*/ 0 h 67"/>
              <a:gd name="T18" fmla="*/ 2147483647 w 87"/>
              <a:gd name="T19" fmla="*/ 2147483647 h 67"/>
              <a:gd name="T20" fmla="*/ 2147483647 w 87"/>
              <a:gd name="T21" fmla="*/ 2147483647 h 67"/>
              <a:gd name="T22" fmla="*/ 2147483647 w 87"/>
              <a:gd name="T23" fmla="*/ 2147483647 h 67"/>
              <a:gd name="T24" fmla="*/ 2147483647 w 87"/>
              <a:gd name="T25" fmla="*/ 2147483647 h 67"/>
              <a:gd name="T26" fmla="*/ 2147483647 w 87"/>
              <a:gd name="T27" fmla="*/ 2147483647 h 67"/>
              <a:gd name="T28" fmla="*/ 2147483647 w 87"/>
              <a:gd name="T29" fmla="*/ 2147483647 h 67"/>
              <a:gd name="T30" fmla="*/ 2147483647 w 87"/>
              <a:gd name="T31" fmla="*/ 2147483647 h 67"/>
              <a:gd name="T32" fmla="*/ 2147483647 w 87"/>
              <a:gd name="T33" fmla="*/ 2147483647 h 67"/>
              <a:gd name="T34" fmla="*/ 2147483647 w 87"/>
              <a:gd name="T35" fmla="*/ 2147483647 h 67"/>
              <a:gd name="T36" fmla="*/ 2147483647 w 87"/>
              <a:gd name="T37" fmla="*/ 2147483647 h 67"/>
              <a:gd name="T38" fmla="*/ 2147483647 w 87"/>
              <a:gd name="T39" fmla="*/ 2147483647 h 67"/>
              <a:gd name="T40" fmla="*/ 2147483647 w 87"/>
              <a:gd name="T41" fmla="*/ 2147483647 h 67"/>
              <a:gd name="T42" fmla="*/ 2147483647 w 87"/>
              <a:gd name="T43" fmla="*/ 2147483647 h 67"/>
              <a:gd name="T44" fmla="*/ 2147483647 w 87"/>
              <a:gd name="T45" fmla="*/ 2147483647 h 67"/>
              <a:gd name="T46" fmla="*/ 2147483647 w 87"/>
              <a:gd name="T47" fmla="*/ 2147483647 h 67"/>
              <a:gd name="T48" fmla="*/ 2147483647 w 87"/>
              <a:gd name="T49" fmla="*/ 2147483647 h 67"/>
              <a:gd name="T50" fmla="*/ 2147483647 w 87"/>
              <a:gd name="T51" fmla="*/ 2147483647 h 67"/>
              <a:gd name="T52" fmla="*/ 2147483647 w 87"/>
              <a:gd name="T53" fmla="*/ 2147483647 h 67"/>
              <a:gd name="T54" fmla="*/ 2147483647 w 87"/>
              <a:gd name="T55" fmla="*/ 2147483647 h 67"/>
              <a:gd name="T56" fmla="*/ 2147483647 w 87"/>
              <a:gd name="T57" fmla="*/ 2147483647 h 67"/>
              <a:gd name="T58" fmla="*/ 2147483647 w 87"/>
              <a:gd name="T59" fmla="*/ 2147483647 h 67"/>
              <a:gd name="T60" fmla="*/ 2147483647 w 87"/>
              <a:gd name="T61" fmla="*/ 2147483647 h 67"/>
              <a:gd name="T62" fmla="*/ 2147483647 w 87"/>
              <a:gd name="T63" fmla="*/ 2147483647 h 67"/>
              <a:gd name="T64" fmla="*/ 2147483647 w 87"/>
              <a:gd name="T65" fmla="*/ 2147483647 h 67"/>
              <a:gd name="T66" fmla="*/ 2147483647 w 87"/>
              <a:gd name="T67" fmla="*/ 2147483647 h 67"/>
              <a:gd name="T68" fmla="*/ 2147483647 w 87"/>
              <a:gd name="T69" fmla="*/ 2147483647 h 67"/>
              <a:gd name="T70" fmla="*/ 2147483647 w 87"/>
              <a:gd name="T71" fmla="*/ 2147483647 h 67"/>
              <a:gd name="T72" fmla="*/ 2147483647 w 87"/>
              <a:gd name="T73" fmla="*/ 2147483647 h 67"/>
              <a:gd name="T74" fmla="*/ 2147483647 w 87"/>
              <a:gd name="T75" fmla="*/ 2147483647 h 67"/>
              <a:gd name="T76" fmla="*/ 2147483647 w 87"/>
              <a:gd name="T77" fmla="*/ 2147483647 h 67"/>
              <a:gd name="T78" fmla="*/ 2147483647 w 87"/>
              <a:gd name="T79" fmla="*/ 2147483647 h 67"/>
              <a:gd name="T80" fmla="*/ 2147483647 w 87"/>
              <a:gd name="T81" fmla="*/ 2147483647 h 6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87" h="67">
                <a:moveTo>
                  <a:pt x="10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1" y="49"/>
                  <a:pt x="2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1" y="49"/>
                  <a:pt x="11" y="48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0" y="0"/>
                  <a:pt x="10" y="0"/>
                </a:cubicBezTo>
                <a:close/>
                <a:moveTo>
                  <a:pt x="23" y="52"/>
                </a:moveTo>
                <a:cubicBezTo>
                  <a:pt x="19" y="52"/>
                  <a:pt x="19" y="52"/>
                  <a:pt x="19" y="52"/>
                </a:cubicBezTo>
                <a:cubicBezTo>
                  <a:pt x="18" y="52"/>
                  <a:pt x="18" y="53"/>
                  <a:pt x="18" y="5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6"/>
                  <a:pt x="18" y="67"/>
                  <a:pt x="19" y="67"/>
                </a:cubicBezTo>
                <a:cubicBezTo>
                  <a:pt x="23" y="67"/>
                  <a:pt x="23" y="67"/>
                  <a:pt x="23" y="67"/>
                </a:cubicBezTo>
                <a:cubicBezTo>
                  <a:pt x="24" y="67"/>
                  <a:pt x="25" y="66"/>
                  <a:pt x="25" y="6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3"/>
                  <a:pt x="24" y="52"/>
                  <a:pt x="23" y="52"/>
                </a:cubicBezTo>
                <a:close/>
                <a:moveTo>
                  <a:pt x="81" y="52"/>
                </a:moveTo>
                <a:cubicBezTo>
                  <a:pt x="77" y="52"/>
                  <a:pt x="77" y="52"/>
                  <a:pt x="77" y="52"/>
                </a:cubicBezTo>
                <a:cubicBezTo>
                  <a:pt x="76" y="52"/>
                  <a:pt x="75" y="53"/>
                  <a:pt x="75" y="54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6"/>
                  <a:pt x="76" y="67"/>
                  <a:pt x="77" y="67"/>
                </a:cubicBezTo>
                <a:cubicBezTo>
                  <a:pt x="81" y="67"/>
                  <a:pt x="81" y="67"/>
                  <a:pt x="81" y="67"/>
                </a:cubicBezTo>
                <a:cubicBezTo>
                  <a:pt x="82" y="67"/>
                  <a:pt x="82" y="66"/>
                  <a:pt x="82" y="6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3"/>
                  <a:pt x="82" y="52"/>
                  <a:pt x="81" y="52"/>
                </a:cubicBezTo>
                <a:close/>
                <a:moveTo>
                  <a:pt x="81" y="25"/>
                </a:moveTo>
                <a:cubicBezTo>
                  <a:pt x="19" y="25"/>
                  <a:pt x="19" y="25"/>
                  <a:pt x="19" y="25"/>
                </a:cubicBezTo>
                <a:cubicBezTo>
                  <a:pt x="16" y="25"/>
                  <a:pt x="13" y="27"/>
                  <a:pt x="13" y="31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6" y="51"/>
                  <a:pt x="19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4" y="51"/>
                  <a:pt x="87" y="48"/>
                  <a:pt x="87" y="45"/>
                </a:cubicBezTo>
                <a:cubicBezTo>
                  <a:pt x="87" y="31"/>
                  <a:pt x="87" y="31"/>
                  <a:pt x="87" y="31"/>
                </a:cubicBezTo>
                <a:cubicBezTo>
                  <a:pt x="87" y="27"/>
                  <a:pt x="84" y="25"/>
                  <a:pt x="81" y="25"/>
                </a:cubicBezTo>
                <a:close/>
                <a:moveTo>
                  <a:pt x="24" y="24"/>
                </a:moveTo>
                <a:cubicBezTo>
                  <a:pt x="31" y="24"/>
                  <a:pt x="36" y="22"/>
                  <a:pt x="36" y="19"/>
                </a:cubicBezTo>
                <a:cubicBezTo>
                  <a:pt x="36" y="17"/>
                  <a:pt x="31" y="14"/>
                  <a:pt x="24" y="14"/>
                </a:cubicBezTo>
                <a:cubicBezTo>
                  <a:pt x="18" y="14"/>
                  <a:pt x="13" y="17"/>
                  <a:pt x="13" y="19"/>
                </a:cubicBezTo>
                <a:cubicBezTo>
                  <a:pt x="13" y="22"/>
                  <a:pt x="18" y="24"/>
                  <a:pt x="24" y="24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9" name="Freeform 271"/>
          <p:cNvSpPr>
            <a:spLocks/>
          </p:cNvSpPr>
          <p:nvPr/>
        </p:nvSpPr>
        <p:spPr bwMode="auto">
          <a:xfrm>
            <a:off x="7799388" y="6011863"/>
            <a:ext cx="420687" cy="476250"/>
          </a:xfrm>
          <a:custGeom>
            <a:avLst/>
            <a:gdLst>
              <a:gd name="T0" fmla="*/ 2147483647 w 69"/>
              <a:gd name="T1" fmla="*/ 2147483647 h 78"/>
              <a:gd name="T2" fmla="*/ 2147483647 w 69"/>
              <a:gd name="T3" fmla="*/ 2147483647 h 78"/>
              <a:gd name="T4" fmla="*/ 2147483647 w 69"/>
              <a:gd name="T5" fmla="*/ 2147483647 h 78"/>
              <a:gd name="T6" fmla="*/ 2147483647 w 69"/>
              <a:gd name="T7" fmla="*/ 0 h 78"/>
              <a:gd name="T8" fmla="*/ 2147483647 w 69"/>
              <a:gd name="T9" fmla="*/ 0 h 78"/>
              <a:gd name="T10" fmla="*/ 2147483647 w 69"/>
              <a:gd name="T11" fmla="*/ 2147483647 h 78"/>
              <a:gd name="T12" fmla="*/ 2147483647 w 69"/>
              <a:gd name="T13" fmla="*/ 2147483647 h 78"/>
              <a:gd name="T14" fmla="*/ 2147483647 w 69"/>
              <a:gd name="T15" fmla="*/ 2147483647 h 78"/>
              <a:gd name="T16" fmla="*/ 0 w 69"/>
              <a:gd name="T17" fmla="*/ 2147483647 h 78"/>
              <a:gd name="T18" fmla="*/ 0 w 69"/>
              <a:gd name="T19" fmla="*/ 2147483647 h 78"/>
              <a:gd name="T20" fmla="*/ 2147483647 w 69"/>
              <a:gd name="T21" fmla="*/ 2147483647 h 78"/>
              <a:gd name="T22" fmla="*/ 2147483647 w 69"/>
              <a:gd name="T23" fmla="*/ 2147483647 h 78"/>
              <a:gd name="T24" fmla="*/ 2147483647 w 69"/>
              <a:gd name="T25" fmla="*/ 2147483647 h 78"/>
              <a:gd name="T26" fmla="*/ 2147483647 w 69"/>
              <a:gd name="T27" fmla="*/ 2147483647 h 78"/>
              <a:gd name="T28" fmla="*/ 2147483647 w 69"/>
              <a:gd name="T29" fmla="*/ 2147483647 h 78"/>
              <a:gd name="T30" fmla="*/ 2147483647 w 69"/>
              <a:gd name="T31" fmla="*/ 2147483647 h 78"/>
              <a:gd name="T32" fmla="*/ 2147483647 w 69"/>
              <a:gd name="T33" fmla="*/ 2147483647 h 78"/>
              <a:gd name="T34" fmla="*/ 2147483647 w 69"/>
              <a:gd name="T35" fmla="*/ 2147483647 h 78"/>
              <a:gd name="T36" fmla="*/ 2147483647 w 69"/>
              <a:gd name="T37" fmla="*/ 2147483647 h 78"/>
              <a:gd name="T38" fmla="*/ 2147483647 w 69"/>
              <a:gd name="T39" fmla="*/ 2147483647 h 78"/>
              <a:gd name="T40" fmla="*/ 2147483647 w 69"/>
              <a:gd name="T41" fmla="*/ 2147483647 h 7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9" h="78">
                <a:moveTo>
                  <a:pt x="66" y="7"/>
                </a:moveTo>
                <a:cubicBezTo>
                  <a:pt x="41" y="7"/>
                  <a:pt x="41" y="7"/>
                  <a:pt x="41" y="7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0" y="0"/>
                  <a:pt x="4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27" y="7"/>
                  <a:pt x="27" y="7"/>
                  <a:pt x="27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8"/>
                  <a:pt x="0" y="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0"/>
                  <a:pt x="1" y="31"/>
                  <a:pt x="2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77"/>
                  <a:pt x="28" y="78"/>
                  <a:pt x="29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78"/>
                  <a:pt x="41" y="77"/>
                  <a:pt x="41" y="77"/>
                </a:cubicBezTo>
                <a:cubicBezTo>
                  <a:pt x="41" y="31"/>
                  <a:pt x="41" y="31"/>
                  <a:pt x="41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7" y="31"/>
                  <a:pt x="69" y="30"/>
                  <a:pt x="69" y="28"/>
                </a:cubicBezTo>
                <a:cubicBezTo>
                  <a:pt x="69" y="9"/>
                  <a:pt x="69" y="9"/>
                  <a:pt x="69" y="9"/>
                </a:cubicBezTo>
                <a:cubicBezTo>
                  <a:pt x="69" y="8"/>
                  <a:pt x="67" y="7"/>
                  <a:pt x="66" y="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272"/>
          <p:cNvSpPr>
            <a:spLocks noEditPoints="1"/>
          </p:cNvSpPr>
          <p:nvPr/>
        </p:nvSpPr>
        <p:spPr bwMode="auto">
          <a:xfrm>
            <a:off x="8669338" y="5940425"/>
            <a:ext cx="600075" cy="620713"/>
          </a:xfrm>
          <a:custGeom>
            <a:avLst/>
            <a:gdLst>
              <a:gd name="T0" fmla="*/ 2147483647 w 105"/>
              <a:gd name="T1" fmla="*/ 2147483647 h 109"/>
              <a:gd name="T2" fmla="*/ 2147483647 w 105"/>
              <a:gd name="T3" fmla="*/ 2147483647 h 109"/>
              <a:gd name="T4" fmla="*/ 2147483647 w 105"/>
              <a:gd name="T5" fmla="*/ 2147483647 h 109"/>
              <a:gd name="T6" fmla="*/ 2147483647 w 105"/>
              <a:gd name="T7" fmla="*/ 2147483647 h 109"/>
              <a:gd name="T8" fmla="*/ 2147483647 w 105"/>
              <a:gd name="T9" fmla="*/ 2147483647 h 109"/>
              <a:gd name="T10" fmla="*/ 2147483647 w 105"/>
              <a:gd name="T11" fmla="*/ 2147483647 h 109"/>
              <a:gd name="T12" fmla="*/ 2147483647 w 105"/>
              <a:gd name="T13" fmla="*/ 2147483647 h 109"/>
              <a:gd name="T14" fmla="*/ 2147483647 w 105"/>
              <a:gd name="T15" fmla="*/ 2147483647 h 109"/>
              <a:gd name="T16" fmla="*/ 2147483647 w 105"/>
              <a:gd name="T17" fmla="*/ 2147483647 h 109"/>
              <a:gd name="T18" fmla="*/ 2147483647 w 105"/>
              <a:gd name="T19" fmla="*/ 2147483647 h 109"/>
              <a:gd name="T20" fmla="*/ 2147483647 w 105"/>
              <a:gd name="T21" fmla="*/ 2147483647 h 109"/>
              <a:gd name="T22" fmla="*/ 2147483647 w 105"/>
              <a:gd name="T23" fmla="*/ 2147483647 h 109"/>
              <a:gd name="T24" fmla="*/ 2147483647 w 105"/>
              <a:gd name="T25" fmla="*/ 2147483647 h 109"/>
              <a:gd name="T26" fmla="*/ 2147483647 w 105"/>
              <a:gd name="T27" fmla="*/ 2147483647 h 109"/>
              <a:gd name="T28" fmla="*/ 2147483647 w 105"/>
              <a:gd name="T29" fmla="*/ 2147483647 h 109"/>
              <a:gd name="T30" fmla="*/ 2147483647 w 105"/>
              <a:gd name="T31" fmla="*/ 2147483647 h 109"/>
              <a:gd name="T32" fmla="*/ 2147483647 w 105"/>
              <a:gd name="T33" fmla="*/ 2147483647 h 109"/>
              <a:gd name="T34" fmla="*/ 2147483647 w 105"/>
              <a:gd name="T35" fmla="*/ 2147483647 h 109"/>
              <a:gd name="T36" fmla="*/ 2147483647 w 105"/>
              <a:gd name="T37" fmla="*/ 2147483647 h 109"/>
              <a:gd name="T38" fmla="*/ 2147483647 w 105"/>
              <a:gd name="T39" fmla="*/ 2147483647 h 109"/>
              <a:gd name="T40" fmla="*/ 2147483647 w 105"/>
              <a:gd name="T41" fmla="*/ 2147483647 h 109"/>
              <a:gd name="T42" fmla="*/ 2147483647 w 105"/>
              <a:gd name="T43" fmla="*/ 2147483647 h 109"/>
              <a:gd name="T44" fmla="*/ 2147483647 w 105"/>
              <a:gd name="T45" fmla="*/ 2147483647 h 109"/>
              <a:gd name="T46" fmla="*/ 2147483647 w 105"/>
              <a:gd name="T47" fmla="*/ 2147483647 h 109"/>
              <a:gd name="T48" fmla="*/ 2147483647 w 105"/>
              <a:gd name="T49" fmla="*/ 2147483647 h 109"/>
              <a:gd name="T50" fmla="*/ 0 w 105"/>
              <a:gd name="T51" fmla="*/ 2147483647 h 109"/>
              <a:gd name="T52" fmla="*/ 2147483647 w 105"/>
              <a:gd name="T53" fmla="*/ 2147483647 h 109"/>
              <a:gd name="T54" fmla="*/ 2147483647 w 105"/>
              <a:gd name="T55" fmla="*/ 2147483647 h 109"/>
              <a:gd name="T56" fmla="*/ 2147483647 w 105"/>
              <a:gd name="T57" fmla="*/ 2147483647 h 109"/>
              <a:gd name="T58" fmla="*/ 2147483647 w 105"/>
              <a:gd name="T59" fmla="*/ 2147483647 h 109"/>
              <a:gd name="T60" fmla="*/ 2147483647 w 105"/>
              <a:gd name="T61" fmla="*/ 2147483647 h 109"/>
              <a:gd name="T62" fmla="*/ 2147483647 w 105"/>
              <a:gd name="T63" fmla="*/ 2147483647 h 109"/>
              <a:gd name="T64" fmla="*/ 2147483647 w 105"/>
              <a:gd name="T65" fmla="*/ 2147483647 h 109"/>
              <a:gd name="T66" fmla="*/ 2147483647 w 105"/>
              <a:gd name="T67" fmla="*/ 2147483647 h 109"/>
              <a:gd name="T68" fmla="*/ 2147483647 w 105"/>
              <a:gd name="T69" fmla="*/ 2147483647 h 109"/>
              <a:gd name="T70" fmla="*/ 2147483647 w 105"/>
              <a:gd name="T71" fmla="*/ 2147483647 h 109"/>
              <a:gd name="T72" fmla="*/ 2147483647 w 105"/>
              <a:gd name="T73" fmla="*/ 2147483647 h 109"/>
              <a:gd name="T74" fmla="*/ 2147483647 w 105"/>
              <a:gd name="T75" fmla="*/ 2147483647 h 109"/>
              <a:gd name="T76" fmla="*/ 2147483647 w 105"/>
              <a:gd name="T77" fmla="*/ 2147483647 h 109"/>
              <a:gd name="T78" fmla="*/ 2147483647 w 105"/>
              <a:gd name="T79" fmla="*/ 2147483647 h 109"/>
              <a:gd name="T80" fmla="*/ 2147483647 w 105"/>
              <a:gd name="T81" fmla="*/ 2147483647 h 109"/>
              <a:gd name="T82" fmla="*/ 2147483647 w 105"/>
              <a:gd name="T83" fmla="*/ 2147483647 h 109"/>
              <a:gd name="T84" fmla="*/ 2147483647 w 105"/>
              <a:gd name="T85" fmla="*/ 2147483647 h 109"/>
              <a:gd name="T86" fmla="*/ 2147483647 w 105"/>
              <a:gd name="T87" fmla="*/ 2147483647 h 109"/>
              <a:gd name="T88" fmla="*/ 2147483647 w 105"/>
              <a:gd name="T89" fmla="*/ 2147483647 h 109"/>
              <a:gd name="T90" fmla="*/ 2147483647 w 105"/>
              <a:gd name="T91" fmla="*/ 2147483647 h 10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05" h="109">
                <a:moveTo>
                  <a:pt x="29" y="37"/>
                </a:moveTo>
                <a:cubicBezTo>
                  <a:pt x="29" y="37"/>
                  <a:pt x="30" y="37"/>
                  <a:pt x="31" y="37"/>
                </a:cubicBezTo>
                <a:cubicBezTo>
                  <a:pt x="33" y="37"/>
                  <a:pt x="35" y="37"/>
                  <a:pt x="37" y="36"/>
                </a:cubicBezTo>
                <a:cubicBezTo>
                  <a:pt x="39" y="35"/>
                  <a:pt x="40" y="35"/>
                  <a:pt x="41" y="35"/>
                </a:cubicBezTo>
                <a:cubicBezTo>
                  <a:pt x="40" y="36"/>
                  <a:pt x="37" y="37"/>
                  <a:pt x="34" y="38"/>
                </a:cubicBezTo>
                <a:cubicBezTo>
                  <a:pt x="33" y="39"/>
                  <a:pt x="32" y="39"/>
                  <a:pt x="30" y="40"/>
                </a:cubicBezTo>
                <a:cubicBezTo>
                  <a:pt x="30" y="41"/>
                  <a:pt x="29" y="41"/>
                  <a:pt x="29" y="42"/>
                </a:cubicBezTo>
                <a:cubicBezTo>
                  <a:pt x="28" y="42"/>
                  <a:pt x="28" y="43"/>
                  <a:pt x="28" y="44"/>
                </a:cubicBezTo>
                <a:cubicBezTo>
                  <a:pt x="28" y="44"/>
                  <a:pt x="28" y="45"/>
                  <a:pt x="28" y="45"/>
                </a:cubicBezTo>
                <a:cubicBezTo>
                  <a:pt x="28" y="46"/>
                  <a:pt x="29" y="47"/>
                  <a:pt x="30" y="47"/>
                </a:cubicBezTo>
                <a:cubicBezTo>
                  <a:pt x="31" y="48"/>
                  <a:pt x="32" y="48"/>
                  <a:pt x="34" y="48"/>
                </a:cubicBezTo>
                <a:cubicBezTo>
                  <a:pt x="36" y="48"/>
                  <a:pt x="38" y="48"/>
                  <a:pt x="40" y="49"/>
                </a:cubicBezTo>
                <a:cubicBezTo>
                  <a:pt x="41" y="49"/>
                  <a:pt x="41" y="49"/>
                  <a:pt x="42" y="49"/>
                </a:cubicBezTo>
                <a:cubicBezTo>
                  <a:pt x="41" y="49"/>
                  <a:pt x="40" y="50"/>
                  <a:pt x="39" y="50"/>
                </a:cubicBezTo>
                <a:cubicBezTo>
                  <a:pt x="37" y="51"/>
                  <a:pt x="34" y="52"/>
                  <a:pt x="32" y="53"/>
                </a:cubicBezTo>
                <a:cubicBezTo>
                  <a:pt x="29" y="53"/>
                  <a:pt x="27" y="54"/>
                  <a:pt x="27" y="54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32" y="57"/>
                  <a:pt x="36" y="56"/>
                </a:cubicBezTo>
                <a:cubicBezTo>
                  <a:pt x="38" y="55"/>
                  <a:pt x="41" y="54"/>
                  <a:pt x="42" y="53"/>
                </a:cubicBezTo>
                <a:cubicBezTo>
                  <a:pt x="43" y="53"/>
                  <a:pt x="44" y="52"/>
                  <a:pt x="45" y="51"/>
                </a:cubicBezTo>
                <a:cubicBezTo>
                  <a:pt x="45" y="51"/>
                  <a:pt x="46" y="50"/>
                  <a:pt x="46" y="49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8"/>
                  <a:pt x="46" y="48"/>
                  <a:pt x="46" y="48"/>
                </a:cubicBezTo>
                <a:cubicBezTo>
                  <a:pt x="46" y="47"/>
                  <a:pt x="45" y="46"/>
                  <a:pt x="44" y="46"/>
                </a:cubicBezTo>
                <a:cubicBezTo>
                  <a:pt x="43" y="45"/>
                  <a:pt x="42" y="45"/>
                  <a:pt x="40" y="45"/>
                </a:cubicBezTo>
                <a:cubicBezTo>
                  <a:pt x="38" y="44"/>
                  <a:pt x="36" y="44"/>
                  <a:pt x="34" y="44"/>
                </a:cubicBezTo>
                <a:cubicBezTo>
                  <a:pt x="33" y="44"/>
                  <a:pt x="33" y="44"/>
                  <a:pt x="3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4" y="43"/>
                  <a:pt x="37" y="42"/>
                  <a:pt x="40" y="40"/>
                </a:cubicBezTo>
                <a:cubicBezTo>
                  <a:pt x="41" y="40"/>
                  <a:pt x="42" y="39"/>
                  <a:pt x="43" y="38"/>
                </a:cubicBezTo>
                <a:cubicBezTo>
                  <a:pt x="44" y="38"/>
                  <a:pt x="45" y="37"/>
                  <a:pt x="45" y="37"/>
                </a:cubicBezTo>
                <a:cubicBezTo>
                  <a:pt x="45" y="36"/>
                  <a:pt x="46" y="35"/>
                  <a:pt x="46" y="35"/>
                </a:cubicBezTo>
                <a:cubicBezTo>
                  <a:pt x="46" y="34"/>
                  <a:pt x="46" y="34"/>
                  <a:pt x="46" y="34"/>
                </a:cubicBezTo>
                <a:cubicBezTo>
                  <a:pt x="45" y="33"/>
                  <a:pt x="45" y="32"/>
                  <a:pt x="44" y="31"/>
                </a:cubicBezTo>
                <a:cubicBezTo>
                  <a:pt x="43" y="31"/>
                  <a:pt x="42" y="31"/>
                  <a:pt x="42" y="31"/>
                </a:cubicBezTo>
                <a:cubicBezTo>
                  <a:pt x="40" y="31"/>
                  <a:pt x="38" y="32"/>
                  <a:pt x="36" y="32"/>
                </a:cubicBezTo>
                <a:cubicBezTo>
                  <a:pt x="34" y="33"/>
                  <a:pt x="32" y="33"/>
                  <a:pt x="31" y="33"/>
                </a:cubicBezTo>
                <a:cubicBezTo>
                  <a:pt x="31" y="33"/>
                  <a:pt x="30" y="33"/>
                  <a:pt x="30" y="33"/>
                </a:cubicBezTo>
                <a:cubicBezTo>
                  <a:pt x="30" y="33"/>
                  <a:pt x="31" y="32"/>
                  <a:pt x="32" y="31"/>
                </a:cubicBezTo>
                <a:cubicBezTo>
                  <a:pt x="33" y="29"/>
                  <a:pt x="35" y="27"/>
                  <a:pt x="37" y="26"/>
                </a:cubicBezTo>
                <a:cubicBezTo>
                  <a:pt x="38" y="25"/>
                  <a:pt x="39" y="24"/>
                  <a:pt x="40" y="24"/>
                </a:cubicBezTo>
                <a:cubicBezTo>
                  <a:pt x="41" y="23"/>
                  <a:pt x="41" y="23"/>
                  <a:pt x="41" y="23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6" y="22"/>
                  <a:pt x="33" y="24"/>
                </a:cubicBezTo>
                <a:cubicBezTo>
                  <a:pt x="31" y="25"/>
                  <a:pt x="30" y="27"/>
                  <a:pt x="29" y="28"/>
                </a:cubicBezTo>
                <a:cubicBezTo>
                  <a:pt x="28" y="30"/>
                  <a:pt x="26" y="31"/>
                  <a:pt x="26" y="33"/>
                </a:cubicBezTo>
                <a:cubicBezTo>
                  <a:pt x="26" y="34"/>
                  <a:pt x="27" y="34"/>
                  <a:pt x="27" y="35"/>
                </a:cubicBezTo>
                <a:cubicBezTo>
                  <a:pt x="27" y="36"/>
                  <a:pt x="28" y="36"/>
                  <a:pt x="29" y="37"/>
                </a:cubicBezTo>
                <a:close/>
                <a:moveTo>
                  <a:pt x="53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9"/>
                  <a:pt x="53" y="109"/>
                </a:cubicBezTo>
                <a:cubicBezTo>
                  <a:pt x="82" y="109"/>
                  <a:pt x="105" y="84"/>
                  <a:pt x="105" y="54"/>
                </a:cubicBezTo>
                <a:cubicBezTo>
                  <a:pt x="105" y="24"/>
                  <a:pt x="82" y="0"/>
                  <a:pt x="53" y="0"/>
                </a:cubicBezTo>
                <a:close/>
                <a:moveTo>
                  <a:pt x="18" y="80"/>
                </a:moveTo>
                <a:cubicBezTo>
                  <a:pt x="13" y="73"/>
                  <a:pt x="10" y="64"/>
                  <a:pt x="10" y="54"/>
                </a:cubicBezTo>
                <a:cubicBezTo>
                  <a:pt x="10" y="42"/>
                  <a:pt x="15" y="31"/>
                  <a:pt x="23" y="23"/>
                </a:cubicBezTo>
                <a:cubicBezTo>
                  <a:pt x="30" y="15"/>
                  <a:pt x="41" y="10"/>
                  <a:pt x="53" y="10"/>
                </a:cubicBezTo>
                <a:cubicBezTo>
                  <a:pt x="62" y="10"/>
                  <a:pt x="70" y="14"/>
                  <a:pt x="77" y="19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0"/>
                  <a:pt x="37" y="60"/>
                  <a:pt x="37" y="60"/>
                </a:cubicBezTo>
                <a:cubicBezTo>
                  <a:pt x="36" y="60"/>
                  <a:pt x="35" y="61"/>
                  <a:pt x="35" y="62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2"/>
                  <a:pt x="35" y="62"/>
                  <a:pt x="35" y="62"/>
                </a:cubicBezTo>
                <a:cubicBezTo>
                  <a:pt x="35" y="62"/>
                  <a:pt x="35" y="61"/>
                  <a:pt x="3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5" y="61"/>
                  <a:pt x="25" y="61"/>
                  <a:pt x="25" y="6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2"/>
                  <a:pt x="25" y="73"/>
                  <a:pt x="25" y="73"/>
                </a:cubicBezTo>
                <a:lnTo>
                  <a:pt x="18" y="80"/>
                </a:lnTo>
                <a:close/>
                <a:moveTo>
                  <a:pt x="25" y="72"/>
                </a:move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6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4" y="61"/>
                  <a:pt x="34" y="62"/>
                  <a:pt x="34" y="62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3"/>
                  <a:pt x="26" y="73"/>
                  <a:pt x="26" y="73"/>
                </a:cubicBezTo>
                <a:cubicBezTo>
                  <a:pt x="26" y="72"/>
                  <a:pt x="25" y="72"/>
                  <a:pt x="25" y="72"/>
                </a:cubicBezTo>
                <a:close/>
                <a:moveTo>
                  <a:pt x="82" y="85"/>
                </a:moveTo>
                <a:cubicBezTo>
                  <a:pt x="75" y="93"/>
                  <a:pt x="64" y="98"/>
                  <a:pt x="53" y="98"/>
                </a:cubicBezTo>
                <a:cubicBezTo>
                  <a:pt x="43" y="98"/>
                  <a:pt x="35" y="95"/>
                  <a:pt x="28" y="90"/>
                </a:cubicBezTo>
                <a:cubicBezTo>
                  <a:pt x="43" y="74"/>
                  <a:pt x="43" y="74"/>
                  <a:pt x="43" y="74"/>
                </a:cubicBezTo>
                <a:cubicBezTo>
                  <a:pt x="79" y="74"/>
                  <a:pt x="79" y="74"/>
                  <a:pt x="79" y="74"/>
                </a:cubicBezTo>
                <a:cubicBezTo>
                  <a:pt x="79" y="74"/>
                  <a:pt x="80" y="73"/>
                  <a:pt x="80" y="72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1"/>
                  <a:pt x="79" y="60"/>
                  <a:pt x="7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87" y="28"/>
                  <a:pt x="87" y="28"/>
                  <a:pt x="87" y="28"/>
                </a:cubicBezTo>
                <a:cubicBezTo>
                  <a:pt x="92" y="36"/>
                  <a:pt x="95" y="45"/>
                  <a:pt x="95" y="54"/>
                </a:cubicBezTo>
                <a:cubicBezTo>
                  <a:pt x="95" y="66"/>
                  <a:pt x="90" y="77"/>
                  <a:pt x="82" y="8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Freeform 276"/>
          <p:cNvSpPr>
            <a:spLocks/>
          </p:cNvSpPr>
          <p:nvPr/>
        </p:nvSpPr>
        <p:spPr bwMode="auto">
          <a:xfrm>
            <a:off x="2705100" y="5984875"/>
            <a:ext cx="614363" cy="530225"/>
          </a:xfrm>
          <a:custGeom>
            <a:avLst/>
            <a:gdLst>
              <a:gd name="T0" fmla="*/ 2147483647 w 101"/>
              <a:gd name="T1" fmla="*/ 2147483647 h 87"/>
              <a:gd name="T2" fmla="*/ 2147483647 w 101"/>
              <a:gd name="T3" fmla="*/ 2147483647 h 87"/>
              <a:gd name="T4" fmla="*/ 2147483647 w 101"/>
              <a:gd name="T5" fmla="*/ 2147483647 h 87"/>
              <a:gd name="T6" fmla="*/ 2147483647 w 101"/>
              <a:gd name="T7" fmla="*/ 2147483647 h 87"/>
              <a:gd name="T8" fmla="*/ 2147483647 w 101"/>
              <a:gd name="T9" fmla="*/ 2147483647 h 87"/>
              <a:gd name="T10" fmla="*/ 2147483647 w 101"/>
              <a:gd name="T11" fmla="*/ 2147483647 h 87"/>
              <a:gd name="T12" fmla="*/ 2147483647 w 101"/>
              <a:gd name="T13" fmla="*/ 2147483647 h 87"/>
              <a:gd name="T14" fmla="*/ 2147483647 w 101"/>
              <a:gd name="T15" fmla="*/ 2147483647 h 87"/>
              <a:gd name="T16" fmla="*/ 2147483647 w 101"/>
              <a:gd name="T17" fmla="*/ 2147483647 h 87"/>
              <a:gd name="T18" fmla="*/ 2147483647 w 101"/>
              <a:gd name="T19" fmla="*/ 2147483647 h 87"/>
              <a:gd name="T20" fmla="*/ 2147483647 w 101"/>
              <a:gd name="T21" fmla="*/ 2147483647 h 87"/>
              <a:gd name="T22" fmla="*/ 2147483647 w 101"/>
              <a:gd name="T23" fmla="*/ 2147483647 h 87"/>
              <a:gd name="T24" fmla="*/ 2147483647 w 101"/>
              <a:gd name="T25" fmla="*/ 2147483647 h 87"/>
              <a:gd name="T26" fmla="*/ 2147483647 w 101"/>
              <a:gd name="T27" fmla="*/ 2147483647 h 87"/>
              <a:gd name="T28" fmla="*/ 2147483647 w 101"/>
              <a:gd name="T29" fmla="*/ 2147483647 h 8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277"/>
          <p:cNvSpPr>
            <a:spLocks noEditPoints="1"/>
          </p:cNvSpPr>
          <p:nvPr/>
        </p:nvSpPr>
        <p:spPr bwMode="auto">
          <a:xfrm>
            <a:off x="3768725" y="5988050"/>
            <a:ext cx="438150" cy="523875"/>
          </a:xfrm>
          <a:custGeom>
            <a:avLst/>
            <a:gdLst>
              <a:gd name="T0" fmla="*/ 2147483647 w 72"/>
              <a:gd name="T1" fmla="*/ 2147483647 h 86"/>
              <a:gd name="T2" fmla="*/ 2147483647 w 72"/>
              <a:gd name="T3" fmla="*/ 2147483647 h 86"/>
              <a:gd name="T4" fmla="*/ 2147483647 w 72"/>
              <a:gd name="T5" fmla="*/ 2147483647 h 86"/>
              <a:gd name="T6" fmla="*/ 2147483647 w 72"/>
              <a:gd name="T7" fmla="*/ 0 h 86"/>
              <a:gd name="T8" fmla="*/ 2147483647 w 72"/>
              <a:gd name="T9" fmla="*/ 0 h 86"/>
              <a:gd name="T10" fmla="*/ 2147483647 w 72"/>
              <a:gd name="T11" fmla="*/ 2147483647 h 86"/>
              <a:gd name="T12" fmla="*/ 2147483647 w 72"/>
              <a:gd name="T13" fmla="*/ 2147483647 h 86"/>
              <a:gd name="T14" fmla="*/ 2147483647 w 72"/>
              <a:gd name="T15" fmla="*/ 2147483647 h 86"/>
              <a:gd name="T16" fmla="*/ 0 w 72"/>
              <a:gd name="T17" fmla="*/ 2147483647 h 86"/>
              <a:gd name="T18" fmla="*/ 0 w 72"/>
              <a:gd name="T19" fmla="*/ 2147483647 h 86"/>
              <a:gd name="T20" fmla="*/ 2147483647 w 72"/>
              <a:gd name="T21" fmla="*/ 2147483647 h 86"/>
              <a:gd name="T22" fmla="*/ 2147483647 w 72"/>
              <a:gd name="T23" fmla="*/ 2147483647 h 86"/>
              <a:gd name="T24" fmla="*/ 2147483647 w 72"/>
              <a:gd name="T25" fmla="*/ 2147483647 h 86"/>
              <a:gd name="T26" fmla="*/ 2147483647 w 72"/>
              <a:gd name="T27" fmla="*/ 2147483647 h 86"/>
              <a:gd name="T28" fmla="*/ 2147483647 w 72"/>
              <a:gd name="T29" fmla="*/ 2147483647 h 86"/>
              <a:gd name="T30" fmla="*/ 2147483647 w 72"/>
              <a:gd name="T31" fmla="*/ 2147483647 h 86"/>
              <a:gd name="T32" fmla="*/ 2147483647 w 72"/>
              <a:gd name="T33" fmla="*/ 2147483647 h 86"/>
              <a:gd name="T34" fmla="*/ 2147483647 w 72"/>
              <a:gd name="T35" fmla="*/ 2147483647 h 86"/>
              <a:gd name="T36" fmla="*/ 2147483647 w 72"/>
              <a:gd name="T37" fmla="*/ 2147483647 h 86"/>
              <a:gd name="T38" fmla="*/ 2147483647 w 72"/>
              <a:gd name="T39" fmla="*/ 2147483647 h 86"/>
              <a:gd name="T40" fmla="*/ 2147483647 w 72"/>
              <a:gd name="T41" fmla="*/ 2147483647 h 86"/>
              <a:gd name="T42" fmla="*/ 2147483647 w 72"/>
              <a:gd name="T43" fmla="*/ 2147483647 h 86"/>
              <a:gd name="T44" fmla="*/ 2147483647 w 72"/>
              <a:gd name="T45" fmla="*/ 2147483647 h 86"/>
              <a:gd name="T46" fmla="*/ 2147483647 w 72"/>
              <a:gd name="T47" fmla="*/ 2147483647 h 86"/>
              <a:gd name="T48" fmla="*/ 2147483647 w 72"/>
              <a:gd name="T49" fmla="*/ 2147483647 h 86"/>
              <a:gd name="T50" fmla="*/ 2147483647 w 72"/>
              <a:gd name="T51" fmla="*/ 2147483647 h 86"/>
              <a:gd name="T52" fmla="*/ 2147483647 w 72"/>
              <a:gd name="T53" fmla="*/ 2147483647 h 86"/>
              <a:gd name="T54" fmla="*/ 2147483647 w 72"/>
              <a:gd name="T55" fmla="*/ 2147483647 h 86"/>
              <a:gd name="T56" fmla="*/ 2147483647 w 72"/>
              <a:gd name="T57" fmla="*/ 2147483647 h 86"/>
              <a:gd name="T58" fmla="*/ 2147483647 w 72"/>
              <a:gd name="T59" fmla="*/ 2147483647 h 8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72" h="86">
                <a:moveTo>
                  <a:pt x="62" y="33"/>
                </a:move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9"/>
                  <a:pt x="49" y="0"/>
                  <a:pt x="3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4" y="0"/>
                  <a:pt x="15" y="9"/>
                  <a:pt x="15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5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8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8" y="33"/>
                  <a:pt x="62" y="33"/>
                </a:cubicBezTo>
                <a:close/>
                <a:moveTo>
                  <a:pt x="42" y="78"/>
                </a:moveTo>
                <a:cubicBezTo>
                  <a:pt x="31" y="78"/>
                  <a:pt x="31" y="78"/>
                  <a:pt x="31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2" y="63"/>
                  <a:pt x="40" y="64"/>
                </a:cubicBezTo>
                <a:lnTo>
                  <a:pt x="42" y="78"/>
                </a:lnTo>
                <a:close/>
                <a:moveTo>
                  <a:pt x="50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8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5" y="7"/>
                  <a:pt x="50" y="13"/>
                  <a:pt x="50" y="19"/>
                </a:cubicBezTo>
                <a:lnTo>
                  <a:pt x="50" y="33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3" name="Freeform 278"/>
          <p:cNvSpPr>
            <a:spLocks noEditPoints="1"/>
          </p:cNvSpPr>
          <p:nvPr/>
        </p:nvSpPr>
        <p:spPr bwMode="auto">
          <a:xfrm>
            <a:off x="1768475" y="6003925"/>
            <a:ext cx="487363" cy="493713"/>
          </a:xfrm>
          <a:custGeom>
            <a:avLst/>
            <a:gdLst>
              <a:gd name="T0" fmla="*/ 2147483647 w 80"/>
              <a:gd name="T1" fmla="*/ 2147483647 h 81"/>
              <a:gd name="T2" fmla="*/ 2147483647 w 80"/>
              <a:gd name="T3" fmla="*/ 2147483647 h 81"/>
              <a:gd name="T4" fmla="*/ 2147483647 w 80"/>
              <a:gd name="T5" fmla="*/ 2147483647 h 81"/>
              <a:gd name="T6" fmla="*/ 2147483647 w 80"/>
              <a:gd name="T7" fmla="*/ 2147483647 h 81"/>
              <a:gd name="T8" fmla="*/ 2147483647 w 80"/>
              <a:gd name="T9" fmla="*/ 2147483647 h 81"/>
              <a:gd name="T10" fmla="*/ 2147483647 w 80"/>
              <a:gd name="T11" fmla="*/ 2147483647 h 81"/>
              <a:gd name="T12" fmla="*/ 2147483647 w 80"/>
              <a:gd name="T13" fmla="*/ 2147483647 h 81"/>
              <a:gd name="T14" fmla="*/ 2147483647 w 80"/>
              <a:gd name="T15" fmla="*/ 2147483647 h 81"/>
              <a:gd name="T16" fmla="*/ 2147483647 w 80"/>
              <a:gd name="T17" fmla="*/ 2147483647 h 81"/>
              <a:gd name="T18" fmla="*/ 2147483647 w 80"/>
              <a:gd name="T19" fmla="*/ 2147483647 h 81"/>
              <a:gd name="T20" fmla="*/ 2147483647 w 80"/>
              <a:gd name="T21" fmla="*/ 2147483647 h 81"/>
              <a:gd name="T22" fmla="*/ 2147483647 w 80"/>
              <a:gd name="T23" fmla="*/ 2147483647 h 81"/>
              <a:gd name="T24" fmla="*/ 2147483647 w 80"/>
              <a:gd name="T25" fmla="*/ 2147483647 h 81"/>
              <a:gd name="T26" fmla="*/ 2147483647 w 80"/>
              <a:gd name="T27" fmla="*/ 2147483647 h 81"/>
              <a:gd name="T28" fmla="*/ 2147483647 w 80"/>
              <a:gd name="T29" fmla="*/ 2147483647 h 81"/>
              <a:gd name="T30" fmla="*/ 2147483647 w 80"/>
              <a:gd name="T31" fmla="*/ 2147483647 h 81"/>
              <a:gd name="T32" fmla="*/ 2147483647 w 80"/>
              <a:gd name="T33" fmla="*/ 2147483647 h 81"/>
              <a:gd name="T34" fmla="*/ 2147483647 w 80"/>
              <a:gd name="T35" fmla="*/ 2147483647 h 81"/>
              <a:gd name="T36" fmla="*/ 2147483647 w 80"/>
              <a:gd name="T37" fmla="*/ 2147483647 h 81"/>
              <a:gd name="T38" fmla="*/ 2147483647 w 80"/>
              <a:gd name="T39" fmla="*/ 2147483647 h 81"/>
              <a:gd name="T40" fmla="*/ 2147483647 w 80"/>
              <a:gd name="T41" fmla="*/ 2147483647 h 81"/>
              <a:gd name="T42" fmla="*/ 2147483647 w 80"/>
              <a:gd name="T43" fmla="*/ 2147483647 h 81"/>
              <a:gd name="T44" fmla="*/ 2147483647 w 80"/>
              <a:gd name="T45" fmla="*/ 2147483647 h 81"/>
              <a:gd name="T46" fmla="*/ 2147483647 w 80"/>
              <a:gd name="T47" fmla="*/ 2147483647 h 81"/>
              <a:gd name="T48" fmla="*/ 2147483647 w 80"/>
              <a:gd name="T49" fmla="*/ 2147483647 h 81"/>
              <a:gd name="T50" fmla="*/ 2147483647 w 80"/>
              <a:gd name="T51" fmla="*/ 2147483647 h 81"/>
              <a:gd name="T52" fmla="*/ 2147483647 w 80"/>
              <a:gd name="T53" fmla="*/ 2147483647 h 81"/>
              <a:gd name="T54" fmla="*/ 2147483647 w 80"/>
              <a:gd name="T55" fmla="*/ 2147483647 h 81"/>
              <a:gd name="T56" fmla="*/ 2147483647 w 80"/>
              <a:gd name="T57" fmla="*/ 2147483647 h 81"/>
              <a:gd name="T58" fmla="*/ 2147483647 w 80"/>
              <a:gd name="T59" fmla="*/ 2147483647 h 81"/>
              <a:gd name="T60" fmla="*/ 2147483647 w 80"/>
              <a:gd name="T61" fmla="*/ 2147483647 h 81"/>
              <a:gd name="T62" fmla="*/ 2147483647 w 80"/>
              <a:gd name="T63" fmla="*/ 2147483647 h 81"/>
              <a:gd name="T64" fmla="*/ 2147483647 w 80"/>
              <a:gd name="T65" fmla="*/ 2147483647 h 81"/>
              <a:gd name="T66" fmla="*/ 2147483647 w 80"/>
              <a:gd name="T67" fmla="*/ 2147483647 h 81"/>
              <a:gd name="T68" fmla="*/ 2147483647 w 80"/>
              <a:gd name="T69" fmla="*/ 2147483647 h 81"/>
              <a:gd name="T70" fmla="*/ 2147483647 w 80"/>
              <a:gd name="T71" fmla="*/ 2147483647 h 81"/>
              <a:gd name="T72" fmla="*/ 2147483647 w 80"/>
              <a:gd name="T73" fmla="*/ 2147483647 h 8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0" h="81">
                <a:moveTo>
                  <a:pt x="72" y="64"/>
                </a:moveTo>
                <a:cubicBezTo>
                  <a:pt x="63" y="60"/>
                  <a:pt x="63" y="60"/>
                  <a:pt x="63" y="60"/>
                </a:cubicBezTo>
                <a:cubicBezTo>
                  <a:pt x="44" y="41"/>
                  <a:pt x="44" y="41"/>
                  <a:pt x="44" y="41"/>
                </a:cubicBezTo>
                <a:cubicBezTo>
                  <a:pt x="47" y="38"/>
                  <a:pt x="47" y="38"/>
                  <a:pt x="47" y="38"/>
                </a:cubicBezTo>
                <a:cubicBezTo>
                  <a:pt x="50" y="36"/>
                  <a:pt x="50" y="32"/>
                  <a:pt x="47" y="30"/>
                </a:cubicBezTo>
                <a:cubicBezTo>
                  <a:pt x="20" y="2"/>
                  <a:pt x="20" y="2"/>
                  <a:pt x="20" y="2"/>
                </a:cubicBezTo>
                <a:cubicBezTo>
                  <a:pt x="18" y="0"/>
                  <a:pt x="14" y="0"/>
                  <a:pt x="12" y="2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15"/>
                  <a:pt x="0" y="18"/>
                  <a:pt x="2" y="20"/>
                </a:cubicBezTo>
                <a:cubicBezTo>
                  <a:pt x="30" y="48"/>
                  <a:pt x="30" y="48"/>
                  <a:pt x="30" y="48"/>
                </a:cubicBezTo>
                <a:cubicBezTo>
                  <a:pt x="32" y="50"/>
                  <a:pt x="35" y="50"/>
                  <a:pt x="37" y="48"/>
                </a:cubicBezTo>
                <a:cubicBezTo>
                  <a:pt x="41" y="44"/>
                  <a:pt x="41" y="44"/>
                  <a:pt x="41" y="44"/>
                </a:cubicBezTo>
                <a:cubicBezTo>
                  <a:pt x="60" y="63"/>
                  <a:pt x="60" y="63"/>
                  <a:pt x="60" y="63"/>
                </a:cubicBezTo>
                <a:cubicBezTo>
                  <a:pt x="64" y="72"/>
                  <a:pt x="64" y="72"/>
                  <a:pt x="64" y="72"/>
                </a:cubicBezTo>
                <a:cubicBezTo>
                  <a:pt x="77" y="81"/>
                  <a:pt x="77" y="81"/>
                  <a:pt x="77" y="81"/>
                </a:cubicBezTo>
                <a:cubicBezTo>
                  <a:pt x="80" y="78"/>
                  <a:pt x="80" y="78"/>
                  <a:pt x="80" y="78"/>
                </a:cubicBezTo>
                <a:lnTo>
                  <a:pt x="72" y="64"/>
                </a:lnTo>
                <a:close/>
                <a:moveTo>
                  <a:pt x="15" y="5"/>
                </a:moveTo>
                <a:cubicBezTo>
                  <a:pt x="16" y="5"/>
                  <a:pt x="16" y="5"/>
                  <a:pt x="17" y="5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4"/>
                  <a:pt x="45" y="34"/>
                  <a:pt x="45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5" y="6"/>
                  <a:pt x="15" y="5"/>
                </a:cubicBezTo>
                <a:close/>
                <a:moveTo>
                  <a:pt x="11" y="12"/>
                </a:moveTo>
                <a:cubicBezTo>
                  <a:pt x="12" y="12"/>
                  <a:pt x="13" y="12"/>
                  <a:pt x="13" y="12"/>
                </a:cubicBezTo>
                <a:cubicBezTo>
                  <a:pt x="34" y="33"/>
                  <a:pt x="34" y="33"/>
                  <a:pt x="34" y="33"/>
                </a:cubicBezTo>
                <a:cubicBezTo>
                  <a:pt x="33" y="35"/>
                  <a:pt x="33" y="35"/>
                  <a:pt x="33" y="35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3"/>
                  <a:pt x="11" y="12"/>
                  <a:pt x="11" y="12"/>
                </a:cubicBezTo>
                <a:close/>
                <a:moveTo>
                  <a:pt x="34" y="45"/>
                </a:moveTo>
                <a:cubicBezTo>
                  <a:pt x="34" y="46"/>
                  <a:pt x="33" y="46"/>
                  <a:pt x="33" y="45"/>
                </a:cubicBezTo>
                <a:cubicBezTo>
                  <a:pt x="5" y="17"/>
                  <a:pt x="5" y="17"/>
                  <a:pt x="5" y="17"/>
                </a:cubicBezTo>
                <a:cubicBezTo>
                  <a:pt x="4" y="17"/>
                  <a:pt x="4" y="16"/>
                  <a:pt x="5" y="16"/>
                </a:cubicBezTo>
                <a:cubicBezTo>
                  <a:pt x="5" y="15"/>
                  <a:pt x="6" y="15"/>
                  <a:pt x="6" y="16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4"/>
                  <a:pt x="35" y="45"/>
                  <a:pt x="34" y="45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4" name="Freeform 279"/>
          <p:cNvSpPr>
            <a:spLocks noEditPoints="1"/>
          </p:cNvSpPr>
          <p:nvPr/>
        </p:nvSpPr>
        <p:spPr bwMode="auto">
          <a:xfrm>
            <a:off x="5667375" y="6003925"/>
            <a:ext cx="704850" cy="493713"/>
          </a:xfrm>
          <a:custGeom>
            <a:avLst/>
            <a:gdLst>
              <a:gd name="T0" fmla="*/ 2147483647 w 116"/>
              <a:gd name="T1" fmla="*/ 2147483647 h 81"/>
              <a:gd name="T2" fmla="*/ 2147483647 w 116"/>
              <a:gd name="T3" fmla="*/ 2147483647 h 81"/>
              <a:gd name="T4" fmla="*/ 2147483647 w 116"/>
              <a:gd name="T5" fmla="*/ 2147483647 h 81"/>
              <a:gd name="T6" fmla="*/ 2147483647 w 116"/>
              <a:gd name="T7" fmla="*/ 2147483647 h 81"/>
              <a:gd name="T8" fmla="*/ 2147483647 w 116"/>
              <a:gd name="T9" fmla="*/ 2147483647 h 81"/>
              <a:gd name="T10" fmla="*/ 2147483647 w 116"/>
              <a:gd name="T11" fmla="*/ 2147483647 h 81"/>
              <a:gd name="T12" fmla="*/ 2147483647 w 116"/>
              <a:gd name="T13" fmla="*/ 2147483647 h 81"/>
              <a:gd name="T14" fmla="*/ 2147483647 w 116"/>
              <a:gd name="T15" fmla="*/ 2147483647 h 81"/>
              <a:gd name="T16" fmla="*/ 2147483647 w 116"/>
              <a:gd name="T17" fmla="*/ 2147483647 h 81"/>
              <a:gd name="T18" fmla="*/ 2147483647 w 116"/>
              <a:gd name="T19" fmla="*/ 2147483647 h 81"/>
              <a:gd name="T20" fmla="*/ 2147483647 w 116"/>
              <a:gd name="T21" fmla="*/ 2147483647 h 81"/>
              <a:gd name="T22" fmla="*/ 2147483647 w 116"/>
              <a:gd name="T23" fmla="*/ 2147483647 h 81"/>
              <a:gd name="T24" fmla="*/ 2147483647 w 116"/>
              <a:gd name="T25" fmla="*/ 2147483647 h 81"/>
              <a:gd name="T26" fmla="*/ 2147483647 w 116"/>
              <a:gd name="T27" fmla="*/ 2147483647 h 81"/>
              <a:gd name="T28" fmla="*/ 2147483647 w 116"/>
              <a:gd name="T29" fmla="*/ 2147483647 h 81"/>
              <a:gd name="T30" fmla="*/ 2147483647 w 116"/>
              <a:gd name="T31" fmla="*/ 2147483647 h 81"/>
              <a:gd name="T32" fmla="*/ 2147483647 w 116"/>
              <a:gd name="T33" fmla="*/ 2147483647 h 81"/>
              <a:gd name="T34" fmla="*/ 2147483647 w 116"/>
              <a:gd name="T35" fmla="*/ 2147483647 h 81"/>
              <a:gd name="T36" fmla="*/ 2147483647 w 116"/>
              <a:gd name="T37" fmla="*/ 2147483647 h 81"/>
              <a:gd name="T38" fmla="*/ 2147483647 w 116"/>
              <a:gd name="T39" fmla="*/ 2147483647 h 81"/>
              <a:gd name="T40" fmla="*/ 2147483647 w 116"/>
              <a:gd name="T41" fmla="*/ 2147483647 h 81"/>
              <a:gd name="T42" fmla="*/ 2147483647 w 116"/>
              <a:gd name="T43" fmla="*/ 2147483647 h 81"/>
              <a:gd name="T44" fmla="*/ 2147483647 w 116"/>
              <a:gd name="T45" fmla="*/ 2147483647 h 81"/>
              <a:gd name="T46" fmla="*/ 2147483647 w 116"/>
              <a:gd name="T47" fmla="*/ 2147483647 h 81"/>
              <a:gd name="T48" fmla="*/ 2147483647 w 116"/>
              <a:gd name="T49" fmla="*/ 2147483647 h 81"/>
              <a:gd name="T50" fmla="*/ 2147483647 w 116"/>
              <a:gd name="T51" fmla="*/ 2147483647 h 81"/>
              <a:gd name="T52" fmla="*/ 2147483647 w 116"/>
              <a:gd name="T53" fmla="*/ 2147483647 h 81"/>
              <a:gd name="T54" fmla="*/ 2147483647 w 116"/>
              <a:gd name="T55" fmla="*/ 2147483647 h 81"/>
              <a:gd name="T56" fmla="*/ 2147483647 w 116"/>
              <a:gd name="T57" fmla="*/ 2147483647 h 81"/>
              <a:gd name="T58" fmla="*/ 2147483647 w 116"/>
              <a:gd name="T59" fmla="*/ 2147483647 h 81"/>
              <a:gd name="T60" fmla="*/ 2147483647 w 116"/>
              <a:gd name="T61" fmla="*/ 2147483647 h 81"/>
              <a:gd name="T62" fmla="*/ 2147483647 w 116"/>
              <a:gd name="T63" fmla="*/ 2147483647 h 81"/>
              <a:gd name="T64" fmla="*/ 2147483647 w 116"/>
              <a:gd name="T65" fmla="*/ 0 h 81"/>
              <a:gd name="T66" fmla="*/ 2147483647 w 116"/>
              <a:gd name="T67" fmla="*/ 2147483647 h 81"/>
              <a:gd name="T68" fmla="*/ 2147483647 w 116"/>
              <a:gd name="T69" fmla="*/ 2147483647 h 81"/>
              <a:gd name="T70" fmla="*/ 2147483647 w 116"/>
              <a:gd name="T71" fmla="*/ 2147483647 h 81"/>
              <a:gd name="T72" fmla="*/ 2147483647 w 116"/>
              <a:gd name="T73" fmla="*/ 2147483647 h 81"/>
              <a:gd name="T74" fmla="*/ 2147483647 w 116"/>
              <a:gd name="T75" fmla="*/ 2147483647 h 81"/>
              <a:gd name="T76" fmla="*/ 2147483647 w 116"/>
              <a:gd name="T77" fmla="*/ 2147483647 h 81"/>
              <a:gd name="T78" fmla="*/ 2147483647 w 116"/>
              <a:gd name="T79" fmla="*/ 2147483647 h 81"/>
              <a:gd name="T80" fmla="*/ 2147483647 w 116"/>
              <a:gd name="T81" fmla="*/ 2147483647 h 81"/>
              <a:gd name="T82" fmla="*/ 2147483647 w 116"/>
              <a:gd name="T83" fmla="*/ 2147483647 h 81"/>
              <a:gd name="T84" fmla="*/ 2147483647 w 116"/>
              <a:gd name="T85" fmla="*/ 2147483647 h 81"/>
              <a:gd name="T86" fmla="*/ 2147483647 w 116"/>
              <a:gd name="T87" fmla="*/ 2147483647 h 81"/>
              <a:gd name="T88" fmla="*/ 2147483647 w 116"/>
              <a:gd name="T89" fmla="*/ 2147483647 h 81"/>
              <a:gd name="T90" fmla="*/ 2147483647 w 116"/>
              <a:gd name="T91" fmla="*/ 2147483647 h 81"/>
              <a:gd name="T92" fmla="*/ 2147483647 w 116"/>
              <a:gd name="T93" fmla="*/ 2147483647 h 81"/>
              <a:gd name="T94" fmla="*/ 2147483647 w 116"/>
              <a:gd name="T95" fmla="*/ 2147483647 h 81"/>
              <a:gd name="T96" fmla="*/ 2147483647 w 116"/>
              <a:gd name="T97" fmla="*/ 2147483647 h 81"/>
              <a:gd name="T98" fmla="*/ 2147483647 w 116"/>
              <a:gd name="T99" fmla="*/ 2147483647 h 81"/>
              <a:gd name="T100" fmla="*/ 2147483647 w 116"/>
              <a:gd name="T101" fmla="*/ 2147483647 h 81"/>
              <a:gd name="T102" fmla="*/ 2147483647 w 116"/>
              <a:gd name="T103" fmla="*/ 2147483647 h 81"/>
              <a:gd name="T104" fmla="*/ 2147483647 w 116"/>
              <a:gd name="T105" fmla="*/ 2147483647 h 81"/>
              <a:gd name="T106" fmla="*/ 2147483647 w 116"/>
              <a:gd name="T107" fmla="*/ 2147483647 h 8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16" h="81">
                <a:moveTo>
                  <a:pt x="59" y="60"/>
                </a:moveTo>
                <a:cubicBezTo>
                  <a:pt x="51" y="53"/>
                  <a:pt x="51" y="53"/>
                  <a:pt x="51" y="53"/>
                </a:cubicBezTo>
                <a:cubicBezTo>
                  <a:pt x="51" y="52"/>
                  <a:pt x="51" y="51"/>
                  <a:pt x="51" y="49"/>
                </a:cubicBezTo>
                <a:cubicBezTo>
                  <a:pt x="61" y="44"/>
                  <a:pt x="61" y="44"/>
                  <a:pt x="61" y="44"/>
                </a:cubicBezTo>
                <a:cubicBezTo>
                  <a:pt x="62" y="44"/>
                  <a:pt x="63" y="42"/>
                  <a:pt x="62" y="42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7"/>
                  <a:pt x="60" y="36"/>
                  <a:pt x="58" y="37"/>
                </a:cubicBezTo>
                <a:cubicBezTo>
                  <a:pt x="47" y="38"/>
                  <a:pt x="47" y="38"/>
                  <a:pt x="47" y="38"/>
                </a:cubicBezTo>
                <a:cubicBezTo>
                  <a:pt x="46" y="37"/>
                  <a:pt x="46" y="37"/>
                  <a:pt x="45" y="36"/>
                </a:cubicBezTo>
                <a:cubicBezTo>
                  <a:pt x="48" y="25"/>
                  <a:pt x="48" y="25"/>
                  <a:pt x="48" y="25"/>
                </a:cubicBezTo>
                <a:cubicBezTo>
                  <a:pt x="49" y="24"/>
                  <a:pt x="48" y="22"/>
                  <a:pt x="48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3" y="20"/>
                  <a:pt x="42" y="20"/>
                  <a:pt x="41" y="22"/>
                </a:cubicBezTo>
                <a:cubicBezTo>
                  <a:pt x="35" y="31"/>
                  <a:pt x="35" y="31"/>
                  <a:pt x="35" y="31"/>
                </a:cubicBezTo>
                <a:cubicBezTo>
                  <a:pt x="33" y="30"/>
                  <a:pt x="32" y="30"/>
                  <a:pt x="31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25" y="19"/>
                  <a:pt x="24" y="18"/>
                  <a:pt x="23" y="19"/>
                </a:cubicBezTo>
                <a:cubicBezTo>
                  <a:pt x="20" y="20"/>
                  <a:pt x="20" y="20"/>
                  <a:pt x="20" y="20"/>
                </a:cubicBezTo>
                <a:cubicBezTo>
                  <a:pt x="19" y="20"/>
                  <a:pt x="18" y="21"/>
                  <a:pt x="19" y="23"/>
                </a:cubicBezTo>
                <a:cubicBezTo>
                  <a:pt x="20" y="34"/>
                  <a:pt x="20" y="34"/>
                  <a:pt x="20" y="34"/>
                </a:cubicBezTo>
                <a:cubicBezTo>
                  <a:pt x="19" y="35"/>
                  <a:pt x="18" y="35"/>
                  <a:pt x="18" y="36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2"/>
                  <a:pt x="4" y="33"/>
                  <a:pt x="4" y="33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2" y="39"/>
                  <a:pt x="3" y="40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9"/>
                  <a:pt x="12" y="50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6"/>
                  <a:pt x="0" y="57"/>
                  <a:pt x="0" y="58"/>
                </a:cubicBezTo>
                <a:cubicBezTo>
                  <a:pt x="2" y="62"/>
                  <a:pt x="2" y="62"/>
                  <a:pt x="2" y="62"/>
                </a:cubicBezTo>
                <a:cubicBezTo>
                  <a:pt x="2" y="62"/>
                  <a:pt x="3" y="63"/>
                  <a:pt x="5" y="62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7" y="63"/>
                  <a:pt x="18" y="64"/>
                </a:cubicBezTo>
                <a:cubicBezTo>
                  <a:pt x="15" y="74"/>
                  <a:pt x="15" y="74"/>
                  <a:pt x="15" y="74"/>
                </a:cubicBezTo>
                <a:cubicBezTo>
                  <a:pt x="14" y="76"/>
                  <a:pt x="14" y="77"/>
                  <a:pt x="15" y="77"/>
                </a:cubicBezTo>
                <a:cubicBezTo>
                  <a:pt x="19" y="79"/>
                  <a:pt x="19" y="79"/>
                  <a:pt x="19" y="79"/>
                </a:cubicBezTo>
                <a:cubicBezTo>
                  <a:pt x="20" y="80"/>
                  <a:pt x="21" y="79"/>
                  <a:pt x="21" y="78"/>
                </a:cubicBezTo>
                <a:cubicBezTo>
                  <a:pt x="28" y="69"/>
                  <a:pt x="28" y="69"/>
                  <a:pt x="28" y="69"/>
                </a:cubicBezTo>
                <a:cubicBezTo>
                  <a:pt x="29" y="69"/>
                  <a:pt x="31" y="69"/>
                  <a:pt x="32" y="69"/>
                </a:cubicBezTo>
                <a:cubicBezTo>
                  <a:pt x="37" y="79"/>
                  <a:pt x="37" y="79"/>
                  <a:pt x="37" y="79"/>
                </a:cubicBezTo>
                <a:cubicBezTo>
                  <a:pt x="38" y="80"/>
                  <a:pt x="39" y="81"/>
                  <a:pt x="40" y="81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79"/>
                  <a:pt x="45" y="78"/>
                  <a:pt x="44" y="77"/>
                </a:cubicBezTo>
                <a:cubicBezTo>
                  <a:pt x="43" y="65"/>
                  <a:pt x="43" y="65"/>
                  <a:pt x="43" y="65"/>
                </a:cubicBezTo>
                <a:cubicBezTo>
                  <a:pt x="44" y="65"/>
                  <a:pt x="45" y="64"/>
                  <a:pt x="45" y="63"/>
                </a:cubicBezTo>
                <a:cubicBezTo>
                  <a:pt x="56" y="66"/>
                  <a:pt x="56" y="66"/>
                  <a:pt x="56" y="66"/>
                </a:cubicBezTo>
                <a:cubicBezTo>
                  <a:pt x="57" y="67"/>
                  <a:pt x="59" y="67"/>
                  <a:pt x="59" y="66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1"/>
                  <a:pt x="61" y="60"/>
                  <a:pt x="59" y="60"/>
                </a:cubicBezTo>
                <a:close/>
                <a:moveTo>
                  <a:pt x="31" y="57"/>
                </a:moveTo>
                <a:cubicBezTo>
                  <a:pt x="27" y="57"/>
                  <a:pt x="24" y="54"/>
                  <a:pt x="24" y="50"/>
                </a:cubicBezTo>
                <a:cubicBezTo>
                  <a:pt x="24" y="46"/>
                  <a:pt x="27" y="42"/>
                  <a:pt x="31" y="42"/>
                </a:cubicBezTo>
                <a:cubicBezTo>
                  <a:pt x="35" y="42"/>
                  <a:pt x="39" y="46"/>
                  <a:pt x="39" y="50"/>
                </a:cubicBezTo>
                <a:cubicBezTo>
                  <a:pt x="39" y="54"/>
                  <a:pt x="35" y="57"/>
                  <a:pt x="31" y="57"/>
                </a:cubicBezTo>
                <a:close/>
                <a:moveTo>
                  <a:pt x="114" y="30"/>
                </a:moveTo>
                <a:cubicBezTo>
                  <a:pt x="103" y="28"/>
                  <a:pt x="103" y="28"/>
                  <a:pt x="103" y="28"/>
                </a:cubicBezTo>
                <a:cubicBezTo>
                  <a:pt x="102" y="26"/>
                  <a:pt x="102" y="25"/>
                  <a:pt x="102" y="24"/>
                </a:cubicBezTo>
                <a:cubicBezTo>
                  <a:pt x="109" y="15"/>
                  <a:pt x="109" y="15"/>
                  <a:pt x="109" y="15"/>
                </a:cubicBezTo>
                <a:cubicBezTo>
                  <a:pt x="110" y="14"/>
                  <a:pt x="110" y="13"/>
                  <a:pt x="109" y="12"/>
                </a:cubicBezTo>
                <a:cubicBezTo>
                  <a:pt x="107" y="9"/>
                  <a:pt x="107" y="9"/>
                  <a:pt x="107" y="9"/>
                </a:cubicBezTo>
                <a:cubicBezTo>
                  <a:pt x="106" y="9"/>
                  <a:pt x="105" y="9"/>
                  <a:pt x="104" y="10"/>
                </a:cubicBezTo>
                <a:cubicBezTo>
                  <a:pt x="94" y="16"/>
                  <a:pt x="94" y="16"/>
                  <a:pt x="94" y="16"/>
                </a:cubicBezTo>
                <a:cubicBezTo>
                  <a:pt x="93" y="15"/>
                  <a:pt x="92" y="14"/>
                  <a:pt x="91" y="14"/>
                </a:cubicBezTo>
                <a:cubicBezTo>
                  <a:pt x="89" y="3"/>
                  <a:pt x="89" y="3"/>
                  <a:pt x="89" y="3"/>
                </a:cubicBezTo>
                <a:cubicBezTo>
                  <a:pt x="90" y="2"/>
                  <a:pt x="89" y="0"/>
                  <a:pt x="8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3" y="0"/>
                  <a:pt x="82" y="1"/>
                  <a:pt x="82" y="2"/>
                </a:cubicBezTo>
                <a:cubicBezTo>
                  <a:pt x="79" y="13"/>
                  <a:pt x="79" y="13"/>
                  <a:pt x="79" y="13"/>
                </a:cubicBezTo>
                <a:cubicBezTo>
                  <a:pt x="78" y="14"/>
                  <a:pt x="77" y="14"/>
                  <a:pt x="76" y="14"/>
                </a:cubicBezTo>
                <a:cubicBezTo>
                  <a:pt x="67" y="7"/>
                  <a:pt x="67" y="7"/>
                  <a:pt x="67" y="7"/>
                </a:cubicBezTo>
                <a:cubicBezTo>
                  <a:pt x="66" y="6"/>
                  <a:pt x="65" y="6"/>
                  <a:pt x="64" y="7"/>
                </a:cubicBezTo>
                <a:cubicBezTo>
                  <a:pt x="61" y="9"/>
                  <a:pt x="61" y="9"/>
                  <a:pt x="61" y="9"/>
                </a:cubicBezTo>
                <a:cubicBezTo>
                  <a:pt x="61" y="10"/>
                  <a:pt x="61" y="11"/>
                  <a:pt x="62" y="12"/>
                </a:cubicBezTo>
                <a:cubicBezTo>
                  <a:pt x="67" y="22"/>
                  <a:pt x="67" y="22"/>
                  <a:pt x="67" y="22"/>
                </a:cubicBezTo>
                <a:cubicBezTo>
                  <a:pt x="67" y="23"/>
                  <a:pt x="66" y="24"/>
                  <a:pt x="66" y="25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6"/>
                  <a:pt x="52" y="27"/>
                  <a:pt x="52" y="28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33"/>
                  <a:pt x="53" y="34"/>
                  <a:pt x="54" y="34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38"/>
                  <a:pt x="66" y="39"/>
                  <a:pt x="66" y="40"/>
                </a:cubicBezTo>
                <a:cubicBezTo>
                  <a:pt x="59" y="49"/>
                  <a:pt x="59" y="49"/>
                  <a:pt x="59" y="49"/>
                </a:cubicBezTo>
                <a:cubicBezTo>
                  <a:pt x="58" y="50"/>
                  <a:pt x="58" y="51"/>
                  <a:pt x="59" y="52"/>
                </a:cubicBezTo>
                <a:cubicBezTo>
                  <a:pt x="61" y="55"/>
                  <a:pt x="61" y="55"/>
                  <a:pt x="61" y="55"/>
                </a:cubicBezTo>
                <a:cubicBezTo>
                  <a:pt x="62" y="56"/>
                  <a:pt x="63" y="55"/>
                  <a:pt x="64" y="54"/>
                </a:cubicBezTo>
                <a:cubicBezTo>
                  <a:pt x="74" y="49"/>
                  <a:pt x="74" y="49"/>
                  <a:pt x="74" y="49"/>
                </a:cubicBezTo>
                <a:cubicBezTo>
                  <a:pt x="75" y="49"/>
                  <a:pt x="76" y="50"/>
                  <a:pt x="77" y="50"/>
                </a:cubicBezTo>
                <a:cubicBezTo>
                  <a:pt x="78" y="61"/>
                  <a:pt x="78" y="61"/>
                  <a:pt x="78" y="61"/>
                </a:cubicBezTo>
                <a:cubicBezTo>
                  <a:pt x="78" y="63"/>
                  <a:pt x="79" y="64"/>
                  <a:pt x="80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5" y="64"/>
                  <a:pt x="86" y="63"/>
                  <a:pt x="86" y="62"/>
                </a:cubicBezTo>
                <a:cubicBezTo>
                  <a:pt x="89" y="51"/>
                  <a:pt x="89" y="51"/>
                  <a:pt x="89" y="51"/>
                </a:cubicBezTo>
                <a:cubicBezTo>
                  <a:pt x="90" y="51"/>
                  <a:pt x="91" y="50"/>
                  <a:pt x="92" y="50"/>
                </a:cubicBezTo>
                <a:cubicBezTo>
                  <a:pt x="101" y="57"/>
                  <a:pt x="101" y="57"/>
                  <a:pt x="101" y="57"/>
                </a:cubicBezTo>
                <a:cubicBezTo>
                  <a:pt x="102" y="58"/>
                  <a:pt x="103" y="58"/>
                  <a:pt x="104" y="57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07" y="54"/>
                  <a:pt x="107" y="53"/>
                  <a:pt x="106" y="52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101" y="41"/>
                  <a:pt x="102" y="40"/>
                  <a:pt x="102" y="39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5" y="38"/>
                  <a:pt x="116" y="37"/>
                  <a:pt x="116" y="36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1"/>
                  <a:pt x="115" y="30"/>
                  <a:pt x="114" y="30"/>
                </a:cubicBezTo>
                <a:close/>
                <a:moveTo>
                  <a:pt x="84" y="39"/>
                </a:moveTo>
                <a:cubicBezTo>
                  <a:pt x="80" y="39"/>
                  <a:pt x="77" y="36"/>
                  <a:pt x="77" y="32"/>
                </a:cubicBezTo>
                <a:cubicBezTo>
                  <a:pt x="77" y="28"/>
                  <a:pt x="80" y="25"/>
                  <a:pt x="84" y="25"/>
                </a:cubicBezTo>
                <a:cubicBezTo>
                  <a:pt x="88" y="25"/>
                  <a:pt x="91" y="28"/>
                  <a:pt x="91" y="32"/>
                </a:cubicBezTo>
                <a:cubicBezTo>
                  <a:pt x="91" y="36"/>
                  <a:pt x="88" y="39"/>
                  <a:pt x="84" y="3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5" name="Freeform 280"/>
          <p:cNvSpPr>
            <a:spLocks noEditPoints="1"/>
          </p:cNvSpPr>
          <p:nvPr/>
        </p:nvSpPr>
        <p:spPr bwMode="auto">
          <a:xfrm>
            <a:off x="4656138" y="5988050"/>
            <a:ext cx="561975" cy="523875"/>
          </a:xfrm>
          <a:custGeom>
            <a:avLst/>
            <a:gdLst>
              <a:gd name="T0" fmla="*/ 2147483647 w 92"/>
              <a:gd name="T1" fmla="*/ 0 h 86"/>
              <a:gd name="T2" fmla="*/ 2147483647 w 92"/>
              <a:gd name="T3" fmla="*/ 0 h 86"/>
              <a:gd name="T4" fmla="*/ 2147483647 w 92"/>
              <a:gd name="T5" fmla="*/ 2147483647 h 86"/>
              <a:gd name="T6" fmla="*/ 2147483647 w 92"/>
              <a:gd name="T7" fmla="*/ 2147483647 h 86"/>
              <a:gd name="T8" fmla="*/ 2147483647 w 92"/>
              <a:gd name="T9" fmla="*/ 2147483647 h 86"/>
              <a:gd name="T10" fmla="*/ 0 w 92"/>
              <a:gd name="T11" fmla="*/ 2147483647 h 86"/>
              <a:gd name="T12" fmla="*/ 0 w 92"/>
              <a:gd name="T13" fmla="*/ 2147483647 h 86"/>
              <a:gd name="T14" fmla="*/ 2147483647 w 92"/>
              <a:gd name="T15" fmla="*/ 2147483647 h 86"/>
              <a:gd name="T16" fmla="*/ 2147483647 w 92"/>
              <a:gd name="T17" fmla="*/ 2147483647 h 86"/>
              <a:gd name="T18" fmla="*/ 2147483647 w 92"/>
              <a:gd name="T19" fmla="*/ 2147483647 h 86"/>
              <a:gd name="T20" fmla="*/ 2147483647 w 92"/>
              <a:gd name="T21" fmla="*/ 2147483647 h 86"/>
              <a:gd name="T22" fmla="*/ 2147483647 w 92"/>
              <a:gd name="T23" fmla="*/ 2147483647 h 86"/>
              <a:gd name="T24" fmla="*/ 2147483647 w 92"/>
              <a:gd name="T25" fmla="*/ 2147483647 h 86"/>
              <a:gd name="T26" fmla="*/ 2147483647 w 92"/>
              <a:gd name="T27" fmla="*/ 2147483647 h 86"/>
              <a:gd name="T28" fmla="*/ 2147483647 w 92"/>
              <a:gd name="T29" fmla="*/ 2147483647 h 86"/>
              <a:gd name="T30" fmla="*/ 2147483647 w 92"/>
              <a:gd name="T31" fmla="*/ 2147483647 h 86"/>
              <a:gd name="T32" fmla="*/ 2147483647 w 92"/>
              <a:gd name="T33" fmla="*/ 2147483647 h 86"/>
              <a:gd name="T34" fmla="*/ 2147483647 w 92"/>
              <a:gd name="T35" fmla="*/ 2147483647 h 86"/>
              <a:gd name="T36" fmla="*/ 2147483647 w 92"/>
              <a:gd name="T37" fmla="*/ 2147483647 h 86"/>
              <a:gd name="T38" fmla="*/ 2147483647 w 92"/>
              <a:gd name="T39" fmla="*/ 2147483647 h 86"/>
              <a:gd name="T40" fmla="*/ 2147483647 w 92"/>
              <a:gd name="T41" fmla="*/ 0 h 86"/>
              <a:gd name="T42" fmla="*/ 2147483647 w 92"/>
              <a:gd name="T43" fmla="*/ 2147483647 h 86"/>
              <a:gd name="T44" fmla="*/ 2147483647 w 92"/>
              <a:gd name="T45" fmla="*/ 2147483647 h 86"/>
              <a:gd name="T46" fmla="*/ 2147483647 w 92"/>
              <a:gd name="T47" fmla="*/ 2147483647 h 86"/>
              <a:gd name="T48" fmla="*/ 2147483647 w 92"/>
              <a:gd name="T49" fmla="*/ 2147483647 h 86"/>
              <a:gd name="T50" fmla="*/ 2147483647 w 92"/>
              <a:gd name="T51" fmla="*/ 2147483647 h 86"/>
              <a:gd name="T52" fmla="*/ 2147483647 w 92"/>
              <a:gd name="T53" fmla="*/ 2147483647 h 86"/>
              <a:gd name="T54" fmla="*/ 2147483647 w 92"/>
              <a:gd name="T55" fmla="*/ 2147483647 h 86"/>
              <a:gd name="T56" fmla="*/ 2147483647 w 92"/>
              <a:gd name="T57" fmla="*/ 2147483647 h 8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2" h="86">
                <a:moveTo>
                  <a:pt x="73" y="0"/>
                </a:moveTo>
                <a:cubicBezTo>
                  <a:pt x="69" y="0"/>
                  <a:pt x="69" y="0"/>
                  <a:pt x="69" y="0"/>
                </a:cubicBezTo>
                <a:cubicBezTo>
                  <a:pt x="58" y="0"/>
                  <a:pt x="50" y="9"/>
                  <a:pt x="50" y="19"/>
                </a:cubicBezTo>
                <a:cubicBezTo>
                  <a:pt x="50" y="33"/>
                  <a:pt x="50" y="33"/>
                  <a:pt x="5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4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4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7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7" y="33"/>
                  <a:pt x="62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13"/>
                  <a:pt x="62" y="7"/>
                  <a:pt x="69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9" y="7"/>
                  <a:pt x="85" y="13"/>
                  <a:pt x="85" y="19"/>
                </a:cubicBezTo>
                <a:cubicBezTo>
                  <a:pt x="85" y="33"/>
                  <a:pt x="85" y="33"/>
                  <a:pt x="85" y="33"/>
                </a:cubicBezTo>
                <a:cubicBezTo>
                  <a:pt x="92" y="33"/>
                  <a:pt x="92" y="33"/>
                  <a:pt x="92" y="33"/>
                </a:cubicBezTo>
                <a:cubicBezTo>
                  <a:pt x="92" y="19"/>
                  <a:pt x="92" y="19"/>
                  <a:pt x="92" y="19"/>
                </a:cubicBezTo>
                <a:cubicBezTo>
                  <a:pt x="92" y="9"/>
                  <a:pt x="83" y="0"/>
                  <a:pt x="73" y="0"/>
                </a:cubicBezTo>
                <a:close/>
                <a:moveTo>
                  <a:pt x="41" y="78"/>
                </a:moveTo>
                <a:cubicBezTo>
                  <a:pt x="30" y="78"/>
                  <a:pt x="30" y="78"/>
                  <a:pt x="30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1" y="63"/>
                  <a:pt x="40" y="64"/>
                </a:cubicBezTo>
                <a:lnTo>
                  <a:pt x="41" y="78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6" name="Freeform 354"/>
          <p:cNvSpPr>
            <a:spLocks noEditPoints="1"/>
          </p:cNvSpPr>
          <p:nvPr/>
        </p:nvSpPr>
        <p:spPr bwMode="auto">
          <a:xfrm>
            <a:off x="10768013" y="4241800"/>
            <a:ext cx="601662" cy="601663"/>
          </a:xfrm>
          <a:custGeom>
            <a:avLst/>
            <a:gdLst>
              <a:gd name="T0" fmla="*/ 0 w 99"/>
              <a:gd name="T1" fmla="*/ 2147483647 h 99"/>
              <a:gd name="T2" fmla="*/ 2147483647 w 99"/>
              <a:gd name="T3" fmla="*/ 2147483647 h 99"/>
              <a:gd name="T4" fmla="*/ 2147483647 w 99"/>
              <a:gd name="T5" fmla="*/ 2147483647 h 99"/>
              <a:gd name="T6" fmla="*/ 2147483647 w 99"/>
              <a:gd name="T7" fmla="*/ 2147483647 h 99"/>
              <a:gd name="T8" fmla="*/ 2147483647 w 99"/>
              <a:gd name="T9" fmla="*/ 2147483647 h 99"/>
              <a:gd name="T10" fmla="*/ 2147483647 w 99"/>
              <a:gd name="T11" fmla="*/ 2147483647 h 99"/>
              <a:gd name="T12" fmla="*/ 2147483647 w 99"/>
              <a:gd name="T13" fmla="*/ 2147483647 h 99"/>
              <a:gd name="T14" fmla="*/ 2147483647 w 99"/>
              <a:gd name="T15" fmla="*/ 2147483647 h 99"/>
              <a:gd name="T16" fmla="*/ 2147483647 w 99"/>
              <a:gd name="T17" fmla="*/ 2147483647 h 99"/>
              <a:gd name="T18" fmla="*/ 2147483647 w 99"/>
              <a:gd name="T19" fmla="*/ 2147483647 h 99"/>
              <a:gd name="T20" fmla="*/ 2147483647 w 99"/>
              <a:gd name="T21" fmla="*/ 2147483647 h 99"/>
              <a:gd name="T22" fmla="*/ 2147483647 w 99"/>
              <a:gd name="T23" fmla="*/ 2147483647 h 99"/>
              <a:gd name="T24" fmla="*/ 2147483647 w 99"/>
              <a:gd name="T25" fmla="*/ 2147483647 h 99"/>
              <a:gd name="T26" fmla="*/ 2147483647 w 99"/>
              <a:gd name="T27" fmla="*/ 2147483647 h 99"/>
              <a:gd name="T28" fmla="*/ 2147483647 w 99"/>
              <a:gd name="T29" fmla="*/ 2147483647 h 99"/>
              <a:gd name="T30" fmla="*/ 2147483647 w 99"/>
              <a:gd name="T31" fmla="*/ 2147483647 h 99"/>
              <a:gd name="T32" fmla="*/ 2147483647 w 99"/>
              <a:gd name="T33" fmla="*/ 2147483647 h 99"/>
              <a:gd name="T34" fmla="*/ 2147483647 w 99"/>
              <a:gd name="T35" fmla="*/ 2147483647 h 99"/>
              <a:gd name="T36" fmla="*/ 2147483647 w 99"/>
              <a:gd name="T37" fmla="*/ 2147483647 h 99"/>
              <a:gd name="T38" fmla="*/ 2147483647 w 99"/>
              <a:gd name="T39" fmla="*/ 2147483647 h 99"/>
              <a:gd name="T40" fmla="*/ 2147483647 w 99"/>
              <a:gd name="T41" fmla="*/ 2147483647 h 99"/>
              <a:gd name="T42" fmla="*/ 2147483647 w 99"/>
              <a:gd name="T43" fmla="*/ 2147483647 h 99"/>
              <a:gd name="T44" fmla="*/ 2147483647 w 99"/>
              <a:gd name="T45" fmla="*/ 2147483647 h 99"/>
              <a:gd name="T46" fmla="*/ 2147483647 w 99"/>
              <a:gd name="T47" fmla="*/ 2147483647 h 99"/>
              <a:gd name="T48" fmla="*/ 2147483647 w 99"/>
              <a:gd name="T49" fmla="*/ 2147483647 h 99"/>
              <a:gd name="T50" fmla="*/ 2147483647 w 99"/>
              <a:gd name="T51" fmla="*/ 2147483647 h 99"/>
              <a:gd name="T52" fmla="*/ 2147483647 w 99"/>
              <a:gd name="T53" fmla="*/ 2147483647 h 99"/>
              <a:gd name="T54" fmla="*/ 2147483647 w 99"/>
              <a:gd name="T55" fmla="*/ 2147483647 h 99"/>
              <a:gd name="T56" fmla="*/ 2147483647 w 99"/>
              <a:gd name="T57" fmla="*/ 2147483647 h 99"/>
              <a:gd name="T58" fmla="*/ 2147483647 w 99"/>
              <a:gd name="T59" fmla="*/ 2147483647 h 99"/>
              <a:gd name="T60" fmla="*/ 2147483647 w 99"/>
              <a:gd name="T61" fmla="*/ 2147483647 h 99"/>
              <a:gd name="T62" fmla="*/ 2147483647 w 99"/>
              <a:gd name="T63" fmla="*/ 2147483647 h 99"/>
              <a:gd name="T64" fmla="*/ 2147483647 w 99"/>
              <a:gd name="T65" fmla="*/ 2147483647 h 99"/>
              <a:gd name="T66" fmla="*/ 2147483647 w 99"/>
              <a:gd name="T67" fmla="*/ 2147483647 h 99"/>
              <a:gd name="T68" fmla="*/ 2147483647 w 99"/>
              <a:gd name="T69" fmla="*/ 2147483647 h 99"/>
              <a:gd name="T70" fmla="*/ 2147483647 w 99"/>
              <a:gd name="T71" fmla="*/ 2147483647 h 99"/>
              <a:gd name="T72" fmla="*/ 2147483647 w 99"/>
              <a:gd name="T73" fmla="*/ 2147483647 h 99"/>
              <a:gd name="T74" fmla="*/ 2147483647 w 99"/>
              <a:gd name="T75" fmla="*/ 2147483647 h 99"/>
              <a:gd name="T76" fmla="*/ 2147483647 w 99"/>
              <a:gd name="T77" fmla="*/ 2147483647 h 99"/>
              <a:gd name="T78" fmla="*/ 2147483647 w 99"/>
              <a:gd name="T79" fmla="*/ 2147483647 h 99"/>
              <a:gd name="T80" fmla="*/ 2147483647 w 99"/>
              <a:gd name="T81" fmla="*/ 2147483647 h 99"/>
              <a:gd name="T82" fmla="*/ 2147483647 w 99"/>
              <a:gd name="T83" fmla="*/ 2147483647 h 99"/>
              <a:gd name="T84" fmla="*/ 2147483647 w 99"/>
              <a:gd name="T85" fmla="*/ 2147483647 h 99"/>
              <a:gd name="T86" fmla="*/ 2147483647 w 99"/>
              <a:gd name="T87" fmla="*/ 2147483647 h 99"/>
              <a:gd name="T88" fmla="*/ 2147483647 w 99"/>
              <a:gd name="T89" fmla="*/ 2147483647 h 99"/>
              <a:gd name="T90" fmla="*/ 2147483647 w 99"/>
              <a:gd name="T91" fmla="*/ 2147483647 h 99"/>
              <a:gd name="T92" fmla="*/ 2147483647 w 99"/>
              <a:gd name="T93" fmla="*/ 2147483647 h 99"/>
              <a:gd name="T94" fmla="*/ 2147483647 w 99"/>
              <a:gd name="T95" fmla="*/ 2147483647 h 99"/>
              <a:gd name="T96" fmla="*/ 2147483647 w 99"/>
              <a:gd name="T97" fmla="*/ 2147483647 h 9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9" h="99">
                <a:moveTo>
                  <a:pt x="50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6"/>
                  <a:pt x="22" y="99"/>
                  <a:pt x="50" y="99"/>
                </a:cubicBezTo>
                <a:cubicBezTo>
                  <a:pt x="77" y="99"/>
                  <a:pt x="99" y="76"/>
                  <a:pt x="99" y="49"/>
                </a:cubicBezTo>
                <a:cubicBezTo>
                  <a:pt x="99" y="22"/>
                  <a:pt x="77" y="0"/>
                  <a:pt x="50" y="0"/>
                </a:cubicBezTo>
                <a:close/>
                <a:moveTo>
                  <a:pt x="89" y="49"/>
                </a:moveTo>
                <a:cubicBezTo>
                  <a:pt x="89" y="56"/>
                  <a:pt x="88" y="62"/>
                  <a:pt x="85" y="67"/>
                </a:cubicBezTo>
                <a:cubicBezTo>
                  <a:pt x="84" y="67"/>
                  <a:pt x="82" y="66"/>
                  <a:pt x="81" y="66"/>
                </a:cubicBezTo>
                <a:cubicBezTo>
                  <a:pt x="79" y="66"/>
                  <a:pt x="77" y="67"/>
                  <a:pt x="74" y="69"/>
                </a:cubicBezTo>
                <a:cubicBezTo>
                  <a:pt x="55" y="47"/>
                  <a:pt x="55" y="47"/>
                  <a:pt x="55" y="47"/>
                </a:cubicBezTo>
                <a:cubicBezTo>
                  <a:pt x="57" y="46"/>
                  <a:pt x="59" y="46"/>
                  <a:pt x="61" y="45"/>
                </a:cubicBezTo>
                <a:cubicBezTo>
                  <a:pt x="62" y="44"/>
                  <a:pt x="63" y="44"/>
                  <a:pt x="64" y="43"/>
                </a:cubicBezTo>
                <a:cubicBezTo>
                  <a:pt x="65" y="43"/>
                  <a:pt x="67" y="42"/>
                  <a:pt x="69" y="41"/>
                </a:cubicBezTo>
                <a:cubicBezTo>
                  <a:pt x="70" y="40"/>
                  <a:pt x="71" y="39"/>
                  <a:pt x="72" y="38"/>
                </a:cubicBezTo>
                <a:cubicBezTo>
                  <a:pt x="73" y="37"/>
                  <a:pt x="74" y="35"/>
                  <a:pt x="75" y="34"/>
                </a:cubicBezTo>
                <a:cubicBezTo>
                  <a:pt x="75" y="33"/>
                  <a:pt x="76" y="32"/>
                  <a:pt x="77" y="31"/>
                </a:cubicBezTo>
                <a:cubicBezTo>
                  <a:pt x="78" y="31"/>
                  <a:pt x="78" y="30"/>
                  <a:pt x="79" y="30"/>
                </a:cubicBezTo>
                <a:cubicBezTo>
                  <a:pt x="79" y="30"/>
                  <a:pt x="79" y="30"/>
                  <a:pt x="80" y="30"/>
                </a:cubicBezTo>
                <a:cubicBezTo>
                  <a:pt x="80" y="30"/>
                  <a:pt x="80" y="30"/>
                  <a:pt x="81" y="30"/>
                </a:cubicBezTo>
                <a:cubicBezTo>
                  <a:pt x="82" y="29"/>
                  <a:pt x="80" y="29"/>
                  <a:pt x="79" y="29"/>
                </a:cubicBezTo>
                <a:cubicBezTo>
                  <a:pt x="78" y="29"/>
                  <a:pt x="78" y="29"/>
                  <a:pt x="77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5" y="29"/>
                  <a:pt x="74" y="29"/>
                  <a:pt x="74" y="29"/>
                </a:cubicBezTo>
                <a:cubicBezTo>
                  <a:pt x="74" y="30"/>
                  <a:pt x="74" y="30"/>
                  <a:pt x="74" y="31"/>
                </a:cubicBezTo>
                <a:cubicBezTo>
                  <a:pt x="74" y="31"/>
                  <a:pt x="73" y="32"/>
                  <a:pt x="73" y="32"/>
                </a:cubicBezTo>
                <a:cubicBezTo>
                  <a:pt x="73" y="32"/>
                  <a:pt x="72" y="33"/>
                  <a:pt x="72" y="33"/>
                </a:cubicBezTo>
                <a:cubicBezTo>
                  <a:pt x="71" y="33"/>
                  <a:pt x="71" y="34"/>
                  <a:pt x="71" y="34"/>
                </a:cubicBezTo>
                <a:cubicBezTo>
                  <a:pt x="71" y="34"/>
                  <a:pt x="70" y="34"/>
                  <a:pt x="70" y="35"/>
                </a:cubicBezTo>
                <a:cubicBezTo>
                  <a:pt x="70" y="35"/>
                  <a:pt x="70" y="36"/>
                  <a:pt x="69" y="36"/>
                </a:cubicBezTo>
                <a:cubicBezTo>
                  <a:pt x="69" y="37"/>
                  <a:pt x="69" y="37"/>
                  <a:pt x="68" y="37"/>
                </a:cubicBezTo>
                <a:cubicBezTo>
                  <a:pt x="67" y="37"/>
                  <a:pt x="66" y="38"/>
                  <a:pt x="65" y="38"/>
                </a:cubicBezTo>
                <a:cubicBezTo>
                  <a:pt x="63" y="39"/>
                  <a:pt x="61" y="40"/>
                  <a:pt x="59" y="41"/>
                </a:cubicBezTo>
                <a:cubicBezTo>
                  <a:pt x="58" y="41"/>
                  <a:pt x="58" y="40"/>
                  <a:pt x="57" y="41"/>
                </a:cubicBezTo>
                <a:cubicBezTo>
                  <a:pt x="55" y="41"/>
                  <a:pt x="54" y="42"/>
                  <a:pt x="53" y="43"/>
                </a:cubicBezTo>
                <a:cubicBezTo>
                  <a:pt x="53" y="43"/>
                  <a:pt x="52" y="43"/>
                  <a:pt x="52" y="44"/>
                </a:cubicBezTo>
                <a:cubicBezTo>
                  <a:pt x="27" y="17"/>
                  <a:pt x="27" y="17"/>
                  <a:pt x="27" y="17"/>
                </a:cubicBezTo>
                <a:cubicBezTo>
                  <a:pt x="34" y="12"/>
                  <a:pt x="41" y="10"/>
                  <a:pt x="50" y="10"/>
                </a:cubicBezTo>
                <a:cubicBezTo>
                  <a:pt x="71" y="10"/>
                  <a:pt x="89" y="27"/>
                  <a:pt x="89" y="49"/>
                </a:cubicBezTo>
                <a:close/>
                <a:moveTo>
                  <a:pt x="75" y="70"/>
                </a:moveTo>
                <a:cubicBezTo>
                  <a:pt x="77" y="68"/>
                  <a:pt x="79" y="67"/>
                  <a:pt x="81" y="67"/>
                </a:cubicBezTo>
                <a:cubicBezTo>
                  <a:pt x="82" y="67"/>
                  <a:pt x="83" y="67"/>
                  <a:pt x="84" y="68"/>
                </a:cubicBezTo>
                <a:cubicBezTo>
                  <a:pt x="83" y="70"/>
                  <a:pt x="81" y="73"/>
                  <a:pt x="80" y="75"/>
                </a:cubicBezTo>
                <a:lnTo>
                  <a:pt x="75" y="70"/>
                </a:lnTo>
                <a:close/>
                <a:moveTo>
                  <a:pt x="20" y="23"/>
                </a:moveTo>
                <a:cubicBezTo>
                  <a:pt x="41" y="47"/>
                  <a:pt x="41" y="47"/>
                  <a:pt x="41" y="47"/>
                </a:cubicBezTo>
                <a:cubicBezTo>
                  <a:pt x="40" y="47"/>
                  <a:pt x="39" y="48"/>
                  <a:pt x="39" y="49"/>
                </a:cubicBezTo>
                <a:cubicBezTo>
                  <a:pt x="38" y="50"/>
                  <a:pt x="38" y="51"/>
                  <a:pt x="39" y="52"/>
                </a:cubicBezTo>
                <a:cubicBezTo>
                  <a:pt x="38" y="52"/>
                  <a:pt x="37" y="54"/>
                  <a:pt x="36" y="55"/>
                </a:cubicBezTo>
                <a:cubicBezTo>
                  <a:pt x="36" y="55"/>
                  <a:pt x="36" y="56"/>
                  <a:pt x="35" y="56"/>
                </a:cubicBezTo>
                <a:cubicBezTo>
                  <a:pt x="35" y="57"/>
                  <a:pt x="34" y="57"/>
                  <a:pt x="34" y="58"/>
                </a:cubicBezTo>
                <a:cubicBezTo>
                  <a:pt x="33" y="58"/>
                  <a:pt x="33" y="59"/>
                  <a:pt x="32" y="60"/>
                </a:cubicBezTo>
                <a:cubicBezTo>
                  <a:pt x="32" y="60"/>
                  <a:pt x="31" y="61"/>
                  <a:pt x="31" y="62"/>
                </a:cubicBezTo>
                <a:cubicBezTo>
                  <a:pt x="30" y="62"/>
                  <a:pt x="29" y="63"/>
                  <a:pt x="29" y="64"/>
                </a:cubicBezTo>
                <a:cubicBezTo>
                  <a:pt x="29" y="64"/>
                  <a:pt x="31" y="63"/>
                  <a:pt x="31" y="62"/>
                </a:cubicBezTo>
                <a:cubicBezTo>
                  <a:pt x="31" y="62"/>
                  <a:pt x="33" y="61"/>
                  <a:pt x="33" y="61"/>
                </a:cubicBezTo>
                <a:cubicBezTo>
                  <a:pt x="34" y="60"/>
                  <a:pt x="36" y="59"/>
                  <a:pt x="37" y="57"/>
                </a:cubicBezTo>
                <a:cubicBezTo>
                  <a:pt x="37" y="56"/>
                  <a:pt x="38" y="56"/>
                  <a:pt x="39" y="56"/>
                </a:cubicBezTo>
                <a:cubicBezTo>
                  <a:pt x="40" y="55"/>
                  <a:pt x="40" y="54"/>
                  <a:pt x="41" y="54"/>
                </a:cubicBezTo>
                <a:cubicBezTo>
                  <a:pt x="41" y="53"/>
                  <a:pt x="42" y="53"/>
                  <a:pt x="42" y="53"/>
                </a:cubicBezTo>
                <a:cubicBezTo>
                  <a:pt x="42" y="53"/>
                  <a:pt x="43" y="53"/>
                  <a:pt x="43" y="53"/>
                </a:cubicBezTo>
                <a:cubicBezTo>
                  <a:pt x="44" y="53"/>
                  <a:pt x="44" y="52"/>
                  <a:pt x="44" y="52"/>
                </a:cubicBezTo>
                <a:cubicBezTo>
                  <a:pt x="44" y="52"/>
                  <a:pt x="45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7" y="66"/>
                  <a:pt x="56" y="66"/>
                </a:cubicBezTo>
                <a:cubicBezTo>
                  <a:pt x="54" y="66"/>
                  <a:pt x="52" y="67"/>
                  <a:pt x="50" y="69"/>
                </a:cubicBezTo>
                <a:cubicBezTo>
                  <a:pt x="49" y="68"/>
                  <a:pt x="47" y="66"/>
                  <a:pt x="43" y="66"/>
                </a:cubicBezTo>
                <a:cubicBezTo>
                  <a:pt x="42" y="66"/>
                  <a:pt x="39" y="67"/>
                  <a:pt x="37" y="69"/>
                </a:cubicBezTo>
                <a:cubicBezTo>
                  <a:pt x="36" y="68"/>
                  <a:pt x="34" y="66"/>
                  <a:pt x="31" y="66"/>
                </a:cubicBezTo>
                <a:cubicBezTo>
                  <a:pt x="29" y="66"/>
                  <a:pt x="27" y="67"/>
                  <a:pt x="25" y="69"/>
                </a:cubicBezTo>
                <a:cubicBezTo>
                  <a:pt x="24" y="68"/>
                  <a:pt x="22" y="66"/>
                  <a:pt x="19" y="66"/>
                </a:cubicBezTo>
                <a:cubicBezTo>
                  <a:pt x="17" y="66"/>
                  <a:pt x="16" y="67"/>
                  <a:pt x="14" y="67"/>
                </a:cubicBezTo>
                <a:cubicBezTo>
                  <a:pt x="12" y="62"/>
                  <a:pt x="10" y="56"/>
                  <a:pt x="10" y="49"/>
                </a:cubicBezTo>
                <a:cubicBezTo>
                  <a:pt x="10" y="39"/>
                  <a:pt x="14" y="30"/>
                  <a:pt x="20" y="23"/>
                </a:cubicBezTo>
                <a:close/>
                <a:moveTo>
                  <a:pt x="15" y="68"/>
                </a:moveTo>
                <a:cubicBezTo>
                  <a:pt x="16" y="67"/>
                  <a:pt x="17" y="67"/>
                  <a:pt x="19" y="67"/>
                </a:cubicBezTo>
                <a:cubicBezTo>
                  <a:pt x="20" y="67"/>
                  <a:pt x="22" y="68"/>
                  <a:pt x="23" y="68"/>
                </a:cubicBezTo>
                <a:cubicBezTo>
                  <a:pt x="24" y="69"/>
                  <a:pt x="24" y="70"/>
                  <a:pt x="24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7" y="68"/>
                  <a:pt x="29" y="67"/>
                  <a:pt x="31" y="67"/>
                </a:cubicBezTo>
                <a:cubicBezTo>
                  <a:pt x="33" y="67"/>
                  <a:pt x="34" y="68"/>
                  <a:pt x="35" y="68"/>
                </a:cubicBezTo>
                <a:cubicBezTo>
                  <a:pt x="36" y="69"/>
                  <a:pt x="37" y="70"/>
                  <a:pt x="37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0" y="68"/>
                  <a:pt x="42" y="67"/>
                  <a:pt x="43" y="67"/>
                </a:cubicBezTo>
                <a:cubicBezTo>
                  <a:pt x="45" y="67"/>
                  <a:pt x="47" y="68"/>
                  <a:pt x="48" y="68"/>
                </a:cubicBezTo>
                <a:cubicBezTo>
                  <a:pt x="49" y="69"/>
                  <a:pt x="49" y="70"/>
                  <a:pt x="49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52" y="68"/>
                  <a:pt x="54" y="67"/>
                  <a:pt x="56" y="67"/>
                </a:cubicBezTo>
                <a:cubicBezTo>
                  <a:pt x="58" y="67"/>
                  <a:pt x="59" y="68"/>
                  <a:pt x="60" y="68"/>
                </a:cubicBezTo>
                <a:cubicBezTo>
                  <a:pt x="61" y="69"/>
                  <a:pt x="62" y="70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72" y="81"/>
                  <a:pt x="72" y="81"/>
                  <a:pt x="72" y="81"/>
                </a:cubicBezTo>
                <a:cubicBezTo>
                  <a:pt x="66" y="86"/>
                  <a:pt x="58" y="89"/>
                  <a:pt x="50" y="89"/>
                </a:cubicBezTo>
                <a:cubicBezTo>
                  <a:pt x="35" y="89"/>
                  <a:pt x="21" y="80"/>
                  <a:pt x="15" y="68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7" name="Freeform 361"/>
          <p:cNvSpPr>
            <a:spLocks noEditPoints="1"/>
          </p:cNvSpPr>
          <p:nvPr/>
        </p:nvSpPr>
        <p:spPr bwMode="auto">
          <a:xfrm>
            <a:off x="9652000" y="4378325"/>
            <a:ext cx="646113" cy="414338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2147483647 h 68"/>
              <a:gd name="T22" fmla="*/ 2147483647 w 106"/>
              <a:gd name="T23" fmla="*/ 2147483647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2147483647 w 106"/>
              <a:gd name="T31" fmla="*/ 2147483647 h 68"/>
              <a:gd name="T32" fmla="*/ 2147483647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2147483647 w 106"/>
              <a:gd name="T45" fmla="*/ 2147483647 h 68"/>
              <a:gd name="T46" fmla="*/ 2147483647 w 106"/>
              <a:gd name="T47" fmla="*/ 2147483647 h 68"/>
              <a:gd name="T48" fmla="*/ 2147483647 w 106"/>
              <a:gd name="T49" fmla="*/ 2147483647 h 68"/>
              <a:gd name="T50" fmla="*/ 2147483647 w 106"/>
              <a:gd name="T51" fmla="*/ 2147483647 h 68"/>
              <a:gd name="T52" fmla="*/ 2147483647 w 106"/>
              <a:gd name="T53" fmla="*/ 2147483647 h 68"/>
              <a:gd name="T54" fmla="*/ 2147483647 w 106"/>
              <a:gd name="T55" fmla="*/ 2147483647 h 68"/>
              <a:gd name="T56" fmla="*/ 2147483647 w 106"/>
              <a:gd name="T57" fmla="*/ 2147483647 h 68"/>
              <a:gd name="T58" fmla="*/ 2147483647 w 106"/>
              <a:gd name="T59" fmla="*/ 2147483647 h 68"/>
              <a:gd name="T60" fmla="*/ 2147483647 w 106"/>
              <a:gd name="T61" fmla="*/ 2147483647 h 68"/>
              <a:gd name="T62" fmla="*/ 2147483647 w 106"/>
              <a:gd name="T63" fmla="*/ 2147483647 h 68"/>
              <a:gd name="T64" fmla="*/ 2147483647 w 106"/>
              <a:gd name="T65" fmla="*/ 2147483647 h 68"/>
              <a:gd name="T66" fmla="*/ 2147483647 w 106"/>
              <a:gd name="T67" fmla="*/ 2147483647 h 68"/>
              <a:gd name="T68" fmla="*/ 2147483647 w 106"/>
              <a:gd name="T69" fmla="*/ 2147483647 h 68"/>
              <a:gd name="T70" fmla="*/ 2147483647 w 106"/>
              <a:gd name="T71" fmla="*/ 2147483647 h 68"/>
              <a:gd name="T72" fmla="*/ 2147483647 w 106"/>
              <a:gd name="T73" fmla="*/ 2147483647 h 68"/>
              <a:gd name="T74" fmla="*/ 2147483647 w 106"/>
              <a:gd name="T75" fmla="*/ 2147483647 h 68"/>
              <a:gd name="T76" fmla="*/ 2147483647 w 106"/>
              <a:gd name="T77" fmla="*/ 2147483647 h 68"/>
              <a:gd name="T78" fmla="*/ 2147483647 w 106"/>
              <a:gd name="T79" fmla="*/ 2147483647 h 68"/>
              <a:gd name="T80" fmla="*/ 2147483647 w 106"/>
              <a:gd name="T81" fmla="*/ 2147483647 h 68"/>
              <a:gd name="T82" fmla="*/ 2147483647 w 106"/>
              <a:gd name="T83" fmla="*/ 2147483647 h 68"/>
              <a:gd name="T84" fmla="*/ 2147483647 w 106"/>
              <a:gd name="T85" fmla="*/ 2147483647 h 68"/>
              <a:gd name="T86" fmla="*/ 2147483647 w 106"/>
              <a:gd name="T87" fmla="*/ 2147483647 h 68"/>
              <a:gd name="T88" fmla="*/ 2147483647 w 106"/>
              <a:gd name="T89" fmla="*/ 2147483647 h 68"/>
              <a:gd name="T90" fmla="*/ 2147483647 w 106"/>
              <a:gd name="T91" fmla="*/ 2147483647 h 68"/>
              <a:gd name="T92" fmla="*/ 2147483647 w 106"/>
              <a:gd name="T93" fmla="*/ 2147483647 h 68"/>
              <a:gd name="T94" fmla="*/ 2147483647 w 106"/>
              <a:gd name="T95" fmla="*/ 2147483647 h 68"/>
              <a:gd name="T96" fmla="*/ 2147483647 w 106"/>
              <a:gd name="T97" fmla="*/ 2147483647 h 68"/>
              <a:gd name="T98" fmla="*/ 2147483647 w 106"/>
              <a:gd name="T99" fmla="*/ 2147483647 h 68"/>
              <a:gd name="T100" fmla="*/ 2147483647 w 106"/>
              <a:gd name="T101" fmla="*/ 2147483647 h 68"/>
              <a:gd name="T102" fmla="*/ 2147483647 w 106"/>
              <a:gd name="T103" fmla="*/ 2147483647 h 68"/>
              <a:gd name="T104" fmla="*/ 2147483647 w 106"/>
              <a:gd name="T105" fmla="*/ 2147483647 h 68"/>
              <a:gd name="T106" fmla="*/ 2147483647 w 106"/>
              <a:gd name="T107" fmla="*/ 2147483647 h 68"/>
              <a:gd name="T108" fmla="*/ 2147483647 w 106"/>
              <a:gd name="T109" fmla="*/ 2147483647 h 68"/>
              <a:gd name="T110" fmla="*/ 2147483647 w 106"/>
              <a:gd name="T111" fmla="*/ 2147483647 h 68"/>
              <a:gd name="T112" fmla="*/ 2147483647 w 106"/>
              <a:gd name="T113" fmla="*/ 2147483647 h 68"/>
              <a:gd name="T114" fmla="*/ 2147483647 w 106"/>
              <a:gd name="T115" fmla="*/ 2147483647 h 68"/>
              <a:gd name="T116" fmla="*/ 2147483647 w 106"/>
              <a:gd name="T117" fmla="*/ 2147483647 h 68"/>
              <a:gd name="T118" fmla="*/ 2147483647 w 106"/>
              <a:gd name="T119" fmla="*/ 2147483647 h 68"/>
              <a:gd name="T120" fmla="*/ 2147483647 w 106"/>
              <a:gd name="T121" fmla="*/ 2147483647 h 68"/>
              <a:gd name="T122" fmla="*/ 2147483647 w 106"/>
              <a:gd name="T123" fmla="*/ 2147483647 h 68"/>
              <a:gd name="T124" fmla="*/ 2147483647 w 106"/>
              <a:gd name="T125" fmla="*/ 2147483647 h 6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06" h="68">
                <a:moveTo>
                  <a:pt x="46" y="16"/>
                </a:move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47" y="15"/>
                </a:move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5"/>
                  <a:pt x="47" y="15"/>
                  <a:pt x="47" y="15"/>
                </a:cubicBezTo>
                <a:close/>
                <a:moveTo>
                  <a:pt x="46" y="16"/>
                </a:move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lose/>
                <a:moveTo>
                  <a:pt x="46" y="15"/>
                </a:moveTo>
                <a:cubicBezTo>
                  <a:pt x="46" y="15"/>
                  <a:pt x="46" y="16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lose/>
                <a:moveTo>
                  <a:pt x="69" y="21"/>
                </a:move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9" y="21"/>
                  <a:pt x="69" y="21"/>
                </a:cubicBezTo>
                <a:cubicBezTo>
                  <a:pt x="65" y="23"/>
                  <a:pt x="62" y="26"/>
                  <a:pt x="59" y="29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60" y="31"/>
                  <a:pt x="60" y="31"/>
                  <a:pt x="60" y="31"/>
                </a:cubicBezTo>
                <a:cubicBezTo>
                  <a:pt x="61" y="31"/>
                  <a:pt x="65" y="29"/>
                  <a:pt x="70" y="26"/>
                </a:cubicBezTo>
                <a:cubicBezTo>
                  <a:pt x="71" y="26"/>
                  <a:pt x="71" y="26"/>
                  <a:pt x="72" y="25"/>
                </a:cubicBezTo>
                <a:cubicBezTo>
                  <a:pt x="71" y="25"/>
                  <a:pt x="71" y="25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0" y="23"/>
                  <a:pt x="70" y="23"/>
                </a:cubicBezTo>
                <a:cubicBezTo>
                  <a:pt x="70" y="23"/>
                  <a:pt x="70" y="23"/>
                  <a:pt x="70" y="23"/>
                </a:cubicBezTo>
                <a:cubicBezTo>
                  <a:pt x="70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0" y="22"/>
                  <a:pt x="69" y="22"/>
                </a:cubicBezTo>
                <a:cubicBezTo>
                  <a:pt x="69" y="22"/>
                  <a:pt x="69" y="22"/>
                  <a:pt x="69" y="22"/>
                </a:cubicBezTo>
                <a:cubicBezTo>
                  <a:pt x="69" y="22"/>
                  <a:pt x="69" y="22"/>
                  <a:pt x="69" y="21"/>
                </a:cubicBezTo>
                <a:cubicBezTo>
                  <a:pt x="69" y="22"/>
                  <a:pt x="69" y="22"/>
                  <a:pt x="69" y="22"/>
                </a:cubicBezTo>
                <a:cubicBezTo>
                  <a:pt x="69" y="22"/>
                  <a:pt x="69" y="22"/>
                  <a:pt x="69" y="21"/>
                </a:cubicBezTo>
                <a:close/>
                <a:moveTo>
                  <a:pt x="71" y="25"/>
                </a:moveTo>
                <a:cubicBezTo>
                  <a:pt x="71" y="25"/>
                  <a:pt x="72" y="25"/>
                  <a:pt x="72" y="25"/>
                </a:cubicBezTo>
                <a:cubicBezTo>
                  <a:pt x="71" y="25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5"/>
                  <a:pt x="71" y="25"/>
                  <a:pt x="71" y="25"/>
                </a:cubicBezTo>
                <a:close/>
                <a:moveTo>
                  <a:pt x="49" y="15"/>
                </a:move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48" y="15"/>
                  <a:pt x="48" y="15"/>
                </a:cubicBezTo>
                <a:cubicBezTo>
                  <a:pt x="48" y="15"/>
                  <a:pt x="48" y="15"/>
                  <a:pt x="49" y="15"/>
                </a:cubicBezTo>
                <a:cubicBezTo>
                  <a:pt x="49" y="15"/>
                  <a:pt x="49" y="15"/>
                  <a:pt x="49" y="15"/>
                </a:cubicBezTo>
                <a:close/>
                <a:moveTo>
                  <a:pt x="35" y="45"/>
                </a:move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5"/>
                  <a:pt x="35" y="45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45" y="54"/>
                </a:moveTo>
                <a:cubicBezTo>
                  <a:pt x="45" y="54"/>
                  <a:pt x="45" y="55"/>
                  <a:pt x="46" y="55"/>
                </a:cubicBezTo>
                <a:cubicBezTo>
                  <a:pt x="46" y="55"/>
                  <a:pt x="46" y="55"/>
                  <a:pt x="45" y="55"/>
                </a:cubicBezTo>
                <a:cubicBezTo>
                  <a:pt x="45" y="54"/>
                  <a:pt x="45" y="54"/>
                  <a:pt x="45" y="54"/>
                </a:cubicBezTo>
                <a:close/>
                <a:moveTo>
                  <a:pt x="58" y="30"/>
                </a:move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1"/>
                  <a:pt x="59" y="31"/>
                  <a:pt x="59" y="31"/>
                </a:cubicBezTo>
                <a:lnTo>
                  <a:pt x="58" y="30"/>
                </a:lnTo>
                <a:close/>
                <a:moveTo>
                  <a:pt x="58" y="40"/>
                </a:move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lnTo>
                  <a:pt x="58" y="40"/>
                </a:lnTo>
                <a:close/>
                <a:moveTo>
                  <a:pt x="71" y="46"/>
                </a:moveTo>
                <a:cubicBezTo>
                  <a:pt x="68" y="43"/>
                  <a:pt x="64" y="41"/>
                  <a:pt x="61" y="39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60" y="41"/>
                  <a:pt x="62" y="44"/>
                  <a:pt x="66" y="48"/>
                </a:cubicBezTo>
                <a:cubicBezTo>
                  <a:pt x="66" y="48"/>
                  <a:pt x="67" y="49"/>
                  <a:pt x="68" y="50"/>
                </a:cubicBezTo>
                <a:cubicBezTo>
                  <a:pt x="68" y="50"/>
                  <a:pt x="68" y="50"/>
                  <a:pt x="67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49"/>
                  <a:pt x="68" y="49"/>
                  <a:pt x="69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9" y="49"/>
                  <a:pt x="69" y="49"/>
                </a:cubicBezTo>
                <a:cubicBezTo>
                  <a:pt x="69" y="49"/>
                  <a:pt x="69" y="49"/>
                  <a:pt x="69" y="49"/>
                </a:cubicBezTo>
                <a:cubicBezTo>
                  <a:pt x="69" y="49"/>
                  <a:pt x="69" y="49"/>
                  <a:pt x="69" y="48"/>
                </a:cubicBezTo>
                <a:cubicBezTo>
                  <a:pt x="69" y="48"/>
                  <a:pt x="70" y="48"/>
                  <a:pt x="70" y="48"/>
                </a:cubicBezTo>
                <a:cubicBezTo>
                  <a:pt x="70" y="48"/>
                  <a:pt x="69" y="48"/>
                  <a:pt x="69" y="48"/>
                </a:cubicBezTo>
                <a:cubicBezTo>
                  <a:pt x="69" y="48"/>
                  <a:pt x="70" y="48"/>
                  <a:pt x="70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1" y="47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5"/>
                  <a:pt x="71" y="45"/>
                </a:cubicBezTo>
                <a:cubicBezTo>
                  <a:pt x="71" y="45"/>
                  <a:pt x="71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1" y="45"/>
                  <a:pt x="71" y="45"/>
                  <a:pt x="71" y="46"/>
                </a:cubicBezTo>
                <a:close/>
                <a:moveTo>
                  <a:pt x="72" y="25"/>
                </a:move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lose/>
                <a:moveTo>
                  <a:pt x="60" y="36"/>
                </a:moveTo>
                <a:cubicBezTo>
                  <a:pt x="60" y="35"/>
                  <a:pt x="60" y="35"/>
                  <a:pt x="60" y="35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5"/>
                  <a:pt x="60" y="35"/>
                  <a:pt x="60" y="35"/>
                </a:cubicBezTo>
                <a:lnTo>
                  <a:pt x="60" y="36"/>
                </a:lnTo>
                <a:close/>
                <a:moveTo>
                  <a:pt x="38" y="50"/>
                </a:moveTo>
                <a:cubicBezTo>
                  <a:pt x="38" y="50"/>
                  <a:pt x="38" y="50"/>
                  <a:pt x="38" y="50"/>
                </a:cubicBezTo>
                <a:cubicBezTo>
                  <a:pt x="39" y="51"/>
                  <a:pt x="41" y="52"/>
                  <a:pt x="43" y="54"/>
                </a:cubicBezTo>
                <a:cubicBezTo>
                  <a:pt x="43" y="54"/>
                  <a:pt x="43" y="53"/>
                  <a:pt x="43" y="53"/>
                </a:cubicBezTo>
                <a:cubicBezTo>
                  <a:pt x="41" y="52"/>
                  <a:pt x="40" y="51"/>
                  <a:pt x="38" y="50"/>
                </a:cubicBezTo>
                <a:cubicBezTo>
                  <a:pt x="38" y="50"/>
                  <a:pt x="38" y="50"/>
                  <a:pt x="38" y="50"/>
                </a:cubicBezTo>
                <a:close/>
                <a:moveTo>
                  <a:pt x="35" y="45"/>
                </a:moveTo>
                <a:cubicBezTo>
                  <a:pt x="34" y="45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5"/>
                </a:cubicBezTo>
                <a:cubicBezTo>
                  <a:pt x="34" y="45"/>
                  <a:pt x="35" y="45"/>
                  <a:pt x="35" y="45"/>
                </a:cubicBezTo>
                <a:close/>
                <a:moveTo>
                  <a:pt x="35" y="45"/>
                </a:move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lose/>
                <a:moveTo>
                  <a:pt x="36" y="22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2"/>
                  <a:pt x="36" y="22"/>
                </a:cubicBezTo>
                <a:close/>
                <a:moveTo>
                  <a:pt x="33" y="31"/>
                </a:moveTo>
                <a:cubicBezTo>
                  <a:pt x="33" y="31"/>
                  <a:pt x="33" y="31"/>
                  <a:pt x="33" y="31"/>
                </a:cubicBezTo>
                <a:cubicBezTo>
                  <a:pt x="39" y="32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1" y="30"/>
                  <a:pt x="38" y="28"/>
                  <a:pt x="35" y="25"/>
                </a:cubicBezTo>
                <a:cubicBezTo>
                  <a:pt x="35" y="25"/>
                  <a:pt x="34" y="26"/>
                  <a:pt x="34" y="26"/>
                </a:cubicBezTo>
                <a:cubicBezTo>
                  <a:pt x="34" y="26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4" y="27"/>
                  <a:pt x="33" y="29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lose/>
                <a:moveTo>
                  <a:pt x="33" y="28"/>
                </a:moveTo>
                <a:cubicBezTo>
                  <a:pt x="33" y="29"/>
                  <a:pt x="33" y="29"/>
                  <a:pt x="33" y="30"/>
                </a:cubicBezTo>
                <a:cubicBezTo>
                  <a:pt x="33" y="29"/>
                  <a:pt x="33" y="29"/>
                  <a:pt x="33" y="28"/>
                </a:cubicBezTo>
                <a:close/>
                <a:moveTo>
                  <a:pt x="59" y="15"/>
                </a:moveTo>
                <a:cubicBezTo>
                  <a:pt x="59" y="15"/>
                  <a:pt x="58" y="15"/>
                  <a:pt x="58" y="15"/>
                </a:cubicBezTo>
                <a:cubicBezTo>
                  <a:pt x="58" y="15"/>
                  <a:pt x="58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lose/>
                <a:moveTo>
                  <a:pt x="59" y="15"/>
                </a:move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lose/>
                <a:moveTo>
                  <a:pt x="62" y="16"/>
                </a:moveTo>
                <a:cubicBezTo>
                  <a:pt x="61" y="16"/>
                  <a:pt x="61" y="16"/>
                  <a:pt x="60" y="15"/>
                </a:cubicBezTo>
                <a:cubicBezTo>
                  <a:pt x="60" y="16"/>
                  <a:pt x="61" y="16"/>
                  <a:pt x="61" y="16"/>
                </a:cubicBezTo>
                <a:cubicBezTo>
                  <a:pt x="61" y="16"/>
                  <a:pt x="61" y="16"/>
                  <a:pt x="62" y="16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32" y="33"/>
                </a:move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lose/>
                <a:moveTo>
                  <a:pt x="36" y="24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5" y="24"/>
                  <a:pt x="35" y="24"/>
                </a:cubicBezTo>
                <a:cubicBezTo>
                  <a:pt x="35" y="24"/>
                  <a:pt x="35" y="24"/>
                  <a:pt x="35" y="24"/>
                </a:cubicBezTo>
                <a:cubicBezTo>
                  <a:pt x="35" y="24"/>
                  <a:pt x="36" y="24"/>
                  <a:pt x="36" y="24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74" y="32"/>
                </a:move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4" y="32"/>
                  <a:pt x="74" y="32"/>
                </a:cubicBezTo>
                <a:close/>
                <a:moveTo>
                  <a:pt x="48" y="30"/>
                </a:move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50" y="29"/>
                  <a:pt x="50" y="29"/>
                  <a:pt x="50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8" y="28"/>
                  <a:pt x="48" y="28"/>
                  <a:pt x="48" y="28"/>
                </a:cubicBezTo>
                <a:cubicBezTo>
                  <a:pt x="46" y="24"/>
                  <a:pt x="45" y="20"/>
                  <a:pt x="44" y="16"/>
                </a:cubicBezTo>
                <a:cubicBezTo>
                  <a:pt x="42" y="17"/>
                  <a:pt x="40" y="18"/>
                  <a:pt x="39" y="20"/>
                </a:cubicBezTo>
                <a:cubicBezTo>
                  <a:pt x="40" y="18"/>
                  <a:pt x="42" y="17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7"/>
                  <a:pt x="40" y="18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44" y="24"/>
                  <a:pt x="48" y="30"/>
                  <a:pt x="48" y="30"/>
                </a:cubicBezTo>
                <a:close/>
                <a:moveTo>
                  <a:pt x="32" y="38"/>
                </a:moveTo>
                <a:cubicBezTo>
                  <a:pt x="32" y="39"/>
                  <a:pt x="33" y="39"/>
                  <a:pt x="33" y="40"/>
                </a:cubicBezTo>
                <a:cubicBezTo>
                  <a:pt x="33" y="39"/>
                  <a:pt x="32" y="39"/>
                  <a:pt x="32" y="38"/>
                </a:cubicBezTo>
                <a:close/>
                <a:moveTo>
                  <a:pt x="46" y="38"/>
                </a:moveTo>
                <a:cubicBezTo>
                  <a:pt x="46" y="38"/>
                  <a:pt x="46" y="38"/>
                  <a:pt x="46" y="38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9"/>
                  <a:pt x="47" y="39"/>
                  <a:pt x="47" y="39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7"/>
                  <a:pt x="46" y="37"/>
                  <a:pt x="46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2" y="38"/>
                  <a:pt x="39" y="38"/>
                  <a:pt x="36" y="38"/>
                </a:cubicBezTo>
                <a:cubicBezTo>
                  <a:pt x="35" y="38"/>
                  <a:pt x="34" y="38"/>
                  <a:pt x="32" y="38"/>
                </a:cubicBezTo>
                <a:cubicBezTo>
                  <a:pt x="32" y="39"/>
                  <a:pt x="33" y="39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1"/>
                  <a:pt x="33" y="41"/>
                </a:cubicBezTo>
                <a:cubicBezTo>
                  <a:pt x="33" y="42"/>
                  <a:pt x="34" y="43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4"/>
                  <a:pt x="35" y="43"/>
                  <a:pt x="36" y="43"/>
                </a:cubicBezTo>
                <a:cubicBezTo>
                  <a:pt x="41" y="40"/>
                  <a:pt x="46" y="38"/>
                  <a:pt x="46" y="38"/>
                </a:cubicBezTo>
                <a:close/>
                <a:moveTo>
                  <a:pt x="33" y="41"/>
                </a:moveTo>
                <a:cubicBezTo>
                  <a:pt x="33" y="41"/>
                  <a:pt x="33" y="41"/>
                  <a:pt x="33" y="40"/>
                </a:cubicBezTo>
                <a:cubicBezTo>
                  <a:pt x="33" y="41"/>
                  <a:pt x="33" y="41"/>
                  <a:pt x="33" y="41"/>
                </a:cubicBezTo>
                <a:close/>
                <a:moveTo>
                  <a:pt x="33" y="41"/>
                </a:move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1"/>
                  <a:pt x="33" y="41"/>
                  <a:pt x="33" y="41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4" y="44"/>
                  <a:pt x="34" y="44"/>
                </a:cubicBezTo>
                <a:close/>
                <a:moveTo>
                  <a:pt x="33" y="40"/>
                </a:move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40"/>
                  <a:pt x="33" y="40"/>
                  <a:pt x="33" y="40"/>
                </a:cubicBezTo>
                <a:close/>
                <a:moveTo>
                  <a:pt x="68" y="21"/>
                </a:moveTo>
                <a:cubicBezTo>
                  <a:pt x="67" y="19"/>
                  <a:pt x="65" y="18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5" y="18"/>
                  <a:pt x="67" y="19"/>
                  <a:pt x="68" y="21"/>
                </a:cubicBezTo>
                <a:cubicBezTo>
                  <a:pt x="68" y="21"/>
                  <a:pt x="68" y="21"/>
                  <a:pt x="68" y="21"/>
                </a:cubicBezTo>
                <a:close/>
                <a:moveTo>
                  <a:pt x="56" y="14"/>
                </a:moveTo>
                <a:cubicBezTo>
                  <a:pt x="56" y="14"/>
                  <a:pt x="56" y="14"/>
                  <a:pt x="56" y="14"/>
                </a:cubicBezTo>
                <a:cubicBezTo>
                  <a:pt x="56" y="14"/>
                  <a:pt x="56" y="14"/>
                  <a:pt x="57" y="14"/>
                </a:cubicBezTo>
                <a:cubicBezTo>
                  <a:pt x="56" y="14"/>
                  <a:pt x="56" y="14"/>
                  <a:pt x="56" y="14"/>
                </a:cubicBezTo>
                <a:close/>
                <a:moveTo>
                  <a:pt x="51" y="14"/>
                </a:moveTo>
                <a:cubicBezTo>
                  <a:pt x="51" y="14"/>
                  <a:pt x="50" y="14"/>
                  <a:pt x="50" y="14"/>
                </a:cubicBezTo>
                <a:cubicBezTo>
                  <a:pt x="50" y="15"/>
                  <a:pt x="51" y="15"/>
                  <a:pt x="51" y="16"/>
                </a:cubicBezTo>
                <a:cubicBezTo>
                  <a:pt x="52" y="22"/>
                  <a:pt x="52" y="28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3"/>
                  <a:pt x="55" y="18"/>
                  <a:pt x="57" y="15"/>
                </a:cubicBezTo>
                <a:cubicBezTo>
                  <a:pt x="57" y="14"/>
                  <a:pt x="56" y="14"/>
                  <a:pt x="56" y="14"/>
                </a:cubicBezTo>
                <a:cubicBezTo>
                  <a:pt x="55" y="14"/>
                  <a:pt x="54" y="14"/>
                  <a:pt x="53" y="14"/>
                </a:cubicBezTo>
                <a:cubicBezTo>
                  <a:pt x="52" y="14"/>
                  <a:pt x="51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1" y="14"/>
                  <a:pt x="51" y="14"/>
                </a:cubicBezTo>
                <a:close/>
                <a:moveTo>
                  <a:pt x="57" y="15"/>
                </a:moveTo>
                <a:cubicBezTo>
                  <a:pt x="57" y="15"/>
                  <a:pt x="57" y="14"/>
                  <a:pt x="57" y="14"/>
                </a:cubicBezTo>
                <a:cubicBezTo>
                  <a:pt x="57" y="14"/>
                  <a:pt x="57" y="15"/>
                  <a:pt x="57" y="15"/>
                </a:cubicBezTo>
                <a:close/>
                <a:moveTo>
                  <a:pt x="74" y="39"/>
                </a:moveTo>
                <a:cubicBezTo>
                  <a:pt x="74" y="39"/>
                  <a:pt x="74" y="39"/>
                  <a:pt x="74" y="39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63" y="17"/>
                </a:moveTo>
                <a:cubicBezTo>
                  <a:pt x="63" y="17"/>
                  <a:pt x="63" y="17"/>
                  <a:pt x="63" y="17"/>
                </a:cubicBezTo>
                <a:cubicBezTo>
                  <a:pt x="63" y="16"/>
                  <a:pt x="62" y="16"/>
                  <a:pt x="62" y="16"/>
                </a:cubicBezTo>
                <a:cubicBezTo>
                  <a:pt x="63" y="16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2" y="37"/>
                </a:moveTo>
                <a:cubicBezTo>
                  <a:pt x="34" y="37"/>
                  <a:pt x="35" y="37"/>
                  <a:pt x="36" y="37"/>
                </a:cubicBezTo>
                <a:cubicBezTo>
                  <a:pt x="39" y="37"/>
                  <a:pt x="42" y="37"/>
                  <a:pt x="45" y="3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4"/>
                  <a:pt x="43" y="34"/>
                  <a:pt x="40" y="33"/>
                </a:cubicBezTo>
                <a:cubicBezTo>
                  <a:pt x="38" y="33"/>
                  <a:pt x="35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3"/>
                </a:cubicBezTo>
                <a:cubicBezTo>
                  <a:pt x="32" y="33"/>
                  <a:pt x="32" y="32"/>
                  <a:pt x="32" y="32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4"/>
                  <a:pt x="32" y="34"/>
                  <a:pt x="32" y="35"/>
                </a:cubicBezTo>
                <a:cubicBezTo>
                  <a:pt x="32" y="36"/>
                  <a:pt x="32" y="36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58" y="40"/>
                </a:moveTo>
                <a:cubicBezTo>
                  <a:pt x="56" y="42"/>
                  <a:pt x="56" y="42"/>
                  <a:pt x="56" y="42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0"/>
                  <a:pt x="58" y="40"/>
                  <a:pt x="58" y="40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8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46" y="32"/>
                </a:move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1"/>
                  <a:pt x="47" y="31"/>
                  <a:pt x="47" y="31"/>
                </a:cubicBezTo>
                <a:lnTo>
                  <a:pt x="46" y="32"/>
                </a:lnTo>
                <a:close/>
                <a:moveTo>
                  <a:pt x="73" y="40"/>
                </a:moveTo>
                <a:cubicBezTo>
                  <a:pt x="74" y="39"/>
                  <a:pt x="74" y="39"/>
                  <a:pt x="74" y="39"/>
                </a:cubicBezTo>
                <a:cubicBezTo>
                  <a:pt x="67" y="38"/>
                  <a:pt x="61" y="36"/>
                  <a:pt x="61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8"/>
                  <a:pt x="60" y="38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5" y="40"/>
                  <a:pt x="68" y="42"/>
                  <a:pt x="72" y="45"/>
                </a:cubicBezTo>
                <a:cubicBezTo>
                  <a:pt x="72" y="45"/>
                  <a:pt x="72" y="45"/>
                  <a:pt x="72" y="44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3" y="43"/>
                  <a:pt x="73" y="41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3" y="40"/>
                </a:cubicBezTo>
                <a:close/>
                <a:moveTo>
                  <a:pt x="73" y="42"/>
                </a:moveTo>
                <a:cubicBezTo>
                  <a:pt x="73" y="42"/>
                  <a:pt x="73" y="41"/>
                  <a:pt x="73" y="40"/>
                </a:cubicBezTo>
                <a:cubicBezTo>
                  <a:pt x="73" y="41"/>
                  <a:pt x="73" y="42"/>
                  <a:pt x="73" y="42"/>
                </a:cubicBezTo>
                <a:close/>
                <a:moveTo>
                  <a:pt x="46" y="34"/>
                </a:moveTo>
                <a:cubicBezTo>
                  <a:pt x="46" y="35"/>
                  <a:pt x="46" y="35"/>
                  <a:pt x="46" y="35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5"/>
                  <a:pt x="46" y="35"/>
                  <a:pt x="46" y="35"/>
                </a:cubicBezTo>
                <a:lnTo>
                  <a:pt x="46" y="34"/>
                </a:lnTo>
                <a:close/>
                <a:moveTo>
                  <a:pt x="63" y="17"/>
                </a:move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74" y="37"/>
                </a:move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lose/>
                <a:moveTo>
                  <a:pt x="74" y="38"/>
                </a:moveTo>
                <a:cubicBezTo>
                  <a:pt x="74" y="38"/>
                  <a:pt x="74" y="38"/>
                  <a:pt x="74" y="38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8"/>
                </a:cubicBezTo>
                <a:close/>
                <a:moveTo>
                  <a:pt x="47" y="31"/>
                </a:move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lnTo>
                  <a:pt x="47" y="31"/>
                </a:lnTo>
                <a:close/>
                <a:moveTo>
                  <a:pt x="58" y="15"/>
                </a:move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lose/>
                <a:moveTo>
                  <a:pt x="46" y="15"/>
                </a:moveTo>
                <a:cubicBezTo>
                  <a:pt x="46" y="15"/>
                  <a:pt x="46" y="15"/>
                  <a:pt x="46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20"/>
                  <a:pt x="47" y="24"/>
                  <a:pt x="49" y="28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1" y="21"/>
                  <a:pt x="50" y="16"/>
                </a:cubicBezTo>
                <a:cubicBezTo>
                  <a:pt x="50" y="15"/>
                  <a:pt x="50" y="15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6" y="15"/>
                </a:cubicBez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9"/>
                  <a:pt x="38" y="49"/>
                  <a:pt x="37" y="49"/>
                </a:cubicBezTo>
                <a:close/>
                <a:moveTo>
                  <a:pt x="70" y="47"/>
                </a:moveTo>
                <a:cubicBezTo>
                  <a:pt x="70" y="47"/>
                  <a:pt x="71" y="46"/>
                  <a:pt x="71" y="46"/>
                </a:cubicBezTo>
                <a:cubicBezTo>
                  <a:pt x="71" y="46"/>
                  <a:pt x="71" y="46"/>
                  <a:pt x="71" y="47"/>
                </a:cubicBezTo>
                <a:cubicBezTo>
                  <a:pt x="70" y="47"/>
                  <a:pt x="70" y="47"/>
                  <a:pt x="70" y="47"/>
                </a:cubicBezTo>
                <a:close/>
                <a:moveTo>
                  <a:pt x="71" y="46"/>
                </a:move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lose/>
                <a:moveTo>
                  <a:pt x="47" y="39"/>
                </a:moveTo>
                <a:cubicBezTo>
                  <a:pt x="47" y="39"/>
                  <a:pt x="47" y="39"/>
                  <a:pt x="47" y="39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39"/>
                  <a:pt x="48" y="39"/>
                  <a:pt x="48" y="39"/>
                </a:cubicBezTo>
                <a:lnTo>
                  <a:pt x="47" y="39"/>
                </a:ln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41" y="47"/>
                  <a:pt x="44" y="44"/>
                  <a:pt x="47" y="41"/>
                </a:cubicBezTo>
                <a:cubicBezTo>
                  <a:pt x="47" y="40"/>
                  <a:pt x="47" y="40"/>
                  <a:pt x="47" y="40"/>
                </a:cubicBezTo>
                <a:cubicBezTo>
                  <a:pt x="46" y="39"/>
                  <a:pt x="46" y="39"/>
                  <a:pt x="46" y="39"/>
                </a:cubicBezTo>
                <a:cubicBezTo>
                  <a:pt x="45" y="40"/>
                  <a:pt x="41" y="41"/>
                  <a:pt x="36" y="44"/>
                </a:cubicBezTo>
                <a:cubicBezTo>
                  <a:pt x="36" y="44"/>
                  <a:pt x="35" y="44"/>
                  <a:pt x="35" y="45"/>
                </a:cubicBezTo>
                <a:cubicBezTo>
                  <a:pt x="35" y="45"/>
                  <a:pt x="35" y="46"/>
                  <a:pt x="35" y="46"/>
                </a:cubicBezTo>
                <a:cubicBezTo>
                  <a:pt x="35" y="46"/>
                  <a:pt x="35" y="46"/>
                  <a:pt x="36" y="46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7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lose/>
                <a:moveTo>
                  <a:pt x="70" y="48"/>
                </a:moveTo>
                <a:cubicBezTo>
                  <a:pt x="70" y="48"/>
                  <a:pt x="70" y="47"/>
                  <a:pt x="70" y="47"/>
                </a:cubicBezTo>
                <a:cubicBezTo>
                  <a:pt x="70" y="47"/>
                  <a:pt x="70" y="47"/>
                  <a:pt x="70" y="48"/>
                </a:cubicBezTo>
                <a:cubicBezTo>
                  <a:pt x="70" y="48"/>
                  <a:pt x="70" y="48"/>
                  <a:pt x="70" y="48"/>
                </a:cubicBezTo>
                <a:close/>
                <a:moveTo>
                  <a:pt x="58" y="29"/>
                </a:moveTo>
                <a:cubicBezTo>
                  <a:pt x="58" y="29"/>
                  <a:pt x="58" y="29"/>
                  <a:pt x="58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61" y="26"/>
                  <a:pt x="65" y="23"/>
                  <a:pt x="68" y="21"/>
                </a:cubicBezTo>
                <a:cubicBezTo>
                  <a:pt x="67" y="19"/>
                  <a:pt x="65" y="18"/>
                  <a:pt x="63" y="17"/>
                </a:cubicBezTo>
                <a:cubicBezTo>
                  <a:pt x="60" y="23"/>
                  <a:pt x="57" y="28"/>
                  <a:pt x="57" y="28"/>
                </a:cubicBezTo>
                <a:cubicBezTo>
                  <a:pt x="56" y="29"/>
                  <a:pt x="56" y="29"/>
                  <a:pt x="56" y="29"/>
                </a:cubicBezTo>
                <a:cubicBezTo>
                  <a:pt x="58" y="30"/>
                  <a:pt x="58" y="30"/>
                  <a:pt x="58" y="30"/>
                </a:cubicBezTo>
                <a:lnTo>
                  <a:pt x="58" y="29"/>
                </a:ln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0" y="27"/>
                </a:moveTo>
                <a:cubicBezTo>
                  <a:pt x="65" y="30"/>
                  <a:pt x="60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60" y="32"/>
                  <a:pt x="60" y="32"/>
                  <a:pt x="60" y="32"/>
                </a:cubicBezTo>
                <a:cubicBezTo>
                  <a:pt x="59" y="31"/>
                  <a:pt x="59" y="31"/>
                  <a:pt x="59" y="31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4" y="32"/>
                  <a:pt x="67" y="32"/>
                  <a:pt x="70" y="32"/>
                </a:cubicBezTo>
                <a:cubicBezTo>
                  <a:pt x="71" y="32"/>
                  <a:pt x="73" y="32"/>
                  <a:pt x="74" y="32"/>
                </a:cubicBezTo>
                <a:cubicBezTo>
                  <a:pt x="74" y="32"/>
                  <a:pt x="74" y="31"/>
                  <a:pt x="74" y="31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29"/>
                  <a:pt x="73" y="29"/>
                </a:cubicBezTo>
                <a:cubicBezTo>
                  <a:pt x="73" y="28"/>
                  <a:pt x="73" y="27"/>
                  <a:pt x="72" y="27"/>
                </a:cubicBezTo>
                <a:cubicBezTo>
                  <a:pt x="72" y="26"/>
                  <a:pt x="72" y="26"/>
                  <a:pt x="72" y="26"/>
                </a:cubicBezTo>
                <a:cubicBezTo>
                  <a:pt x="71" y="26"/>
                  <a:pt x="71" y="27"/>
                  <a:pt x="70" y="27"/>
                </a:cubicBezTo>
                <a:close/>
                <a:moveTo>
                  <a:pt x="73" y="29"/>
                </a:moveTo>
                <a:cubicBezTo>
                  <a:pt x="73" y="29"/>
                  <a:pt x="73" y="30"/>
                  <a:pt x="73" y="30"/>
                </a:cubicBezTo>
                <a:cubicBezTo>
                  <a:pt x="73" y="30"/>
                  <a:pt x="73" y="29"/>
                  <a:pt x="73" y="29"/>
                </a:cubicBezTo>
                <a:close/>
                <a:moveTo>
                  <a:pt x="73" y="29"/>
                </a:moveTo>
                <a:cubicBezTo>
                  <a:pt x="73" y="29"/>
                  <a:pt x="73" y="29"/>
                  <a:pt x="73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3" y="29"/>
                  <a:pt x="73" y="29"/>
                  <a:pt x="73" y="29"/>
                </a:cubicBezTo>
                <a:close/>
                <a:moveTo>
                  <a:pt x="74" y="31"/>
                </a:moveTo>
                <a:cubicBezTo>
                  <a:pt x="74" y="31"/>
                  <a:pt x="74" y="31"/>
                  <a:pt x="74" y="31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4" y="31"/>
                </a:cubicBezTo>
                <a:close/>
                <a:moveTo>
                  <a:pt x="74" y="32"/>
                </a:moveTo>
                <a:cubicBezTo>
                  <a:pt x="74" y="32"/>
                  <a:pt x="74" y="31"/>
                  <a:pt x="74" y="31"/>
                </a:cubicBezTo>
                <a:cubicBezTo>
                  <a:pt x="74" y="31"/>
                  <a:pt x="74" y="32"/>
                  <a:pt x="74" y="32"/>
                </a:cubicBezTo>
                <a:close/>
                <a:moveTo>
                  <a:pt x="72" y="27"/>
                </a:moveTo>
                <a:cubicBezTo>
                  <a:pt x="72" y="27"/>
                  <a:pt x="72" y="26"/>
                  <a:pt x="72" y="26"/>
                </a:cubicBezTo>
                <a:cubicBezTo>
                  <a:pt x="72" y="26"/>
                  <a:pt x="72" y="26"/>
                  <a:pt x="72" y="27"/>
                </a:cubicBezTo>
                <a:cubicBezTo>
                  <a:pt x="72" y="27"/>
                  <a:pt x="72" y="27"/>
                  <a:pt x="72" y="27"/>
                </a:cubicBezTo>
                <a:close/>
                <a:moveTo>
                  <a:pt x="51" y="29"/>
                </a:moveTo>
                <a:cubicBezTo>
                  <a:pt x="48" y="31"/>
                  <a:pt x="48" y="31"/>
                  <a:pt x="48" y="31"/>
                </a:cubicBezTo>
                <a:cubicBezTo>
                  <a:pt x="46" y="35"/>
                  <a:pt x="46" y="35"/>
                  <a:pt x="46" y="35"/>
                </a:cubicBezTo>
                <a:cubicBezTo>
                  <a:pt x="48" y="39"/>
                  <a:pt x="48" y="39"/>
                  <a:pt x="48" y="39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9" y="39"/>
                  <a:pt x="59" y="39"/>
                  <a:pt x="59" y="39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1"/>
                  <a:pt x="59" y="31"/>
                  <a:pt x="59" y="31"/>
                </a:cubicBezTo>
                <a:cubicBezTo>
                  <a:pt x="55" y="29"/>
                  <a:pt x="55" y="29"/>
                  <a:pt x="55" y="29"/>
                </a:cubicBezTo>
                <a:lnTo>
                  <a:pt x="51" y="29"/>
                </a:lnTo>
                <a:close/>
                <a:moveTo>
                  <a:pt x="96" y="3"/>
                </a:moveTo>
                <a:cubicBezTo>
                  <a:pt x="31" y="3"/>
                  <a:pt x="31" y="3"/>
                  <a:pt x="31" y="3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0" y="0"/>
                  <a:pt x="2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4" y="1"/>
                  <a:pt x="14" y="2"/>
                </a:cubicBezTo>
                <a:cubicBezTo>
                  <a:pt x="14" y="3"/>
                  <a:pt x="14" y="3"/>
                  <a:pt x="14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5" y="3"/>
                  <a:pt x="0" y="7"/>
                  <a:pt x="0" y="1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3"/>
                  <a:pt x="5" y="68"/>
                  <a:pt x="10" y="68"/>
                </a:cubicBezTo>
                <a:cubicBezTo>
                  <a:pt x="96" y="68"/>
                  <a:pt x="96" y="68"/>
                  <a:pt x="96" y="68"/>
                </a:cubicBezTo>
                <a:cubicBezTo>
                  <a:pt x="102" y="68"/>
                  <a:pt x="106" y="63"/>
                  <a:pt x="106" y="58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6" y="7"/>
                  <a:pt x="102" y="3"/>
                  <a:pt x="96" y="3"/>
                </a:cubicBezTo>
                <a:close/>
                <a:moveTo>
                  <a:pt x="53" y="60"/>
                </a:moveTo>
                <a:cubicBezTo>
                  <a:pt x="39" y="60"/>
                  <a:pt x="28" y="49"/>
                  <a:pt x="28" y="35"/>
                </a:cubicBezTo>
                <a:cubicBezTo>
                  <a:pt x="28" y="21"/>
                  <a:pt x="39" y="10"/>
                  <a:pt x="53" y="10"/>
                </a:cubicBezTo>
                <a:cubicBezTo>
                  <a:pt x="67" y="10"/>
                  <a:pt x="78" y="21"/>
                  <a:pt x="78" y="35"/>
                </a:cubicBezTo>
                <a:cubicBezTo>
                  <a:pt x="78" y="49"/>
                  <a:pt x="67" y="60"/>
                  <a:pt x="53" y="60"/>
                </a:cubicBezTo>
                <a:close/>
                <a:moveTo>
                  <a:pt x="90" y="32"/>
                </a:moveTo>
                <a:cubicBezTo>
                  <a:pt x="88" y="32"/>
                  <a:pt x="87" y="30"/>
                  <a:pt x="87" y="28"/>
                </a:cubicBezTo>
                <a:cubicBezTo>
                  <a:pt x="87" y="26"/>
                  <a:pt x="88" y="25"/>
                  <a:pt x="90" y="25"/>
                </a:cubicBezTo>
                <a:cubicBezTo>
                  <a:pt x="92" y="25"/>
                  <a:pt x="94" y="26"/>
                  <a:pt x="94" y="28"/>
                </a:cubicBezTo>
                <a:cubicBezTo>
                  <a:pt x="94" y="30"/>
                  <a:pt x="92" y="32"/>
                  <a:pt x="90" y="32"/>
                </a:cubicBezTo>
                <a:close/>
                <a:moveTo>
                  <a:pt x="100" y="18"/>
                </a:moveTo>
                <a:cubicBezTo>
                  <a:pt x="100" y="19"/>
                  <a:pt x="99" y="20"/>
                  <a:pt x="98" y="20"/>
                </a:cubicBezTo>
                <a:cubicBezTo>
                  <a:pt x="83" y="20"/>
                  <a:pt x="83" y="20"/>
                  <a:pt x="83" y="20"/>
                </a:cubicBezTo>
                <a:cubicBezTo>
                  <a:pt x="81" y="20"/>
                  <a:pt x="80" y="19"/>
                  <a:pt x="80" y="18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9"/>
                  <a:pt x="81" y="8"/>
                  <a:pt x="83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9" y="8"/>
                  <a:pt x="100" y="9"/>
                  <a:pt x="100" y="10"/>
                </a:cubicBezTo>
                <a:lnTo>
                  <a:pt x="100" y="18"/>
                </a:lnTo>
                <a:close/>
                <a:moveTo>
                  <a:pt x="56" y="29"/>
                </a:moveTo>
                <a:cubicBezTo>
                  <a:pt x="56" y="29"/>
                  <a:pt x="56" y="29"/>
                  <a:pt x="56" y="29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29"/>
                  <a:pt x="56" y="29"/>
                  <a:pt x="56" y="29"/>
                </a:cubicBezTo>
                <a:close/>
                <a:moveTo>
                  <a:pt x="68" y="21"/>
                </a:move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lose/>
                <a:moveTo>
                  <a:pt x="47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8" y="30"/>
                  <a:pt x="48" y="30"/>
                  <a:pt x="48" y="30"/>
                </a:cubicBezTo>
                <a:cubicBezTo>
                  <a:pt x="47" y="31"/>
                  <a:pt x="47" y="31"/>
                  <a:pt x="47" y="31"/>
                </a:cubicBezTo>
                <a:close/>
                <a:moveTo>
                  <a:pt x="35" y="25"/>
                </a:moveTo>
                <a:cubicBezTo>
                  <a:pt x="38" y="27"/>
                  <a:pt x="42" y="30"/>
                  <a:pt x="45" y="32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0"/>
                  <a:pt x="47" y="30"/>
                  <a:pt x="47" y="30"/>
                </a:cubicBezTo>
                <a:cubicBezTo>
                  <a:pt x="46" y="29"/>
                  <a:pt x="44" y="26"/>
                  <a:pt x="41" y="23"/>
                </a:cubicBezTo>
                <a:cubicBezTo>
                  <a:pt x="40" y="22"/>
                  <a:pt x="39" y="21"/>
                  <a:pt x="38" y="20"/>
                </a:cubicBezTo>
                <a:cubicBezTo>
                  <a:pt x="38" y="20"/>
                  <a:pt x="39" y="20"/>
                  <a:pt x="39" y="20"/>
                </a:cubicBezTo>
                <a:cubicBezTo>
                  <a:pt x="39" y="20"/>
                  <a:pt x="39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7" y="21"/>
                  <a:pt x="37" y="21"/>
                </a:cubicBezTo>
                <a:cubicBezTo>
                  <a:pt x="37" y="21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7" y="22"/>
                  <a:pt x="37" y="22"/>
                  <a:pt x="36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4"/>
                </a:cubicBezTo>
                <a:cubicBezTo>
                  <a:pt x="35" y="24"/>
                  <a:pt x="35" y="24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56" y="29"/>
                </a:moveTo>
                <a:cubicBezTo>
                  <a:pt x="56" y="29"/>
                  <a:pt x="56" y="29"/>
                  <a:pt x="56" y="29"/>
                </a:cubicBezTo>
                <a:cubicBezTo>
                  <a:pt x="55" y="28"/>
                  <a:pt x="55" y="28"/>
                  <a:pt x="55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7" y="27"/>
                  <a:pt x="58" y="24"/>
                  <a:pt x="60" y="21"/>
                </a:cubicBezTo>
                <a:cubicBezTo>
                  <a:pt x="61" y="20"/>
                  <a:pt x="62" y="18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1" y="16"/>
                  <a:pt x="61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6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6" y="18"/>
                  <a:pt x="55" y="23"/>
                  <a:pt x="54" y="27"/>
                </a:cubicBezTo>
                <a:lnTo>
                  <a:pt x="56" y="29"/>
                </a:lnTo>
                <a:close/>
                <a:moveTo>
                  <a:pt x="74" y="33"/>
                </a:moveTo>
                <a:cubicBezTo>
                  <a:pt x="73" y="33"/>
                  <a:pt x="71" y="33"/>
                  <a:pt x="70" y="33"/>
                </a:cubicBezTo>
                <a:cubicBezTo>
                  <a:pt x="67" y="33"/>
                  <a:pt x="64" y="33"/>
                  <a:pt x="61" y="34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6"/>
                  <a:pt x="63" y="36"/>
                  <a:pt x="66" y="37"/>
                </a:cubicBezTo>
                <a:cubicBezTo>
                  <a:pt x="68" y="37"/>
                  <a:pt x="71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8"/>
                  <a:pt x="74" y="38"/>
                </a:cubicBezTo>
                <a:cubicBezTo>
                  <a:pt x="74" y="38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36"/>
                  <a:pt x="74" y="36"/>
                  <a:pt x="74" y="35"/>
                </a:cubicBezTo>
                <a:cubicBezTo>
                  <a:pt x="74" y="34"/>
                  <a:pt x="74" y="34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8"/>
                  <a:pt x="32" y="38"/>
                </a:cubicBezTo>
                <a:close/>
                <a:moveTo>
                  <a:pt x="56" y="29"/>
                </a:moveTo>
                <a:cubicBezTo>
                  <a:pt x="55" y="28"/>
                  <a:pt x="55" y="28"/>
                  <a:pt x="5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9"/>
                  <a:pt x="55" y="29"/>
                  <a:pt x="55" y="29"/>
                </a:cubicBezTo>
                <a:lnTo>
                  <a:pt x="56" y="29"/>
                </a:lnTo>
                <a:close/>
                <a:moveTo>
                  <a:pt x="52" y="28"/>
                </a:moveTo>
                <a:cubicBezTo>
                  <a:pt x="51" y="28"/>
                  <a:pt x="51" y="28"/>
                  <a:pt x="51" y="28"/>
                </a:cubicBezTo>
                <a:cubicBezTo>
                  <a:pt x="50" y="29"/>
                  <a:pt x="50" y="29"/>
                  <a:pt x="50" y="29"/>
                </a:cubicBezTo>
                <a:cubicBezTo>
                  <a:pt x="51" y="29"/>
                  <a:pt x="51" y="29"/>
                  <a:pt x="51" y="29"/>
                </a:cubicBezTo>
                <a:lnTo>
                  <a:pt x="52" y="28"/>
                </a:lnTo>
                <a:close/>
                <a:moveTo>
                  <a:pt x="50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1" y="42"/>
                  <a:pt x="51" y="42"/>
                  <a:pt x="51" y="42"/>
                </a:cubicBezTo>
                <a:lnTo>
                  <a:pt x="50" y="42"/>
                </a:ln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49" y="56"/>
                </a:moveTo>
                <a:cubicBezTo>
                  <a:pt x="49" y="56"/>
                  <a:pt x="50" y="56"/>
                  <a:pt x="50" y="56"/>
                </a:cubicBezTo>
                <a:cubicBezTo>
                  <a:pt x="50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5"/>
                  <a:pt x="56" y="55"/>
                  <a:pt x="56" y="55"/>
                </a:cubicBezTo>
                <a:cubicBezTo>
                  <a:pt x="54" y="49"/>
                  <a:pt x="54" y="43"/>
                  <a:pt x="54" y="43"/>
                </a:cubicBezTo>
                <a:cubicBezTo>
                  <a:pt x="54" y="42"/>
                  <a:pt x="54" y="42"/>
                  <a:pt x="54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8"/>
                  <a:pt x="51" y="52"/>
                  <a:pt x="49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1" y="56"/>
                  <a:pt x="52" y="56"/>
                  <a:pt x="53" y="56"/>
                </a:cubicBezTo>
                <a:cubicBezTo>
                  <a:pt x="54" y="56"/>
                  <a:pt x="55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51" y="56"/>
                </a:move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50" y="56"/>
                  <a:pt x="51" y="56"/>
                </a:cubicBezTo>
                <a:close/>
                <a:moveTo>
                  <a:pt x="6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59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59" y="55"/>
                </a:cubicBezTo>
                <a:close/>
                <a:moveTo>
                  <a:pt x="6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5"/>
                  <a:pt x="60" y="55"/>
                </a:cubicBezTo>
                <a:close/>
                <a:moveTo>
                  <a:pt x="32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2" y="32"/>
                  <a:pt x="32" y="32"/>
                </a:cubicBezTo>
                <a:close/>
                <a:moveTo>
                  <a:pt x="56" y="42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2"/>
                  <a:pt x="55" y="42"/>
                </a:cubicBezTo>
                <a:lnTo>
                  <a:pt x="56" y="42"/>
                </a:lnTo>
                <a:close/>
                <a:moveTo>
                  <a:pt x="58" y="30"/>
                </a:moveTo>
                <a:cubicBezTo>
                  <a:pt x="59" y="31"/>
                  <a:pt x="59" y="31"/>
                  <a:pt x="59" y="31"/>
                </a:cubicBezTo>
                <a:cubicBezTo>
                  <a:pt x="58" y="30"/>
                  <a:pt x="58" y="30"/>
                  <a:pt x="58" y="30"/>
                </a:cubicBezTo>
                <a:close/>
                <a:moveTo>
                  <a:pt x="60" y="55"/>
                </a:moveTo>
                <a:cubicBezTo>
                  <a:pt x="60" y="55"/>
                  <a:pt x="60" y="55"/>
                  <a:pt x="60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0" y="50"/>
                  <a:pt x="59" y="46"/>
                  <a:pt x="57" y="42"/>
                </a:cubicBezTo>
                <a:cubicBezTo>
                  <a:pt x="55" y="42"/>
                  <a:pt x="55" y="42"/>
                  <a:pt x="55" y="42"/>
                </a:cubicBezTo>
                <a:cubicBezTo>
                  <a:pt x="57" y="42"/>
                  <a:pt x="57" y="42"/>
                  <a:pt x="57" y="42"/>
                </a:cubicBezTo>
                <a:cubicBezTo>
                  <a:pt x="57" y="42"/>
                  <a:pt x="57" y="42"/>
                  <a:pt x="57" y="42"/>
                </a:cubicBezTo>
                <a:cubicBezTo>
                  <a:pt x="55" y="43"/>
                  <a:pt x="55" y="43"/>
                  <a:pt x="55" y="43"/>
                </a:cubicBezTo>
                <a:cubicBezTo>
                  <a:pt x="55" y="44"/>
                  <a:pt x="55" y="49"/>
                  <a:pt x="56" y="55"/>
                </a:cubicBezTo>
                <a:cubicBezTo>
                  <a:pt x="56" y="55"/>
                  <a:pt x="57" y="55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61" y="54"/>
                </a:move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1" y="54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47" y="5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7" y="55"/>
                </a:cubicBezTo>
                <a:close/>
                <a:moveTo>
                  <a:pt x="47" y="55"/>
                </a:moveTo>
                <a:cubicBezTo>
                  <a:pt x="47" y="55"/>
                  <a:pt x="48" y="55"/>
                  <a:pt x="48" y="55"/>
                </a:cubicBezTo>
                <a:cubicBezTo>
                  <a:pt x="48" y="55"/>
                  <a:pt x="48" y="55"/>
                  <a:pt x="48" y="55"/>
                </a:cubicBezTo>
                <a:cubicBezTo>
                  <a:pt x="47" y="55"/>
                  <a:pt x="47" y="55"/>
                  <a:pt x="47" y="55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57" y="56"/>
                </a:move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6"/>
                  <a:pt x="58" y="55"/>
                </a:cubicBezTo>
                <a:cubicBezTo>
                  <a:pt x="58" y="55"/>
                  <a:pt x="58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lose/>
                <a:moveTo>
                  <a:pt x="58" y="41"/>
                </a:moveTo>
                <a:cubicBezTo>
                  <a:pt x="58" y="40"/>
                  <a:pt x="58" y="40"/>
                  <a:pt x="58" y="40"/>
                </a:cubicBezTo>
                <a:cubicBezTo>
                  <a:pt x="57" y="42"/>
                  <a:pt x="57" y="42"/>
                  <a:pt x="57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60" y="46"/>
                  <a:pt x="61" y="50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4" y="53"/>
                  <a:pt x="66" y="52"/>
                  <a:pt x="67" y="50"/>
                </a:cubicBezTo>
                <a:cubicBezTo>
                  <a:pt x="67" y="50"/>
                  <a:pt x="67" y="50"/>
                  <a:pt x="67" y="50"/>
                </a:cubicBezTo>
                <a:cubicBezTo>
                  <a:pt x="62" y="46"/>
                  <a:pt x="58" y="41"/>
                  <a:pt x="58" y="41"/>
                </a:cubicBezTo>
                <a:close/>
                <a:moveTo>
                  <a:pt x="62" y="54"/>
                </a:moveTo>
                <a:cubicBezTo>
                  <a:pt x="64" y="53"/>
                  <a:pt x="66" y="52"/>
                  <a:pt x="67" y="50"/>
                </a:cubicBezTo>
                <a:cubicBezTo>
                  <a:pt x="66" y="52"/>
                  <a:pt x="64" y="53"/>
                  <a:pt x="62" y="54"/>
                </a:cubicBezTo>
                <a:close/>
                <a:moveTo>
                  <a:pt x="50" y="42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2"/>
                  <a:pt x="48" y="42"/>
                  <a:pt x="48" y="42"/>
                </a:cubicBezTo>
                <a:cubicBezTo>
                  <a:pt x="45" y="45"/>
                  <a:pt x="41" y="47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40" y="51"/>
                  <a:pt x="41" y="52"/>
                  <a:pt x="43" y="53"/>
                </a:cubicBezTo>
                <a:cubicBezTo>
                  <a:pt x="46" y="47"/>
                  <a:pt x="50" y="42"/>
                  <a:pt x="50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2"/>
                  <a:pt x="50" y="42"/>
                  <a:pt x="50" y="42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3" y="54"/>
                  <a:pt x="43" y="54"/>
                </a:cubicBezTo>
                <a:close/>
                <a:moveTo>
                  <a:pt x="43" y="53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3"/>
                </a:cubicBezTo>
                <a:cubicBezTo>
                  <a:pt x="43" y="53"/>
                  <a:pt x="43" y="53"/>
                  <a:pt x="43" y="53"/>
                </a:cubicBezTo>
                <a:close/>
                <a:moveTo>
                  <a:pt x="50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3"/>
                  <a:pt x="48" y="46"/>
                  <a:pt x="46" y="49"/>
                </a:cubicBezTo>
                <a:cubicBezTo>
                  <a:pt x="45" y="51"/>
                  <a:pt x="44" y="52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5" y="54"/>
                  <a:pt x="45" y="54"/>
                </a:cubicBezTo>
                <a:cubicBezTo>
                  <a:pt x="45" y="54"/>
                  <a:pt x="45" y="54"/>
                  <a:pt x="45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5"/>
                  <a:pt x="48" y="55"/>
                  <a:pt x="49" y="56"/>
                </a:cubicBezTo>
                <a:cubicBezTo>
                  <a:pt x="50" y="52"/>
                  <a:pt x="51" y="48"/>
                  <a:pt x="52" y="43"/>
                </a:cubicBezTo>
                <a:lnTo>
                  <a:pt x="50" y="42"/>
                </a:lnTo>
                <a:close/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60" y="15"/>
                </a:move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9" y="14"/>
                  <a:pt x="49" y="15"/>
                  <a:pt x="49" y="15"/>
                </a:cubicBezTo>
                <a:cubicBezTo>
                  <a:pt x="49" y="15"/>
                  <a:pt x="49" y="15"/>
                  <a:pt x="50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58" y="15"/>
                </a:move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7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5"/>
                  <a:pt x="58" y="15"/>
                </a:cubicBezTo>
                <a:close/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2" y="16"/>
                </a:move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8" y="21"/>
                </a:move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8" y="21"/>
                  <a:pt x="68" y="21"/>
                </a:cubicBezTo>
                <a:close/>
                <a:moveTo>
                  <a:pt x="69" y="21"/>
                </a:move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69" y="21"/>
                  <a:pt x="69" y="21"/>
                  <a:pt x="69" y="21"/>
                </a:cubicBezTo>
                <a:close/>
                <a:moveTo>
                  <a:pt x="32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60" y="15"/>
                </a:move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59" y="15"/>
                </a:cubicBezTo>
                <a:cubicBezTo>
                  <a:pt x="60" y="15"/>
                  <a:pt x="60" y="15"/>
                  <a:pt x="60" y="15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57" y="56"/>
                </a:move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lose/>
                <a:moveTo>
                  <a:pt x="62" y="54"/>
                </a:move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7"/>
                </a:cubicBezTo>
                <a:cubicBezTo>
                  <a:pt x="32" y="38"/>
                  <a:pt x="32" y="38"/>
                  <a:pt x="32" y="38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49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lose/>
                <a:moveTo>
                  <a:pt x="67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7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8" y="50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8" y="50"/>
                  <a:pt x="68" y="50"/>
                </a:cubicBezTo>
                <a:close/>
                <a:moveTo>
                  <a:pt x="58" y="55"/>
                </a:move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lose/>
                <a:moveTo>
                  <a:pt x="62" y="54"/>
                </a:move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54"/>
                  <a:pt x="62" y="54"/>
                  <a:pt x="61" y="54"/>
                </a:cubicBezTo>
                <a:close/>
                <a:moveTo>
                  <a:pt x="48" y="55"/>
                </a:moveTo>
                <a:cubicBezTo>
                  <a:pt x="48" y="55"/>
                  <a:pt x="48" y="56"/>
                  <a:pt x="48" y="56"/>
                </a:cubicBezTo>
                <a:cubicBezTo>
                  <a:pt x="48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9" y="56"/>
                  <a:pt x="49" y="56"/>
                  <a:pt x="49" y="56"/>
                </a:cubicBezTo>
                <a:cubicBezTo>
                  <a:pt x="48" y="56"/>
                  <a:pt x="48" y="55"/>
                  <a:pt x="48" y="55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5"/>
                </a:cubicBezTo>
                <a:cubicBezTo>
                  <a:pt x="34" y="44"/>
                  <a:pt x="34" y="44"/>
                  <a:pt x="34" y="44"/>
                </a:cubicBezTo>
                <a:close/>
                <a:moveTo>
                  <a:pt x="57" y="56"/>
                </a:moveTo>
                <a:cubicBezTo>
                  <a:pt x="57" y="56"/>
                  <a:pt x="56" y="56"/>
                  <a:pt x="56" y="56"/>
                </a:cubicBezTo>
                <a:cubicBezTo>
                  <a:pt x="56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7" y="56"/>
                  <a:pt x="57" y="56"/>
                </a:cubicBezTo>
                <a:close/>
                <a:moveTo>
                  <a:pt x="71" y="24"/>
                </a:move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ubicBezTo>
                  <a:pt x="71" y="24"/>
                  <a:pt x="71" y="24"/>
                  <a:pt x="71" y="24"/>
                </a:cubicBezTo>
                <a:close/>
                <a:moveTo>
                  <a:pt x="46" y="55"/>
                </a:moveTo>
                <a:cubicBezTo>
                  <a:pt x="46" y="55"/>
                  <a:pt x="46" y="55"/>
                  <a:pt x="46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lose/>
                <a:moveTo>
                  <a:pt x="35" y="46"/>
                </a:moveTo>
                <a:cubicBezTo>
                  <a:pt x="36" y="46"/>
                  <a:pt x="36" y="46"/>
                  <a:pt x="36" y="47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38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4"/>
                  <a:pt x="74" y="34"/>
                  <a:pt x="74" y="35"/>
                </a:cubicBezTo>
                <a:cubicBezTo>
                  <a:pt x="74" y="35"/>
                  <a:pt x="74" y="34"/>
                  <a:pt x="74" y="33"/>
                </a:cubicBezTo>
                <a:close/>
                <a:moveTo>
                  <a:pt x="70" y="48"/>
                </a:moveTo>
                <a:cubicBezTo>
                  <a:pt x="70" y="48"/>
                  <a:pt x="70" y="48"/>
                  <a:pt x="70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48"/>
                  <a:pt x="70" y="48"/>
                  <a:pt x="70" y="48"/>
                </a:cubicBezTo>
                <a:close/>
                <a:moveTo>
                  <a:pt x="74" y="33"/>
                </a:move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3"/>
                  <a:pt x="74" y="33"/>
                  <a:pt x="74" y="33"/>
                </a:cubicBez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2" y="26"/>
                </a:moveTo>
                <a:cubicBezTo>
                  <a:pt x="72" y="26"/>
                  <a:pt x="72" y="25"/>
                  <a:pt x="72" y="25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5"/>
                  <a:pt x="72" y="25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2" y="26"/>
                </a:move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ubicBezTo>
                  <a:pt x="72" y="26"/>
                  <a:pt x="72" y="26"/>
                  <a:pt x="72" y="26"/>
                </a:cubicBezTo>
                <a:close/>
                <a:moveTo>
                  <a:pt x="74" y="33"/>
                </a:moveTo>
                <a:cubicBezTo>
                  <a:pt x="74" y="33"/>
                  <a:pt x="74" y="32"/>
                  <a:pt x="74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32"/>
                  <a:pt x="74" y="33"/>
                  <a:pt x="74" y="33"/>
                </a:cubicBezTo>
                <a:close/>
                <a:moveTo>
                  <a:pt x="71" y="45"/>
                </a:move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lose/>
                <a:moveTo>
                  <a:pt x="71" y="46"/>
                </a:move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5"/>
                </a:cubicBezTo>
                <a:cubicBezTo>
                  <a:pt x="71" y="45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lose/>
                <a:moveTo>
                  <a:pt x="70" y="47"/>
                </a:move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0" y="47"/>
                  <a:pt x="70" y="47"/>
                  <a:pt x="70" y="47"/>
                </a:cubicBezTo>
                <a:close/>
                <a:moveTo>
                  <a:pt x="71" y="45"/>
                </a:move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lose/>
                <a:moveTo>
                  <a:pt x="74" y="39"/>
                </a:move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ubicBezTo>
                  <a:pt x="74" y="39"/>
                  <a:pt x="74" y="39"/>
                  <a:pt x="74" y="39"/>
                </a:cubicBezTo>
                <a:close/>
                <a:moveTo>
                  <a:pt x="72" y="45"/>
                </a:move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45"/>
                  <a:pt x="72" y="45"/>
                  <a:pt x="72" y="45"/>
                </a:cubicBezTo>
                <a:close/>
                <a:moveTo>
                  <a:pt x="74" y="39"/>
                </a:moveTo>
                <a:cubicBezTo>
                  <a:pt x="74" y="39"/>
                  <a:pt x="74" y="38"/>
                  <a:pt x="74" y="38"/>
                </a:cubicBezTo>
                <a:cubicBezTo>
                  <a:pt x="74" y="38"/>
                  <a:pt x="74" y="39"/>
                  <a:pt x="74" y="39"/>
                </a:cubicBezTo>
                <a:close/>
                <a:moveTo>
                  <a:pt x="46" y="55"/>
                </a:move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5"/>
                  <a:pt x="46" y="55"/>
                  <a:pt x="46" y="55"/>
                </a:cubicBezTo>
                <a:close/>
                <a:moveTo>
                  <a:pt x="33" y="31"/>
                </a:moveTo>
                <a:cubicBezTo>
                  <a:pt x="33" y="31"/>
                  <a:pt x="33" y="31"/>
                  <a:pt x="33" y="31"/>
                </a:cubicBezTo>
                <a:cubicBezTo>
                  <a:pt x="32" y="31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1"/>
                  <a:pt x="33" y="31"/>
                </a:cubicBezTo>
                <a:close/>
                <a:moveTo>
                  <a:pt x="45" y="16"/>
                </a:moveTo>
                <a:cubicBezTo>
                  <a:pt x="45" y="16"/>
                  <a:pt x="44" y="16"/>
                  <a:pt x="44" y="16"/>
                </a:cubicBezTo>
                <a:cubicBezTo>
                  <a:pt x="44" y="16"/>
                  <a:pt x="44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lose/>
                <a:moveTo>
                  <a:pt x="48" y="15"/>
                </a:move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lose/>
                <a:moveTo>
                  <a:pt x="39" y="20"/>
                </a:moveTo>
                <a:cubicBezTo>
                  <a:pt x="39" y="20"/>
                  <a:pt x="39" y="20"/>
                  <a:pt x="38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lose/>
                <a:moveTo>
                  <a:pt x="4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6"/>
                  <a:pt x="44" y="16"/>
                  <a:pt x="44" y="16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7" y="22"/>
                </a:moveTo>
                <a:cubicBezTo>
                  <a:pt x="37" y="22"/>
                  <a:pt x="36" y="22"/>
                  <a:pt x="36" y="22"/>
                </a:cubicBezTo>
                <a:cubicBezTo>
                  <a:pt x="36" y="22"/>
                  <a:pt x="37" y="22"/>
                  <a:pt x="37" y="22"/>
                </a:cubicBezTo>
                <a:cubicBezTo>
                  <a:pt x="37" y="22"/>
                  <a:pt x="37" y="22"/>
                  <a:pt x="37" y="22"/>
                </a:cubicBezTo>
                <a:close/>
                <a:moveTo>
                  <a:pt x="38" y="20"/>
                </a:move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63" y="17"/>
                </a:moveTo>
                <a:cubicBezTo>
                  <a:pt x="63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16"/>
                  <a:pt x="63" y="16"/>
                  <a:pt x="63" y="17"/>
                </a:cubicBezTo>
                <a:close/>
                <a:moveTo>
                  <a:pt x="63" y="17"/>
                </a:move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3" y="17"/>
                  <a:pt x="63" y="17"/>
                  <a:pt x="63" y="17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2" y="38"/>
                  <a:pt x="32" y="38"/>
                </a:cubicBez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68" y="21"/>
                </a:moveTo>
                <a:cubicBezTo>
                  <a:pt x="68" y="21"/>
                  <a:pt x="68" y="21"/>
                  <a:pt x="68" y="21"/>
                </a:cubicBezTo>
                <a:cubicBezTo>
                  <a:pt x="68" y="21"/>
                  <a:pt x="69" y="21"/>
                  <a:pt x="69" y="21"/>
                </a:cubicBezTo>
                <a:cubicBezTo>
                  <a:pt x="69" y="21"/>
                  <a:pt x="68" y="21"/>
                  <a:pt x="68" y="21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50" y="14"/>
                </a:move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lose/>
                <a:moveTo>
                  <a:pt x="35" y="24"/>
                </a:moveTo>
                <a:cubicBezTo>
                  <a:pt x="35" y="24"/>
                  <a:pt x="35" y="24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5" y="24"/>
                  <a:pt x="35" y="24"/>
                </a:cubicBezTo>
                <a:close/>
                <a:moveTo>
                  <a:pt x="57" y="15"/>
                </a:move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lose/>
                <a:moveTo>
                  <a:pt x="37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9"/>
                  <a:pt x="38" y="49"/>
                  <a:pt x="37" y="49"/>
                </a:cubicBezTo>
                <a:cubicBezTo>
                  <a:pt x="37" y="49"/>
                  <a:pt x="37" y="49"/>
                  <a:pt x="37" y="49"/>
                </a:cubicBezTo>
                <a:close/>
                <a:moveTo>
                  <a:pt x="38" y="49"/>
                </a:moveTo>
                <a:cubicBezTo>
                  <a:pt x="38" y="49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49"/>
                  <a:pt x="38" y="49"/>
                </a:cubicBezTo>
                <a:cubicBezTo>
                  <a:pt x="38" y="49"/>
                  <a:pt x="38" y="49"/>
                  <a:pt x="38" y="49"/>
                </a:cubicBezTo>
                <a:close/>
                <a:moveTo>
                  <a:pt x="32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34" y="45"/>
                </a:move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45"/>
                  <a:pt x="35" y="45"/>
                  <a:pt x="34" y="45"/>
                </a:cubicBezTo>
                <a:cubicBezTo>
                  <a:pt x="34" y="45"/>
                  <a:pt x="34" y="45"/>
                  <a:pt x="34" y="45"/>
                </a:cubicBezTo>
                <a:close/>
                <a:moveTo>
                  <a:pt x="43" y="54"/>
                </a:move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lose/>
                <a:moveTo>
                  <a:pt x="44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lose/>
                <a:moveTo>
                  <a:pt x="43" y="54"/>
                </a:move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4" y="54"/>
                  <a:pt x="43" y="54"/>
                </a:cubicBezTo>
                <a:close/>
                <a:moveTo>
                  <a:pt x="34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lose/>
                <a:moveTo>
                  <a:pt x="32" y="33"/>
                </a:moveTo>
                <a:cubicBezTo>
                  <a:pt x="32" y="34"/>
                  <a:pt x="32" y="34"/>
                  <a:pt x="32" y="35"/>
                </a:cubicBezTo>
                <a:cubicBezTo>
                  <a:pt x="32" y="34"/>
                  <a:pt x="32" y="34"/>
                  <a:pt x="32" y="33"/>
                </a:cubicBezTo>
                <a:cubicBezTo>
                  <a:pt x="32" y="33"/>
                  <a:pt x="32" y="33"/>
                  <a:pt x="32" y="33"/>
                </a:cubicBezTo>
                <a:close/>
                <a:moveTo>
                  <a:pt x="32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32" y="36"/>
                  <a:pt x="32" y="36"/>
                  <a:pt x="32" y="35"/>
                </a:cubicBezTo>
                <a:cubicBezTo>
                  <a:pt x="32" y="36"/>
                  <a:pt x="32" y="36"/>
                  <a:pt x="32" y="37"/>
                </a:cubicBez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lose/>
                <a:moveTo>
                  <a:pt x="36" y="23"/>
                </a:move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6" y="23"/>
                  <a:pt x="36" y="2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8" name="Freeform 504"/>
          <p:cNvSpPr>
            <a:spLocks noEditPoints="1"/>
          </p:cNvSpPr>
          <p:nvPr/>
        </p:nvSpPr>
        <p:spPr bwMode="auto">
          <a:xfrm>
            <a:off x="9840913" y="2581275"/>
            <a:ext cx="623887" cy="614363"/>
          </a:xfrm>
          <a:custGeom>
            <a:avLst/>
            <a:gdLst>
              <a:gd name="T0" fmla="*/ 0 w 102"/>
              <a:gd name="T1" fmla="*/ 2147483647 h 101"/>
              <a:gd name="T2" fmla="*/ 2147483647 w 102"/>
              <a:gd name="T3" fmla="*/ 2147483647 h 101"/>
              <a:gd name="T4" fmla="*/ 2147483647 w 102"/>
              <a:gd name="T5" fmla="*/ 2147483647 h 101"/>
              <a:gd name="T6" fmla="*/ 2147483647 w 102"/>
              <a:gd name="T7" fmla="*/ 2147483647 h 101"/>
              <a:gd name="T8" fmla="*/ 2147483647 w 102"/>
              <a:gd name="T9" fmla="*/ 2147483647 h 101"/>
              <a:gd name="T10" fmla="*/ 2147483647 w 102"/>
              <a:gd name="T11" fmla="*/ 2147483647 h 101"/>
              <a:gd name="T12" fmla="*/ 2147483647 w 102"/>
              <a:gd name="T13" fmla="*/ 2147483647 h 101"/>
              <a:gd name="T14" fmla="*/ 2147483647 w 102"/>
              <a:gd name="T15" fmla="*/ 2147483647 h 101"/>
              <a:gd name="T16" fmla="*/ 2147483647 w 102"/>
              <a:gd name="T17" fmla="*/ 2147483647 h 101"/>
              <a:gd name="T18" fmla="*/ 2147483647 w 102"/>
              <a:gd name="T19" fmla="*/ 2147483647 h 101"/>
              <a:gd name="T20" fmla="*/ 2147483647 w 102"/>
              <a:gd name="T21" fmla="*/ 2147483647 h 101"/>
              <a:gd name="T22" fmla="*/ 2147483647 w 102"/>
              <a:gd name="T23" fmla="*/ 2147483647 h 101"/>
              <a:gd name="T24" fmla="*/ 2147483647 w 102"/>
              <a:gd name="T25" fmla="*/ 2147483647 h 101"/>
              <a:gd name="T26" fmla="*/ 2147483647 w 102"/>
              <a:gd name="T27" fmla="*/ 2147483647 h 101"/>
              <a:gd name="T28" fmla="*/ 2147483647 w 102"/>
              <a:gd name="T29" fmla="*/ 2147483647 h 101"/>
              <a:gd name="T30" fmla="*/ 2147483647 w 102"/>
              <a:gd name="T31" fmla="*/ 2147483647 h 101"/>
              <a:gd name="T32" fmla="*/ 2147483647 w 102"/>
              <a:gd name="T33" fmla="*/ 2147483647 h 101"/>
              <a:gd name="T34" fmla="*/ 2147483647 w 102"/>
              <a:gd name="T35" fmla="*/ 2147483647 h 101"/>
              <a:gd name="T36" fmla="*/ 2147483647 w 102"/>
              <a:gd name="T37" fmla="*/ 2147483647 h 101"/>
              <a:gd name="T38" fmla="*/ 2147483647 w 102"/>
              <a:gd name="T39" fmla="*/ 2147483647 h 101"/>
              <a:gd name="T40" fmla="*/ 2147483647 w 102"/>
              <a:gd name="T41" fmla="*/ 2147483647 h 101"/>
              <a:gd name="T42" fmla="*/ 2147483647 w 102"/>
              <a:gd name="T43" fmla="*/ 2147483647 h 101"/>
              <a:gd name="T44" fmla="*/ 2147483647 w 102"/>
              <a:gd name="T45" fmla="*/ 2147483647 h 101"/>
              <a:gd name="T46" fmla="*/ 2147483647 w 102"/>
              <a:gd name="T47" fmla="*/ 2147483647 h 101"/>
              <a:gd name="T48" fmla="*/ 2147483647 w 102"/>
              <a:gd name="T49" fmla="*/ 2147483647 h 101"/>
              <a:gd name="T50" fmla="*/ 2147483647 w 102"/>
              <a:gd name="T51" fmla="*/ 2147483647 h 101"/>
              <a:gd name="T52" fmla="*/ 2147483647 w 102"/>
              <a:gd name="T53" fmla="*/ 2147483647 h 101"/>
              <a:gd name="T54" fmla="*/ 2147483647 w 102"/>
              <a:gd name="T55" fmla="*/ 2147483647 h 101"/>
              <a:gd name="T56" fmla="*/ 2147483647 w 102"/>
              <a:gd name="T57" fmla="*/ 2147483647 h 101"/>
              <a:gd name="T58" fmla="*/ 2147483647 w 102"/>
              <a:gd name="T59" fmla="*/ 2147483647 h 101"/>
              <a:gd name="T60" fmla="*/ 2147483647 w 102"/>
              <a:gd name="T61" fmla="*/ 2147483647 h 101"/>
              <a:gd name="T62" fmla="*/ 2147483647 w 102"/>
              <a:gd name="T63" fmla="*/ 2147483647 h 101"/>
              <a:gd name="T64" fmla="*/ 2147483647 w 102"/>
              <a:gd name="T65" fmla="*/ 2147483647 h 101"/>
              <a:gd name="T66" fmla="*/ 2147483647 w 102"/>
              <a:gd name="T67" fmla="*/ 2147483647 h 101"/>
              <a:gd name="T68" fmla="*/ 2147483647 w 102"/>
              <a:gd name="T69" fmla="*/ 2147483647 h 101"/>
              <a:gd name="T70" fmla="*/ 2147483647 w 102"/>
              <a:gd name="T71" fmla="*/ 2147483647 h 101"/>
              <a:gd name="T72" fmla="*/ 2147483647 w 102"/>
              <a:gd name="T73" fmla="*/ 2147483647 h 101"/>
              <a:gd name="T74" fmla="*/ 2147483647 w 102"/>
              <a:gd name="T75" fmla="*/ 2147483647 h 101"/>
              <a:gd name="T76" fmla="*/ 2147483647 w 102"/>
              <a:gd name="T77" fmla="*/ 2147483647 h 101"/>
              <a:gd name="T78" fmla="*/ 2147483647 w 102"/>
              <a:gd name="T79" fmla="*/ 2147483647 h 101"/>
              <a:gd name="T80" fmla="*/ 2147483647 w 102"/>
              <a:gd name="T81" fmla="*/ 2147483647 h 10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2" h="101">
                <a:moveTo>
                  <a:pt x="51" y="0"/>
                </a:moveTo>
                <a:cubicBezTo>
                  <a:pt x="23" y="0"/>
                  <a:pt x="0" y="22"/>
                  <a:pt x="0" y="50"/>
                </a:cubicBezTo>
                <a:cubicBezTo>
                  <a:pt x="0" y="79"/>
                  <a:pt x="23" y="101"/>
                  <a:pt x="51" y="101"/>
                </a:cubicBezTo>
                <a:cubicBezTo>
                  <a:pt x="79" y="101"/>
                  <a:pt x="102" y="79"/>
                  <a:pt x="102" y="50"/>
                </a:cubicBezTo>
                <a:cubicBezTo>
                  <a:pt x="102" y="22"/>
                  <a:pt x="79" y="0"/>
                  <a:pt x="51" y="0"/>
                </a:cubicBezTo>
                <a:close/>
                <a:moveTo>
                  <a:pt x="51" y="88"/>
                </a:moveTo>
                <a:cubicBezTo>
                  <a:pt x="30" y="88"/>
                  <a:pt x="14" y="71"/>
                  <a:pt x="14" y="50"/>
                </a:cubicBezTo>
                <a:cubicBezTo>
                  <a:pt x="14" y="30"/>
                  <a:pt x="30" y="13"/>
                  <a:pt x="51" y="13"/>
                </a:cubicBezTo>
                <a:cubicBezTo>
                  <a:pt x="72" y="13"/>
                  <a:pt x="89" y="30"/>
                  <a:pt x="89" y="50"/>
                </a:cubicBezTo>
                <a:cubicBezTo>
                  <a:pt x="89" y="71"/>
                  <a:pt x="72" y="88"/>
                  <a:pt x="51" y="88"/>
                </a:cubicBezTo>
                <a:close/>
                <a:moveTo>
                  <a:pt x="59" y="47"/>
                </a:moveTo>
                <a:cubicBezTo>
                  <a:pt x="49" y="43"/>
                  <a:pt x="46" y="48"/>
                  <a:pt x="46" y="48"/>
                </a:cubicBezTo>
                <a:cubicBezTo>
                  <a:pt x="46" y="48"/>
                  <a:pt x="44" y="54"/>
                  <a:pt x="53" y="58"/>
                </a:cubicBezTo>
                <a:cubicBezTo>
                  <a:pt x="62" y="63"/>
                  <a:pt x="72" y="61"/>
                  <a:pt x="72" y="61"/>
                </a:cubicBezTo>
                <a:cubicBezTo>
                  <a:pt x="72" y="61"/>
                  <a:pt x="68" y="52"/>
                  <a:pt x="59" y="47"/>
                </a:cubicBezTo>
                <a:close/>
                <a:moveTo>
                  <a:pt x="50" y="23"/>
                </a:moveTo>
                <a:cubicBezTo>
                  <a:pt x="50" y="22"/>
                  <a:pt x="49" y="21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21"/>
                  <a:pt x="50" y="22"/>
                  <a:pt x="51" y="22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3"/>
                  <a:pt x="53" y="24"/>
                  <a:pt x="53" y="24"/>
                </a:cubicBezTo>
                <a:cubicBezTo>
                  <a:pt x="53" y="25"/>
                  <a:pt x="53" y="25"/>
                  <a:pt x="53" y="25"/>
                </a:cubicBezTo>
                <a:cubicBezTo>
                  <a:pt x="52" y="24"/>
                  <a:pt x="52" y="23"/>
                  <a:pt x="52" y="23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6"/>
                  <a:pt x="50" y="26"/>
                  <a:pt x="50" y="26"/>
                </a:cubicBezTo>
                <a:lnTo>
                  <a:pt x="50" y="23"/>
                </a:lnTo>
                <a:close/>
                <a:moveTo>
                  <a:pt x="50" y="76"/>
                </a:moveTo>
                <a:cubicBezTo>
                  <a:pt x="51" y="76"/>
                  <a:pt x="51" y="76"/>
                  <a:pt x="52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2" y="76"/>
                  <a:pt x="51" y="75"/>
                  <a:pt x="50" y="75"/>
                </a:cubicBezTo>
                <a:cubicBezTo>
                  <a:pt x="49" y="75"/>
                  <a:pt x="48" y="76"/>
                  <a:pt x="48" y="77"/>
                </a:cubicBezTo>
                <a:cubicBezTo>
                  <a:pt x="48" y="78"/>
                  <a:pt x="49" y="79"/>
                  <a:pt x="50" y="79"/>
                </a:cubicBezTo>
                <a:cubicBezTo>
                  <a:pt x="51" y="79"/>
                  <a:pt x="51" y="80"/>
                  <a:pt x="51" y="80"/>
                </a:cubicBezTo>
                <a:cubicBezTo>
                  <a:pt x="51" y="81"/>
                  <a:pt x="51" y="81"/>
                  <a:pt x="50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9" y="81"/>
                  <a:pt x="49" y="81"/>
                  <a:pt x="49" y="81"/>
                </a:cubicBezTo>
                <a:cubicBezTo>
                  <a:pt x="49" y="82"/>
                  <a:pt x="49" y="82"/>
                  <a:pt x="50" y="82"/>
                </a:cubicBezTo>
                <a:cubicBezTo>
                  <a:pt x="51" y="82"/>
                  <a:pt x="52" y="81"/>
                  <a:pt x="52" y="80"/>
                </a:cubicBezTo>
                <a:cubicBezTo>
                  <a:pt x="52" y="79"/>
                  <a:pt x="51" y="79"/>
                  <a:pt x="50" y="78"/>
                </a:cubicBezTo>
                <a:cubicBezTo>
                  <a:pt x="49" y="78"/>
                  <a:pt x="49" y="78"/>
                  <a:pt x="49" y="77"/>
                </a:cubicBezTo>
                <a:cubicBezTo>
                  <a:pt x="49" y="76"/>
                  <a:pt x="50" y="76"/>
                  <a:pt x="50" y="76"/>
                </a:cubicBezTo>
                <a:close/>
                <a:moveTo>
                  <a:pt x="20" y="47"/>
                </a:moveTo>
                <a:cubicBezTo>
                  <a:pt x="23" y="47"/>
                  <a:pt x="23" y="47"/>
                  <a:pt x="23" y="47"/>
                </a:cubicBezTo>
                <a:cubicBezTo>
                  <a:pt x="24" y="48"/>
                  <a:pt x="25" y="48"/>
                  <a:pt x="25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48"/>
                  <a:pt x="24" y="48"/>
                  <a:pt x="23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0"/>
                  <a:pt x="20" y="50"/>
                  <a:pt x="20" y="50"/>
                </a:cubicBezTo>
                <a:cubicBezTo>
                  <a:pt x="23" y="51"/>
                  <a:pt x="23" y="51"/>
                  <a:pt x="23" y="51"/>
                </a:cubicBezTo>
                <a:cubicBezTo>
                  <a:pt x="24" y="51"/>
                  <a:pt x="25" y="51"/>
                  <a:pt x="2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1"/>
                  <a:pt x="24" y="52"/>
                  <a:pt x="23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3"/>
                  <a:pt x="20" y="53"/>
                  <a:pt x="20" y="53"/>
                </a:cubicBezTo>
                <a:cubicBezTo>
                  <a:pt x="26" y="52"/>
                  <a:pt x="26" y="52"/>
                  <a:pt x="26" y="52"/>
                </a:cubicBezTo>
                <a:cubicBezTo>
                  <a:pt x="26" y="51"/>
                  <a:pt x="26" y="51"/>
                  <a:pt x="26" y="51"/>
                </a:cubicBezTo>
                <a:cubicBezTo>
                  <a:pt x="23" y="50"/>
                  <a:pt x="23" y="50"/>
                  <a:pt x="23" y="50"/>
                </a:cubicBezTo>
                <a:cubicBezTo>
                  <a:pt x="22" y="50"/>
                  <a:pt x="22" y="50"/>
                  <a:pt x="21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49"/>
                  <a:pt x="22" y="49"/>
                  <a:pt x="23" y="49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0" y="46"/>
                  <a:pt x="20" y="46"/>
                  <a:pt x="20" y="46"/>
                </a:cubicBezTo>
                <a:lnTo>
                  <a:pt x="20" y="47"/>
                </a:lnTo>
                <a:close/>
                <a:moveTo>
                  <a:pt x="76" y="50"/>
                </a:moveTo>
                <a:cubicBezTo>
                  <a:pt x="76" y="53"/>
                  <a:pt x="76" y="53"/>
                  <a:pt x="76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1"/>
                  <a:pt x="77" y="51"/>
                  <a:pt x="77" y="51"/>
                </a:cubicBezTo>
                <a:cubicBezTo>
                  <a:pt x="79" y="51"/>
                  <a:pt x="79" y="51"/>
                  <a:pt x="79" y="51"/>
                </a:cubicBezTo>
                <a:cubicBezTo>
                  <a:pt x="79" y="53"/>
                  <a:pt x="79" y="53"/>
                  <a:pt x="79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0" y="51"/>
                  <a:pt x="80" y="51"/>
                  <a:pt x="80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0"/>
                  <a:pt x="82" y="50"/>
                  <a:pt x="82" y="50"/>
                </a:cubicBezTo>
                <a:lnTo>
                  <a:pt x="76" y="50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9" name="Freeform 505"/>
          <p:cNvSpPr>
            <a:spLocks noEditPoints="1"/>
          </p:cNvSpPr>
          <p:nvPr/>
        </p:nvSpPr>
        <p:spPr bwMode="auto">
          <a:xfrm>
            <a:off x="10974388" y="2581275"/>
            <a:ext cx="395287" cy="530225"/>
          </a:xfrm>
          <a:custGeom>
            <a:avLst/>
            <a:gdLst>
              <a:gd name="T0" fmla="*/ 2147483647 w 65"/>
              <a:gd name="T1" fmla="*/ 0 h 87"/>
              <a:gd name="T2" fmla="*/ 0 w 65"/>
              <a:gd name="T3" fmla="*/ 2147483647 h 87"/>
              <a:gd name="T4" fmla="*/ 2147483647 w 65"/>
              <a:gd name="T5" fmla="*/ 2147483647 h 87"/>
              <a:gd name="T6" fmla="*/ 2147483647 w 65"/>
              <a:gd name="T7" fmla="*/ 2147483647 h 87"/>
              <a:gd name="T8" fmla="*/ 2147483647 w 65"/>
              <a:gd name="T9" fmla="*/ 2147483647 h 87"/>
              <a:gd name="T10" fmla="*/ 2147483647 w 65"/>
              <a:gd name="T11" fmla="*/ 2147483647 h 87"/>
              <a:gd name="T12" fmla="*/ 2147483647 w 65"/>
              <a:gd name="T13" fmla="*/ 2147483647 h 87"/>
              <a:gd name="T14" fmla="*/ 2147483647 w 65"/>
              <a:gd name="T15" fmla="*/ 2147483647 h 87"/>
              <a:gd name="T16" fmla="*/ 2147483647 w 65"/>
              <a:gd name="T17" fmla="*/ 2147483647 h 87"/>
              <a:gd name="T18" fmla="*/ 2147483647 w 65"/>
              <a:gd name="T19" fmla="*/ 0 h 87"/>
              <a:gd name="T20" fmla="*/ 2147483647 w 65"/>
              <a:gd name="T21" fmla="*/ 2147483647 h 87"/>
              <a:gd name="T22" fmla="*/ 2147483647 w 65"/>
              <a:gd name="T23" fmla="*/ 2147483647 h 87"/>
              <a:gd name="T24" fmla="*/ 2147483647 w 65"/>
              <a:gd name="T25" fmla="*/ 2147483647 h 87"/>
              <a:gd name="T26" fmla="*/ 2147483647 w 65"/>
              <a:gd name="T27" fmla="*/ 0 h 87"/>
              <a:gd name="T28" fmla="*/ 2147483647 w 65"/>
              <a:gd name="T29" fmla="*/ 0 h 87"/>
              <a:gd name="T30" fmla="*/ 2147483647 w 65"/>
              <a:gd name="T31" fmla="*/ 0 h 87"/>
              <a:gd name="T32" fmla="*/ 2147483647 w 65"/>
              <a:gd name="T33" fmla="*/ 2147483647 h 87"/>
              <a:gd name="T34" fmla="*/ 2147483647 w 65"/>
              <a:gd name="T35" fmla="*/ 2147483647 h 87"/>
              <a:gd name="T36" fmla="*/ 2147483647 w 65"/>
              <a:gd name="T37" fmla="*/ 2147483647 h 87"/>
              <a:gd name="T38" fmla="*/ 2147483647 w 65"/>
              <a:gd name="T39" fmla="*/ 2147483647 h 87"/>
              <a:gd name="T40" fmla="*/ 2147483647 w 65"/>
              <a:gd name="T41" fmla="*/ 2147483647 h 87"/>
              <a:gd name="T42" fmla="*/ 2147483647 w 65"/>
              <a:gd name="T43" fmla="*/ 2147483647 h 87"/>
              <a:gd name="T44" fmla="*/ 2147483647 w 65"/>
              <a:gd name="T45" fmla="*/ 2147483647 h 87"/>
              <a:gd name="T46" fmla="*/ 2147483647 w 65"/>
              <a:gd name="T47" fmla="*/ 2147483647 h 87"/>
              <a:gd name="T48" fmla="*/ 2147483647 w 65"/>
              <a:gd name="T49" fmla="*/ 2147483647 h 87"/>
              <a:gd name="T50" fmla="*/ 2147483647 w 65"/>
              <a:gd name="T51" fmla="*/ 2147483647 h 87"/>
              <a:gd name="T52" fmla="*/ 2147483647 w 65"/>
              <a:gd name="T53" fmla="*/ 2147483647 h 87"/>
              <a:gd name="T54" fmla="*/ 2147483647 w 65"/>
              <a:gd name="T55" fmla="*/ 2147483647 h 8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5" h="87">
                <a:moveTo>
                  <a:pt x="13" y="0"/>
                </a:moveTo>
                <a:cubicBezTo>
                  <a:pt x="6" y="0"/>
                  <a:pt x="0" y="9"/>
                  <a:pt x="0" y="21"/>
                </a:cubicBezTo>
                <a:cubicBezTo>
                  <a:pt x="0" y="30"/>
                  <a:pt x="3" y="37"/>
                  <a:pt x="7" y="41"/>
                </a:cubicBezTo>
                <a:cubicBezTo>
                  <a:pt x="7" y="85"/>
                  <a:pt x="7" y="85"/>
                  <a:pt x="7" y="85"/>
                </a:cubicBezTo>
                <a:cubicBezTo>
                  <a:pt x="7" y="86"/>
                  <a:pt x="8" y="87"/>
                  <a:pt x="10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18" y="87"/>
                  <a:pt x="20" y="86"/>
                  <a:pt x="20" y="85"/>
                </a:cubicBezTo>
                <a:cubicBezTo>
                  <a:pt x="20" y="41"/>
                  <a:pt x="20" y="41"/>
                  <a:pt x="20" y="41"/>
                </a:cubicBezTo>
                <a:cubicBezTo>
                  <a:pt x="24" y="37"/>
                  <a:pt x="27" y="30"/>
                  <a:pt x="27" y="21"/>
                </a:cubicBezTo>
                <a:cubicBezTo>
                  <a:pt x="27" y="9"/>
                  <a:pt x="21" y="0"/>
                  <a:pt x="13" y="0"/>
                </a:cubicBezTo>
                <a:close/>
                <a:moveTo>
                  <a:pt x="59" y="3"/>
                </a:moveTo>
                <a:cubicBezTo>
                  <a:pt x="59" y="21"/>
                  <a:pt x="59" y="21"/>
                  <a:pt x="59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0"/>
                  <a:pt x="53" y="0"/>
                  <a:pt x="52" y="0"/>
                </a:cubicBezTo>
                <a:cubicBezTo>
                  <a:pt x="51" y="0"/>
                  <a:pt x="51" y="0"/>
                  <a:pt x="50" y="0"/>
                </a:cubicBezTo>
                <a:cubicBezTo>
                  <a:pt x="50" y="21"/>
                  <a:pt x="50" y="21"/>
                  <a:pt x="5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3"/>
                  <a:pt x="45" y="3"/>
                  <a:pt x="45" y="3"/>
                </a:cubicBezTo>
                <a:cubicBezTo>
                  <a:pt x="41" y="7"/>
                  <a:pt x="39" y="14"/>
                  <a:pt x="39" y="21"/>
                </a:cubicBezTo>
                <a:cubicBezTo>
                  <a:pt x="39" y="30"/>
                  <a:pt x="41" y="37"/>
                  <a:pt x="46" y="41"/>
                </a:cubicBezTo>
                <a:cubicBezTo>
                  <a:pt x="46" y="85"/>
                  <a:pt x="46" y="85"/>
                  <a:pt x="46" y="85"/>
                </a:cubicBezTo>
                <a:cubicBezTo>
                  <a:pt x="46" y="86"/>
                  <a:pt x="47" y="87"/>
                  <a:pt x="48" y="87"/>
                </a:cubicBezTo>
                <a:cubicBezTo>
                  <a:pt x="55" y="87"/>
                  <a:pt x="55" y="87"/>
                  <a:pt x="55" y="87"/>
                </a:cubicBezTo>
                <a:cubicBezTo>
                  <a:pt x="57" y="87"/>
                  <a:pt x="58" y="86"/>
                  <a:pt x="58" y="85"/>
                </a:cubicBezTo>
                <a:cubicBezTo>
                  <a:pt x="58" y="41"/>
                  <a:pt x="58" y="41"/>
                  <a:pt x="58" y="41"/>
                </a:cubicBezTo>
                <a:cubicBezTo>
                  <a:pt x="62" y="37"/>
                  <a:pt x="65" y="30"/>
                  <a:pt x="65" y="21"/>
                </a:cubicBezTo>
                <a:cubicBezTo>
                  <a:pt x="65" y="14"/>
                  <a:pt x="63" y="7"/>
                  <a:pt x="59" y="3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0" name="Freeform 541"/>
          <p:cNvSpPr>
            <a:spLocks noEditPoints="1"/>
          </p:cNvSpPr>
          <p:nvPr/>
        </p:nvSpPr>
        <p:spPr bwMode="auto">
          <a:xfrm>
            <a:off x="10799763" y="3390900"/>
            <a:ext cx="569912" cy="693738"/>
          </a:xfrm>
          <a:custGeom>
            <a:avLst/>
            <a:gdLst>
              <a:gd name="T0" fmla="*/ 2147483647 w 94"/>
              <a:gd name="T1" fmla="*/ 2147483647 h 114"/>
              <a:gd name="T2" fmla="*/ 2147483647 w 94"/>
              <a:gd name="T3" fmla="*/ 2147483647 h 114"/>
              <a:gd name="T4" fmla="*/ 2147483647 w 94"/>
              <a:gd name="T5" fmla="*/ 2147483647 h 114"/>
              <a:gd name="T6" fmla="*/ 2147483647 w 94"/>
              <a:gd name="T7" fmla="*/ 2147483647 h 114"/>
              <a:gd name="T8" fmla="*/ 2147483647 w 94"/>
              <a:gd name="T9" fmla="*/ 2147483647 h 114"/>
              <a:gd name="T10" fmla="*/ 2147483647 w 94"/>
              <a:gd name="T11" fmla="*/ 2147483647 h 114"/>
              <a:gd name="T12" fmla="*/ 2147483647 w 94"/>
              <a:gd name="T13" fmla="*/ 2147483647 h 114"/>
              <a:gd name="T14" fmla="*/ 2147483647 w 94"/>
              <a:gd name="T15" fmla="*/ 2147483647 h 114"/>
              <a:gd name="T16" fmla="*/ 2147483647 w 94"/>
              <a:gd name="T17" fmla="*/ 2147483647 h 114"/>
              <a:gd name="T18" fmla="*/ 2147483647 w 94"/>
              <a:gd name="T19" fmla="*/ 2147483647 h 114"/>
              <a:gd name="T20" fmla="*/ 2147483647 w 94"/>
              <a:gd name="T21" fmla="*/ 2147483647 h 114"/>
              <a:gd name="T22" fmla="*/ 2147483647 w 94"/>
              <a:gd name="T23" fmla="*/ 2147483647 h 114"/>
              <a:gd name="T24" fmla="*/ 2147483647 w 94"/>
              <a:gd name="T25" fmla="*/ 2147483647 h 114"/>
              <a:gd name="T26" fmla="*/ 2147483647 w 94"/>
              <a:gd name="T27" fmla="*/ 2147483647 h 114"/>
              <a:gd name="T28" fmla="*/ 2147483647 w 94"/>
              <a:gd name="T29" fmla="*/ 2147483647 h 114"/>
              <a:gd name="T30" fmla="*/ 2147483647 w 94"/>
              <a:gd name="T31" fmla="*/ 2147483647 h 114"/>
              <a:gd name="T32" fmla="*/ 2147483647 w 94"/>
              <a:gd name="T33" fmla="*/ 2147483647 h 114"/>
              <a:gd name="T34" fmla="*/ 2147483647 w 94"/>
              <a:gd name="T35" fmla="*/ 2147483647 h 114"/>
              <a:gd name="T36" fmla="*/ 2147483647 w 94"/>
              <a:gd name="T37" fmla="*/ 2147483647 h 114"/>
              <a:gd name="T38" fmla="*/ 2147483647 w 94"/>
              <a:gd name="T39" fmla="*/ 2147483647 h 114"/>
              <a:gd name="T40" fmla="*/ 2147483647 w 94"/>
              <a:gd name="T41" fmla="*/ 2147483647 h 114"/>
              <a:gd name="T42" fmla="*/ 2147483647 w 94"/>
              <a:gd name="T43" fmla="*/ 2147483647 h 114"/>
              <a:gd name="T44" fmla="*/ 2147483647 w 94"/>
              <a:gd name="T45" fmla="*/ 2147483647 h 114"/>
              <a:gd name="T46" fmla="*/ 2147483647 w 94"/>
              <a:gd name="T47" fmla="*/ 2147483647 h 114"/>
              <a:gd name="T48" fmla="*/ 2147483647 w 94"/>
              <a:gd name="T49" fmla="*/ 2147483647 h 114"/>
              <a:gd name="T50" fmla="*/ 2147483647 w 94"/>
              <a:gd name="T51" fmla="*/ 2147483647 h 114"/>
              <a:gd name="T52" fmla="*/ 2147483647 w 94"/>
              <a:gd name="T53" fmla="*/ 2147483647 h 114"/>
              <a:gd name="T54" fmla="*/ 2147483647 w 94"/>
              <a:gd name="T55" fmla="*/ 2147483647 h 114"/>
              <a:gd name="T56" fmla="*/ 2147483647 w 94"/>
              <a:gd name="T57" fmla="*/ 2147483647 h 114"/>
              <a:gd name="T58" fmla="*/ 2147483647 w 94"/>
              <a:gd name="T59" fmla="*/ 2147483647 h 114"/>
              <a:gd name="T60" fmla="*/ 2147483647 w 94"/>
              <a:gd name="T61" fmla="*/ 2147483647 h 114"/>
              <a:gd name="T62" fmla="*/ 2147483647 w 94"/>
              <a:gd name="T63" fmla="*/ 2147483647 h 114"/>
              <a:gd name="T64" fmla="*/ 2147483647 w 94"/>
              <a:gd name="T65" fmla="*/ 2147483647 h 114"/>
              <a:gd name="T66" fmla="*/ 2147483647 w 94"/>
              <a:gd name="T67" fmla="*/ 2147483647 h 114"/>
              <a:gd name="T68" fmla="*/ 2147483647 w 94"/>
              <a:gd name="T69" fmla="*/ 2147483647 h 114"/>
              <a:gd name="T70" fmla="*/ 2147483647 w 94"/>
              <a:gd name="T71" fmla="*/ 2147483647 h 11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94" h="114">
                <a:moveTo>
                  <a:pt x="75" y="54"/>
                </a:moveTo>
                <a:cubicBezTo>
                  <a:pt x="75" y="54"/>
                  <a:pt x="68" y="33"/>
                  <a:pt x="56" y="48"/>
                </a:cubicBezTo>
                <a:cubicBezTo>
                  <a:pt x="48" y="56"/>
                  <a:pt x="36" y="70"/>
                  <a:pt x="28" y="80"/>
                </a:cubicBezTo>
                <a:cubicBezTo>
                  <a:pt x="27" y="79"/>
                  <a:pt x="27" y="78"/>
                  <a:pt x="27" y="77"/>
                </a:cubicBezTo>
                <a:cubicBezTo>
                  <a:pt x="27" y="75"/>
                  <a:pt x="35" y="38"/>
                  <a:pt x="38" y="19"/>
                </a:cubicBezTo>
                <a:cubicBezTo>
                  <a:pt x="41" y="0"/>
                  <a:pt x="21" y="8"/>
                  <a:pt x="21" y="8"/>
                </a:cubicBezTo>
                <a:cubicBezTo>
                  <a:pt x="21" y="8"/>
                  <a:pt x="0" y="0"/>
                  <a:pt x="3" y="19"/>
                </a:cubicBezTo>
                <a:cubicBezTo>
                  <a:pt x="6" y="38"/>
                  <a:pt x="14" y="75"/>
                  <a:pt x="14" y="77"/>
                </a:cubicBezTo>
                <a:cubicBezTo>
                  <a:pt x="14" y="79"/>
                  <a:pt x="10" y="90"/>
                  <a:pt x="12" y="92"/>
                </a:cubicBezTo>
                <a:cubicBezTo>
                  <a:pt x="13" y="93"/>
                  <a:pt x="14" y="94"/>
                  <a:pt x="15" y="94"/>
                </a:cubicBezTo>
                <a:cubicBezTo>
                  <a:pt x="11" y="96"/>
                  <a:pt x="4" y="98"/>
                  <a:pt x="4" y="100"/>
                </a:cubicBezTo>
                <a:cubicBezTo>
                  <a:pt x="4" y="103"/>
                  <a:pt x="5" y="104"/>
                  <a:pt x="8" y="109"/>
                </a:cubicBezTo>
                <a:cubicBezTo>
                  <a:pt x="11" y="113"/>
                  <a:pt x="12" y="114"/>
                  <a:pt x="15" y="114"/>
                </a:cubicBezTo>
                <a:cubicBezTo>
                  <a:pt x="18" y="114"/>
                  <a:pt x="24" y="104"/>
                  <a:pt x="25" y="103"/>
                </a:cubicBezTo>
                <a:cubicBezTo>
                  <a:pt x="27" y="102"/>
                  <a:pt x="60" y="84"/>
                  <a:pt x="77" y="75"/>
                </a:cubicBezTo>
                <a:cubicBezTo>
                  <a:pt x="94" y="66"/>
                  <a:pt x="75" y="54"/>
                  <a:pt x="75" y="54"/>
                </a:cubicBezTo>
                <a:close/>
                <a:moveTo>
                  <a:pt x="37" y="78"/>
                </a:moveTo>
                <a:cubicBezTo>
                  <a:pt x="61" y="53"/>
                  <a:pt x="61" y="53"/>
                  <a:pt x="61" y="53"/>
                </a:cubicBezTo>
                <a:cubicBezTo>
                  <a:pt x="61" y="52"/>
                  <a:pt x="62" y="52"/>
                  <a:pt x="62" y="53"/>
                </a:cubicBezTo>
                <a:cubicBezTo>
                  <a:pt x="62" y="53"/>
                  <a:pt x="63" y="54"/>
                  <a:pt x="62" y="54"/>
                </a:cubicBezTo>
                <a:cubicBezTo>
                  <a:pt x="38" y="79"/>
                  <a:pt x="38" y="79"/>
                  <a:pt x="38" y="79"/>
                </a:cubicBezTo>
                <a:cubicBezTo>
                  <a:pt x="38" y="80"/>
                  <a:pt x="37" y="80"/>
                  <a:pt x="37" y="79"/>
                </a:cubicBezTo>
                <a:cubicBezTo>
                  <a:pt x="37" y="79"/>
                  <a:pt x="37" y="79"/>
                  <a:pt x="37" y="79"/>
                </a:cubicBezTo>
                <a:cubicBezTo>
                  <a:pt x="36" y="79"/>
                  <a:pt x="36" y="78"/>
                  <a:pt x="37" y="78"/>
                </a:cubicBezTo>
                <a:close/>
                <a:moveTo>
                  <a:pt x="29" y="18"/>
                </a:moveTo>
                <a:cubicBezTo>
                  <a:pt x="29" y="17"/>
                  <a:pt x="30" y="17"/>
                  <a:pt x="30" y="17"/>
                </a:cubicBezTo>
                <a:cubicBezTo>
                  <a:pt x="31" y="17"/>
                  <a:pt x="31" y="17"/>
                  <a:pt x="31" y="18"/>
                </a:cubicBezTo>
                <a:cubicBezTo>
                  <a:pt x="26" y="53"/>
                  <a:pt x="26" y="53"/>
                  <a:pt x="26" y="53"/>
                </a:cubicBezTo>
                <a:cubicBezTo>
                  <a:pt x="26" y="53"/>
                  <a:pt x="26" y="53"/>
                  <a:pt x="25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4" y="53"/>
                  <a:pt x="24" y="52"/>
                </a:cubicBezTo>
                <a:lnTo>
                  <a:pt x="29" y="18"/>
                </a:lnTo>
                <a:close/>
                <a:moveTo>
                  <a:pt x="20" y="14"/>
                </a:moveTo>
                <a:cubicBezTo>
                  <a:pt x="20" y="14"/>
                  <a:pt x="20" y="13"/>
                  <a:pt x="21" y="13"/>
                </a:cubicBezTo>
                <a:cubicBezTo>
                  <a:pt x="21" y="13"/>
                  <a:pt x="21" y="14"/>
                  <a:pt x="21" y="14"/>
                </a:cubicBez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1" y="60"/>
                  <a:pt x="21" y="60"/>
                </a:cubicBezTo>
                <a:cubicBezTo>
                  <a:pt x="20" y="60"/>
                  <a:pt x="20" y="59"/>
                  <a:pt x="20" y="59"/>
                </a:cubicBezTo>
                <a:lnTo>
                  <a:pt x="20" y="14"/>
                </a:lnTo>
                <a:close/>
                <a:moveTo>
                  <a:pt x="10" y="18"/>
                </a:moveTo>
                <a:cubicBezTo>
                  <a:pt x="10" y="17"/>
                  <a:pt x="10" y="17"/>
                  <a:pt x="11" y="17"/>
                </a:cubicBezTo>
                <a:cubicBezTo>
                  <a:pt x="11" y="17"/>
                  <a:pt x="12" y="17"/>
                  <a:pt x="12" y="18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3"/>
                  <a:pt x="16" y="53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5" y="53"/>
                  <a:pt x="15" y="53"/>
                  <a:pt x="15" y="53"/>
                </a:cubicBezTo>
                <a:lnTo>
                  <a:pt x="10" y="18"/>
                </a:lnTo>
                <a:close/>
                <a:moveTo>
                  <a:pt x="22" y="104"/>
                </a:moveTo>
                <a:cubicBezTo>
                  <a:pt x="21" y="105"/>
                  <a:pt x="17" y="113"/>
                  <a:pt x="15" y="112"/>
                </a:cubicBezTo>
                <a:cubicBezTo>
                  <a:pt x="13" y="112"/>
                  <a:pt x="12" y="111"/>
                  <a:pt x="9" y="108"/>
                </a:cubicBezTo>
                <a:cubicBezTo>
                  <a:pt x="6" y="104"/>
                  <a:pt x="6" y="103"/>
                  <a:pt x="6" y="101"/>
                </a:cubicBezTo>
                <a:cubicBezTo>
                  <a:pt x="6" y="99"/>
                  <a:pt x="14" y="96"/>
                  <a:pt x="15" y="96"/>
                </a:cubicBezTo>
                <a:cubicBezTo>
                  <a:pt x="16" y="94"/>
                  <a:pt x="18" y="93"/>
                  <a:pt x="19" y="93"/>
                </a:cubicBezTo>
                <a:cubicBezTo>
                  <a:pt x="16" y="93"/>
                  <a:pt x="14" y="92"/>
                  <a:pt x="13" y="91"/>
                </a:cubicBezTo>
                <a:cubicBezTo>
                  <a:pt x="11" y="90"/>
                  <a:pt x="15" y="82"/>
                  <a:pt x="15" y="80"/>
                </a:cubicBezTo>
                <a:cubicBezTo>
                  <a:pt x="15" y="60"/>
                  <a:pt x="26" y="60"/>
                  <a:pt x="26" y="80"/>
                </a:cubicBezTo>
                <a:cubicBezTo>
                  <a:pt x="26" y="81"/>
                  <a:pt x="28" y="87"/>
                  <a:pt x="28" y="89"/>
                </a:cubicBezTo>
                <a:cubicBezTo>
                  <a:pt x="33" y="90"/>
                  <a:pt x="32" y="96"/>
                  <a:pt x="22" y="104"/>
                </a:cubicBezTo>
                <a:close/>
                <a:moveTo>
                  <a:pt x="35" y="87"/>
                </a:moveTo>
                <a:cubicBezTo>
                  <a:pt x="34" y="87"/>
                  <a:pt x="34" y="86"/>
                  <a:pt x="35" y="86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7"/>
                  <a:pt x="71" y="57"/>
                  <a:pt x="71" y="58"/>
                </a:cubicBezTo>
                <a:cubicBezTo>
                  <a:pt x="71" y="58"/>
                  <a:pt x="71" y="59"/>
                  <a:pt x="71" y="59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8"/>
                  <a:pt x="35" y="87"/>
                  <a:pt x="35" y="87"/>
                </a:cubicBezTo>
                <a:close/>
                <a:moveTo>
                  <a:pt x="74" y="69"/>
                </a:moveTo>
                <a:cubicBezTo>
                  <a:pt x="44" y="87"/>
                  <a:pt x="44" y="87"/>
                  <a:pt x="44" y="87"/>
                </a:cubicBezTo>
                <a:cubicBezTo>
                  <a:pt x="44" y="87"/>
                  <a:pt x="43" y="87"/>
                  <a:pt x="43" y="87"/>
                </a:cubicBezTo>
                <a:cubicBezTo>
                  <a:pt x="43" y="87"/>
                  <a:pt x="43" y="87"/>
                  <a:pt x="43" y="87"/>
                </a:cubicBezTo>
                <a:cubicBezTo>
                  <a:pt x="42" y="86"/>
                  <a:pt x="43" y="86"/>
                  <a:pt x="43" y="85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8"/>
                  <a:pt x="74" y="69"/>
                  <a:pt x="74" y="69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1" name="Freeform 542"/>
          <p:cNvSpPr>
            <a:spLocks noEditPoints="1"/>
          </p:cNvSpPr>
          <p:nvPr/>
        </p:nvSpPr>
        <p:spPr bwMode="auto">
          <a:xfrm>
            <a:off x="9582150" y="3557588"/>
            <a:ext cx="695325" cy="446087"/>
          </a:xfrm>
          <a:custGeom>
            <a:avLst/>
            <a:gdLst>
              <a:gd name="T0" fmla="*/ 2147483647 w 114"/>
              <a:gd name="T1" fmla="*/ 0 h 73"/>
              <a:gd name="T2" fmla="*/ 2147483647 w 114"/>
              <a:gd name="T3" fmla="*/ 2147483647 h 73"/>
              <a:gd name="T4" fmla="*/ 2147483647 w 114"/>
              <a:gd name="T5" fmla="*/ 2147483647 h 73"/>
              <a:gd name="T6" fmla="*/ 2147483647 w 114"/>
              <a:gd name="T7" fmla="*/ 2147483647 h 73"/>
              <a:gd name="T8" fmla="*/ 2147483647 w 114"/>
              <a:gd name="T9" fmla="*/ 2147483647 h 73"/>
              <a:gd name="T10" fmla="*/ 2147483647 w 114"/>
              <a:gd name="T11" fmla="*/ 2147483647 h 73"/>
              <a:gd name="T12" fmla="*/ 2147483647 w 114"/>
              <a:gd name="T13" fmla="*/ 2147483647 h 73"/>
              <a:gd name="T14" fmla="*/ 2147483647 w 114"/>
              <a:gd name="T15" fmla="*/ 2147483647 h 73"/>
              <a:gd name="T16" fmla="*/ 2147483647 w 114"/>
              <a:gd name="T17" fmla="*/ 2147483647 h 73"/>
              <a:gd name="T18" fmla="*/ 2147483647 w 114"/>
              <a:gd name="T19" fmla="*/ 2147483647 h 73"/>
              <a:gd name="T20" fmla="*/ 2147483647 w 114"/>
              <a:gd name="T21" fmla="*/ 2147483647 h 73"/>
              <a:gd name="T22" fmla="*/ 2147483647 w 114"/>
              <a:gd name="T23" fmla="*/ 2147483647 h 73"/>
              <a:gd name="T24" fmla="*/ 2147483647 w 114"/>
              <a:gd name="T25" fmla="*/ 2147483647 h 73"/>
              <a:gd name="T26" fmla="*/ 2147483647 w 114"/>
              <a:gd name="T27" fmla="*/ 2147483647 h 73"/>
              <a:gd name="T28" fmla="*/ 2147483647 w 114"/>
              <a:gd name="T29" fmla="*/ 2147483647 h 73"/>
              <a:gd name="T30" fmla="*/ 2147483647 w 114"/>
              <a:gd name="T31" fmla="*/ 2147483647 h 73"/>
              <a:gd name="T32" fmla="*/ 2147483647 w 114"/>
              <a:gd name="T33" fmla="*/ 2147483647 h 73"/>
              <a:gd name="T34" fmla="*/ 2147483647 w 114"/>
              <a:gd name="T35" fmla="*/ 2147483647 h 73"/>
              <a:gd name="T36" fmla="*/ 2147483647 w 114"/>
              <a:gd name="T37" fmla="*/ 0 h 73"/>
              <a:gd name="T38" fmla="*/ 2147483647 w 114"/>
              <a:gd name="T39" fmla="*/ 2147483647 h 73"/>
              <a:gd name="T40" fmla="*/ 0 w 114"/>
              <a:gd name="T41" fmla="*/ 2147483647 h 73"/>
              <a:gd name="T42" fmla="*/ 0 w 114"/>
              <a:gd name="T43" fmla="*/ 2147483647 h 73"/>
              <a:gd name="T44" fmla="*/ 2147483647 w 114"/>
              <a:gd name="T45" fmla="*/ 2147483647 h 73"/>
              <a:gd name="T46" fmla="*/ 2147483647 w 114"/>
              <a:gd name="T47" fmla="*/ 2147483647 h 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4" h="73">
                <a:moveTo>
                  <a:pt x="96" y="0"/>
                </a:moveTo>
                <a:cubicBezTo>
                  <a:pt x="85" y="0"/>
                  <a:pt x="77" y="9"/>
                  <a:pt x="77" y="19"/>
                </a:cubicBezTo>
                <a:cubicBezTo>
                  <a:pt x="77" y="39"/>
                  <a:pt x="77" y="39"/>
                  <a:pt x="7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5"/>
                  <a:pt x="72" y="67"/>
                  <a:pt x="69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7" y="67"/>
                  <a:pt x="14" y="65"/>
                  <a:pt x="14" y="62"/>
                </a:cubicBezTo>
                <a:cubicBezTo>
                  <a:pt x="14" y="39"/>
                  <a:pt x="14" y="39"/>
                  <a:pt x="14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73"/>
                  <a:pt x="6" y="73"/>
                  <a:pt x="6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39"/>
                  <a:pt x="83" y="39"/>
                  <a:pt x="83" y="39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19"/>
                  <a:pt x="82" y="19"/>
                  <a:pt x="82" y="19"/>
                </a:cubicBezTo>
                <a:cubicBezTo>
                  <a:pt x="82" y="12"/>
                  <a:pt x="88" y="6"/>
                  <a:pt x="96" y="6"/>
                </a:cubicBezTo>
                <a:cubicBezTo>
                  <a:pt x="103" y="6"/>
                  <a:pt x="109" y="12"/>
                  <a:pt x="109" y="19"/>
                </a:cubicBezTo>
                <a:cubicBezTo>
                  <a:pt x="114" y="19"/>
                  <a:pt x="114" y="19"/>
                  <a:pt x="114" y="19"/>
                </a:cubicBezTo>
                <a:cubicBezTo>
                  <a:pt x="114" y="9"/>
                  <a:pt x="106" y="0"/>
                  <a:pt x="96" y="0"/>
                </a:cubicBezTo>
                <a:close/>
                <a:moveTo>
                  <a:pt x="15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37"/>
                  <a:pt x="0" y="37"/>
                  <a:pt x="0" y="37"/>
                </a:cubicBezTo>
                <a:cubicBezTo>
                  <a:pt x="15" y="37"/>
                  <a:pt x="15" y="37"/>
                  <a:pt x="15" y="37"/>
                </a:cubicBezTo>
                <a:lnTo>
                  <a:pt x="15" y="29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2" name="Freeform 506"/>
          <p:cNvSpPr>
            <a:spLocks/>
          </p:cNvSpPr>
          <p:nvPr/>
        </p:nvSpPr>
        <p:spPr bwMode="auto">
          <a:xfrm>
            <a:off x="11028363" y="5006975"/>
            <a:ext cx="341312" cy="588963"/>
          </a:xfrm>
          <a:custGeom>
            <a:avLst/>
            <a:gdLst>
              <a:gd name="T0" fmla="*/ 2147483647 w 56"/>
              <a:gd name="T1" fmla="*/ 2147483647 h 97"/>
              <a:gd name="T2" fmla="*/ 2147483647 w 56"/>
              <a:gd name="T3" fmla="*/ 2147483647 h 97"/>
              <a:gd name="T4" fmla="*/ 2147483647 w 56"/>
              <a:gd name="T5" fmla="*/ 2147483647 h 97"/>
              <a:gd name="T6" fmla="*/ 2147483647 w 56"/>
              <a:gd name="T7" fmla="*/ 2147483647 h 97"/>
              <a:gd name="T8" fmla="*/ 2147483647 w 56"/>
              <a:gd name="T9" fmla="*/ 2147483647 h 97"/>
              <a:gd name="T10" fmla="*/ 2147483647 w 56"/>
              <a:gd name="T11" fmla="*/ 2147483647 h 97"/>
              <a:gd name="T12" fmla="*/ 2147483647 w 56"/>
              <a:gd name="T13" fmla="*/ 2147483647 h 97"/>
              <a:gd name="T14" fmla="*/ 2147483647 w 56"/>
              <a:gd name="T15" fmla="*/ 2147483647 h 97"/>
              <a:gd name="T16" fmla="*/ 2147483647 w 56"/>
              <a:gd name="T17" fmla="*/ 2147483647 h 97"/>
              <a:gd name="T18" fmla="*/ 2147483647 w 56"/>
              <a:gd name="T19" fmla="*/ 0 h 97"/>
              <a:gd name="T20" fmla="*/ 2147483647 w 56"/>
              <a:gd name="T21" fmla="*/ 0 h 97"/>
              <a:gd name="T22" fmla="*/ 2147483647 w 56"/>
              <a:gd name="T23" fmla="*/ 2147483647 h 97"/>
              <a:gd name="T24" fmla="*/ 2147483647 w 56"/>
              <a:gd name="T25" fmla="*/ 2147483647 h 97"/>
              <a:gd name="T26" fmla="*/ 2147483647 w 56"/>
              <a:gd name="T27" fmla="*/ 2147483647 h 97"/>
              <a:gd name="T28" fmla="*/ 2147483647 w 56"/>
              <a:gd name="T29" fmla="*/ 2147483647 h 97"/>
              <a:gd name="T30" fmla="*/ 2147483647 w 56"/>
              <a:gd name="T31" fmla="*/ 2147483647 h 97"/>
              <a:gd name="T32" fmla="*/ 2147483647 w 56"/>
              <a:gd name="T33" fmla="*/ 2147483647 h 97"/>
              <a:gd name="T34" fmla="*/ 2147483647 w 56"/>
              <a:gd name="T35" fmla="*/ 2147483647 h 97"/>
              <a:gd name="T36" fmla="*/ 2147483647 w 56"/>
              <a:gd name="T37" fmla="*/ 2147483647 h 97"/>
              <a:gd name="T38" fmla="*/ 2147483647 w 56"/>
              <a:gd name="T39" fmla="*/ 2147483647 h 97"/>
              <a:gd name="T40" fmla="*/ 2147483647 w 56"/>
              <a:gd name="T41" fmla="*/ 2147483647 h 97"/>
              <a:gd name="T42" fmla="*/ 2147483647 w 56"/>
              <a:gd name="T43" fmla="*/ 2147483647 h 97"/>
              <a:gd name="T44" fmla="*/ 2147483647 w 56"/>
              <a:gd name="T45" fmla="*/ 2147483647 h 97"/>
              <a:gd name="T46" fmla="*/ 2147483647 w 56"/>
              <a:gd name="T47" fmla="*/ 2147483647 h 97"/>
              <a:gd name="T48" fmla="*/ 2147483647 w 56"/>
              <a:gd name="T49" fmla="*/ 2147483647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6" h="97">
                <a:moveTo>
                  <a:pt x="47" y="35"/>
                </a:moveTo>
                <a:cubicBezTo>
                  <a:pt x="49" y="37"/>
                  <a:pt x="56" y="41"/>
                  <a:pt x="55" y="40"/>
                </a:cubicBezTo>
                <a:cubicBezTo>
                  <a:pt x="56" y="36"/>
                  <a:pt x="56" y="30"/>
                  <a:pt x="51" y="27"/>
                </a:cubicBezTo>
                <a:cubicBezTo>
                  <a:pt x="44" y="21"/>
                  <a:pt x="36" y="29"/>
                  <a:pt x="36" y="29"/>
                </a:cubicBezTo>
                <a:cubicBezTo>
                  <a:pt x="39" y="31"/>
                  <a:pt x="39" y="31"/>
                  <a:pt x="39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4" y="17"/>
                  <a:pt x="14" y="17"/>
                  <a:pt x="14" y="17"/>
                </a:cubicBezTo>
                <a:cubicBezTo>
                  <a:pt x="16" y="12"/>
                  <a:pt x="20" y="11"/>
                  <a:pt x="24" y="14"/>
                </a:cubicBezTo>
                <a:cubicBezTo>
                  <a:pt x="22" y="8"/>
                  <a:pt x="16" y="5"/>
                  <a:pt x="11" y="6"/>
                </a:cubicBezTo>
                <a:cubicBezTo>
                  <a:pt x="9" y="0"/>
                  <a:pt x="9" y="0"/>
                  <a:pt x="9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6"/>
                  <a:pt x="9" y="6"/>
                  <a:pt x="9" y="6"/>
                </a:cubicBezTo>
                <a:cubicBezTo>
                  <a:pt x="3" y="8"/>
                  <a:pt x="0" y="15"/>
                  <a:pt x="2" y="21"/>
                </a:cubicBezTo>
                <a:cubicBezTo>
                  <a:pt x="4" y="16"/>
                  <a:pt x="8" y="14"/>
                  <a:pt x="12" y="17"/>
                </a:cubicBezTo>
                <a:cubicBezTo>
                  <a:pt x="16" y="31"/>
                  <a:pt x="16" y="31"/>
                  <a:pt x="16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95"/>
                  <a:pt x="25" y="95"/>
                  <a:pt x="25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97"/>
                  <a:pt x="17" y="97"/>
                  <a:pt x="17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36" y="95"/>
                  <a:pt x="36" y="95"/>
                  <a:pt x="36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28" y="67"/>
                  <a:pt x="28" y="67"/>
                  <a:pt x="28" y="67"/>
                </a:cubicBezTo>
                <a:lnTo>
                  <a:pt x="47" y="35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3" name="Freeform 512"/>
          <p:cNvSpPr>
            <a:spLocks noEditPoints="1"/>
          </p:cNvSpPr>
          <p:nvPr/>
        </p:nvSpPr>
        <p:spPr bwMode="auto">
          <a:xfrm>
            <a:off x="9918700" y="5153025"/>
            <a:ext cx="592138" cy="382588"/>
          </a:xfrm>
          <a:custGeom>
            <a:avLst/>
            <a:gdLst>
              <a:gd name="T0" fmla="*/ 2147483647 w 97"/>
              <a:gd name="T1" fmla="*/ 2147483647 h 63"/>
              <a:gd name="T2" fmla="*/ 2147483647 w 97"/>
              <a:gd name="T3" fmla="*/ 2147483647 h 63"/>
              <a:gd name="T4" fmla="*/ 2147483647 w 97"/>
              <a:gd name="T5" fmla="*/ 2147483647 h 63"/>
              <a:gd name="T6" fmla="*/ 2147483647 w 97"/>
              <a:gd name="T7" fmla="*/ 0 h 63"/>
              <a:gd name="T8" fmla="*/ 2147483647 w 97"/>
              <a:gd name="T9" fmla="*/ 0 h 63"/>
              <a:gd name="T10" fmla="*/ 2147483647 w 97"/>
              <a:gd name="T11" fmla="*/ 2147483647 h 63"/>
              <a:gd name="T12" fmla="*/ 2147483647 w 97"/>
              <a:gd name="T13" fmla="*/ 2147483647 h 63"/>
              <a:gd name="T14" fmla="*/ 2147483647 w 97"/>
              <a:gd name="T15" fmla="*/ 2147483647 h 63"/>
              <a:gd name="T16" fmla="*/ 0 w 97"/>
              <a:gd name="T17" fmla="*/ 2147483647 h 63"/>
              <a:gd name="T18" fmla="*/ 0 w 97"/>
              <a:gd name="T19" fmla="*/ 2147483647 h 63"/>
              <a:gd name="T20" fmla="*/ 2147483647 w 97"/>
              <a:gd name="T21" fmla="*/ 2147483647 h 63"/>
              <a:gd name="T22" fmla="*/ 2147483647 w 97"/>
              <a:gd name="T23" fmla="*/ 2147483647 h 63"/>
              <a:gd name="T24" fmla="*/ 2147483647 w 97"/>
              <a:gd name="T25" fmla="*/ 2147483647 h 63"/>
              <a:gd name="T26" fmla="*/ 2147483647 w 97"/>
              <a:gd name="T27" fmla="*/ 2147483647 h 63"/>
              <a:gd name="T28" fmla="*/ 2147483647 w 97"/>
              <a:gd name="T29" fmla="*/ 2147483647 h 63"/>
              <a:gd name="T30" fmla="*/ 2147483647 w 97"/>
              <a:gd name="T31" fmla="*/ 2147483647 h 63"/>
              <a:gd name="T32" fmla="*/ 2147483647 w 97"/>
              <a:gd name="T33" fmla="*/ 2147483647 h 63"/>
              <a:gd name="T34" fmla="*/ 2147483647 w 97"/>
              <a:gd name="T35" fmla="*/ 2147483647 h 63"/>
              <a:gd name="T36" fmla="*/ 2147483647 w 97"/>
              <a:gd name="T37" fmla="*/ 2147483647 h 63"/>
              <a:gd name="T38" fmla="*/ 2147483647 w 97"/>
              <a:gd name="T39" fmla="*/ 2147483647 h 63"/>
              <a:gd name="T40" fmla="*/ 2147483647 w 97"/>
              <a:gd name="T41" fmla="*/ 2147483647 h 63"/>
              <a:gd name="T42" fmla="*/ 2147483647 w 97"/>
              <a:gd name="T43" fmla="*/ 2147483647 h 63"/>
              <a:gd name="T44" fmla="*/ 2147483647 w 97"/>
              <a:gd name="T45" fmla="*/ 2147483647 h 63"/>
              <a:gd name="T46" fmla="*/ 2147483647 w 97"/>
              <a:gd name="T47" fmla="*/ 2147483647 h 63"/>
              <a:gd name="T48" fmla="*/ 2147483647 w 97"/>
              <a:gd name="T49" fmla="*/ 2147483647 h 63"/>
              <a:gd name="T50" fmla="*/ 2147483647 w 97"/>
              <a:gd name="T51" fmla="*/ 2147483647 h 63"/>
              <a:gd name="T52" fmla="*/ 2147483647 w 97"/>
              <a:gd name="T53" fmla="*/ 2147483647 h 63"/>
              <a:gd name="T54" fmla="*/ 2147483647 w 97"/>
              <a:gd name="T55" fmla="*/ 2147483647 h 63"/>
              <a:gd name="T56" fmla="*/ 2147483647 w 97"/>
              <a:gd name="T57" fmla="*/ 2147483647 h 63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97" h="63">
                <a:moveTo>
                  <a:pt x="89" y="6"/>
                </a:moveTo>
                <a:cubicBezTo>
                  <a:pt x="79" y="6"/>
                  <a:pt x="79" y="6"/>
                  <a:pt x="79" y="6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2"/>
                  <a:pt x="77" y="0"/>
                  <a:pt x="74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6" y="0"/>
                  <a:pt x="54" y="2"/>
                  <a:pt x="54" y="5"/>
                </a:cubicBezTo>
                <a:cubicBezTo>
                  <a:pt x="54" y="6"/>
                  <a:pt x="54" y="6"/>
                  <a:pt x="54" y="6"/>
                </a:cubicBezTo>
                <a:cubicBezTo>
                  <a:pt x="7" y="6"/>
                  <a:pt x="7" y="6"/>
                  <a:pt x="7" y="6"/>
                </a:cubicBezTo>
                <a:cubicBezTo>
                  <a:pt x="3" y="6"/>
                  <a:pt x="0" y="9"/>
                  <a:pt x="0" y="12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1"/>
                  <a:pt x="3" y="63"/>
                  <a:pt x="7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93" y="63"/>
                  <a:pt x="97" y="61"/>
                  <a:pt x="97" y="57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9"/>
                  <a:pt x="93" y="6"/>
                  <a:pt x="89" y="6"/>
                </a:cubicBezTo>
                <a:close/>
                <a:moveTo>
                  <a:pt x="28" y="55"/>
                </a:moveTo>
                <a:cubicBezTo>
                  <a:pt x="17" y="55"/>
                  <a:pt x="8" y="46"/>
                  <a:pt x="8" y="35"/>
                </a:cubicBezTo>
                <a:cubicBezTo>
                  <a:pt x="8" y="24"/>
                  <a:pt x="17" y="15"/>
                  <a:pt x="28" y="15"/>
                </a:cubicBezTo>
                <a:cubicBezTo>
                  <a:pt x="39" y="15"/>
                  <a:pt x="48" y="24"/>
                  <a:pt x="48" y="35"/>
                </a:cubicBezTo>
                <a:cubicBezTo>
                  <a:pt x="48" y="46"/>
                  <a:pt x="39" y="55"/>
                  <a:pt x="28" y="55"/>
                </a:cubicBezTo>
                <a:close/>
                <a:moveTo>
                  <a:pt x="87" y="21"/>
                </a:moveTo>
                <a:cubicBezTo>
                  <a:pt x="87" y="22"/>
                  <a:pt x="86" y="23"/>
                  <a:pt x="85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5" y="23"/>
                  <a:pt x="63" y="22"/>
                  <a:pt x="63" y="21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4"/>
                  <a:pt x="65" y="14"/>
                  <a:pt x="66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6" y="14"/>
                  <a:pt x="87" y="14"/>
                  <a:pt x="87" y="15"/>
                </a:cubicBezTo>
                <a:lnTo>
                  <a:pt x="87" y="21"/>
                </a:ln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4" name="Freeform 543"/>
          <p:cNvSpPr>
            <a:spLocks noEditPoints="1"/>
          </p:cNvSpPr>
          <p:nvPr/>
        </p:nvSpPr>
        <p:spPr bwMode="auto">
          <a:xfrm>
            <a:off x="10791825" y="5992813"/>
            <a:ext cx="577850" cy="431800"/>
          </a:xfrm>
          <a:custGeom>
            <a:avLst/>
            <a:gdLst>
              <a:gd name="T0" fmla="*/ 0 w 95"/>
              <a:gd name="T1" fmla="*/ 2147483647 h 71"/>
              <a:gd name="T2" fmla="*/ 2147483647 w 95"/>
              <a:gd name="T3" fmla="*/ 2147483647 h 71"/>
              <a:gd name="T4" fmla="*/ 2147483647 w 95"/>
              <a:gd name="T5" fmla="*/ 2147483647 h 71"/>
              <a:gd name="T6" fmla="*/ 0 w 95"/>
              <a:gd name="T7" fmla="*/ 2147483647 h 71"/>
              <a:gd name="T8" fmla="*/ 2147483647 w 95"/>
              <a:gd name="T9" fmla="*/ 2147483647 h 71"/>
              <a:gd name="T10" fmla="*/ 2147483647 w 95"/>
              <a:gd name="T11" fmla="*/ 2147483647 h 71"/>
              <a:gd name="T12" fmla="*/ 2147483647 w 95"/>
              <a:gd name="T13" fmla="*/ 0 h 71"/>
              <a:gd name="T14" fmla="*/ 2147483647 w 95"/>
              <a:gd name="T15" fmla="*/ 2147483647 h 71"/>
              <a:gd name="T16" fmla="*/ 2147483647 w 95"/>
              <a:gd name="T17" fmla="*/ 2147483647 h 71"/>
              <a:gd name="T18" fmla="*/ 2147483647 w 95"/>
              <a:gd name="T19" fmla="*/ 2147483647 h 71"/>
              <a:gd name="T20" fmla="*/ 2147483647 w 95"/>
              <a:gd name="T21" fmla="*/ 2147483647 h 71"/>
              <a:gd name="T22" fmla="*/ 2147483647 w 95"/>
              <a:gd name="T23" fmla="*/ 2147483647 h 71"/>
              <a:gd name="T24" fmla="*/ 2147483647 w 95"/>
              <a:gd name="T25" fmla="*/ 2147483647 h 71"/>
              <a:gd name="T26" fmla="*/ 2147483647 w 95"/>
              <a:gd name="T27" fmla="*/ 2147483647 h 71"/>
              <a:gd name="T28" fmla="*/ 2147483647 w 95"/>
              <a:gd name="T29" fmla="*/ 2147483647 h 71"/>
              <a:gd name="T30" fmla="*/ 2147483647 w 95"/>
              <a:gd name="T31" fmla="*/ 0 h 71"/>
              <a:gd name="T32" fmla="*/ 2147483647 w 95"/>
              <a:gd name="T33" fmla="*/ 2147483647 h 71"/>
              <a:gd name="T34" fmla="*/ 2147483647 w 95"/>
              <a:gd name="T35" fmla="*/ 2147483647 h 7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5" h="71">
                <a:moveTo>
                  <a:pt x="0" y="71"/>
                </a:moveTo>
                <a:cubicBezTo>
                  <a:pt x="44" y="71"/>
                  <a:pt x="44" y="71"/>
                  <a:pt x="44" y="71"/>
                </a:cubicBezTo>
                <a:cubicBezTo>
                  <a:pt x="22" y="33"/>
                  <a:pt x="22" y="33"/>
                  <a:pt x="22" y="33"/>
                </a:cubicBezTo>
                <a:lnTo>
                  <a:pt x="0" y="71"/>
                </a:lnTo>
                <a:close/>
                <a:moveTo>
                  <a:pt x="22" y="27"/>
                </a:moveTo>
                <a:cubicBezTo>
                  <a:pt x="30" y="27"/>
                  <a:pt x="36" y="21"/>
                  <a:pt x="36" y="14"/>
                </a:cubicBezTo>
                <a:cubicBezTo>
                  <a:pt x="36" y="6"/>
                  <a:pt x="30" y="0"/>
                  <a:pt x="22" y="0"/>
                </a:cubicBezTo>
                <a:cubicBezTo>
                  <a:pt x="15" y="0"/>
                  <a:pt x="9" y="6"/>
                  <a:pt x="9" y="14"/>
                </a:cubicBezTo>
                <a:cubicBezTo>
                  <a:pt x="9" y="21"/>
                  <a:pt x="15" y="27"/>
                  <a:pt x="22" y="27"/>
                </a:cubicBezTo>
                <a:close/>
                <a:moveTo>
                  <a:pt x="51" y="33"/>
                </a:moveTo>
                <a:cubicBezTo>
                  <a:pt x="73" y="71"/>
                  <a:pt x="73" y="71"/>
                  <a:pt x="73" y="71"/>
                </a:cubicBezTo>
                <a:cubicBezTo>
                  <a:pt x="95" y="33"/>
                  <a:pt x="95" y="33"/>
                  <a:pt x="95" y="33"/>
                </a:cubicBezTo>
                <a:lnTo>
                  <a:pt x="51" y="33"/>
                </a:lnTo>
                <a:close/>
                <a:moveTo>
                  <a:pt x="73" y="27"/>
                </a:moveTo>
                <a:cubicBezTo>
                  <a:pt x="81" y="27"/>
                  <a:pt x="87" y="21"/>
                  <a:pt x="87" y="14"/>
                </a:cubicBezTo>
                <a:cubicBezTo>
                  <a:pt x="87" y="6"/>
                  <a:pt x="81" y="0"/>
                  <a:pt x="73" y="0"/>
                </a:cubicBezTo>
                <a:cubicBezTo>
                  <a:pt x="66" y="0"/>
                  <a:pt x="59" y="6"/>
                  <a:pt x="59" y="14"/>
                </a:cubicBezTo>
                <a:cubicBezTo>
                  <a:pt x="59" y="21"/>
                  <a:pt x="66" y="27"/>
                  <a:pt x="73" y="27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5" name="Freeform 547"/>
          <p:cNvSpPr>
            <a:spLocks noEditPoints="1"/>
          </p:cNvSpPr>
          <p:nvPr/>
        </p:nvSpPr>
        <p:spPr bwMode="auto">
          <a:xfrm>
            <a:off x="9720263" y="6027738"/>
            <a:ext cx="622300" cy="446087"/>
          </a:xfrm>
          <a:custGeom>
            <a:avLst/>
            <a:gdLst>
              <a:gd name="T0" fmla="*/ 2147483647 w 102"/>
              <a:gd name="T1" fmla="*/ 2147483647 h 73"/>
              <a:gd name="T2" fmla="*/ 2147483647 w 102"/>
              <a:gd name="T3" fmla="*/ 2147483647 h 73"/>
              <a:gd name="T4" fmla="*/ 2147483647 w 102"/>
              <a:gd name="T5" fmla="*/ 2147483647 h 73"/>
              <a:gd name="T6" fmla="*/ 2147483647 w 102"/>
              <a:gd name="T7" fmla="*/ 2147483647 h 73"/>
              <a:gd name="T8" fmla="*/ 2147483647 w 102"/>
              <a:gd name="T9" fmla="*/ 2147483647 h 73"/>
              <a:gd name="T10" fmla="*/ 2147483647 w 102"/>
              <a:gd name="T11" fmla="*/ 2147483647 h 73"/>
              <a:gd name="T12" fmla="*/ 2147483647 w 102"/>
              <a:gd name="T13" fmla="*/ 2147483647 h 73"/>
              <a:gd name="T14" fmla="*/ 2147483647 w 102"/>
              <a:gd name="T15" fmla="*/ 2147483647 h 73"/>
              <a:gd name="T16" fmla="*/ 2147483647 w 102"/>
              <a:gd name="T17" fmla="*/ 2147483647 h 73"/>
              <a:gd name="T18" fmla="*/ 2147483647 w 102"/>
              <a:gd name="T19" fmla="*/ 2147483647 h 73"/>
              <a:gd name="T20" fmla="*/ 2147483647 w 102"/>
              <a:gd name="T21" fmla="*/ 2147483647 h 73"/>
              <a:gd name="T22" fmla="*/ 2147483647 w 102"/>
              <a:gd name="T23" fmla="*/ 2147483647 h 73"/>
              <a:gd name="T24" fmla="*/ 2147483647 w 102"/>
              <a:gd name="T25" fmla="*/ 2147483647 h 73"/>
              <a:gd name="T26" fmla="*/ 2147483647 w 102"/>
              <a:gd name="T27" fmla="*/ 0 h 73"/>
              <a:gd name="T28" fmla="*/ 2147483647 w 102"/>
              <a:gd name="T29" fmla="*/ 0 h 73"/>
              <a:gd name="T30" fmla="*/ 0 w 102"/>
              <a:gd name="T31" fmla="*/ 2147483647 h 73"/>
              <a:gd name="T32" fmla="*/ 0 w 102"/>
              <a:gd name="T33" fmla="*/ 2147483647 h 73"/>
              <a:gd name="T34" fmla="*/ 2147483647 w 102"/>
              <a:gd name="T35" fmla="*/ 2147483647 h 73"/>
              <a:gd name="T36" fmla="*/ 2147483647 w 102"/>
              <a:gd name="T37" fmla="*/ 2147483647 h 73"/>
              <a:gd name="T38" fmla="*/ 2147483647 w 102"/>
              <a:gd name="T39" fmla="*/ 2147483647 h 73"/>
              <a:gd name="T40" fmla="*/ 2147483647 w 102"/>
              <a:gd name="T41" fmla="*/ 2147483647 h 73"/>
              <a:gd name="T42" fmla="*/ 2147483647 w 102"/>
              <a:gd name="T43" fmla="*/ 2147483647 h 73"/>
              <a:gd name="T44" fmla="*/ 2147483647 w 102"/>
              <a:gd name="T45" fmla="*/ 2147483647 h 73"/>
              <a:gd name="T46" fmla="*/ 2147483647 w 102"/>
              <a:gd name="T47" fmla="*/ 2147483647 h 73"/>
              <a:gd name="T48" fmla="*/ 2147483647 w 102"/>
              <a:gd name="T49" fmla="*/ 2147483647 h 73"/>
              <a:gd name="T50" fmla="*/ 2147483647 w 102"/>
              <a:gd name="T51" fmla="*/ 2147483647 h 73"/>
              <a:gd name="T52" fmla="*/ 2147483647 w 102"/>
              <a:gd name="T53" fmla="*/ 2147483647 h 73"/>
              <a:gd name="T54" fmla="*/ 2147483647 w 102"/>
              <a:gd name="T55" fmla="*/ 2147483647 h 73"/>
              <a:gd name="T56" fmla="*/ 2147483647 w 102"/>
              <a:gd name="T57" fmla="*/ 2147483647 h 73"/>
              <a:gd name="T58" fmla="*/ 2147483647 w 102"/>
              <a:gd name="T59" fmla="*/ 2147483647 h 73"/>
              <a:gd name="T60" fmla="*/ 2147483647 w 102"/>
              <a:gd name="T61" fmla="*/ 2147483647 h 73"/>
              <a:gd name="T62" fmla="*/ 2147483647 w 102"/>
              <a:gd name="T63" fmla="*/ 2147483647 h 73"/>
              <a:gd name="T64" fmla="*/ 2147483647 w 102"/>
              <a:gd name="T65" fmla="*/ 2147483647 h 73"/>
              <a:gd name="T66" fmla="*/ 2147483647 w 102"/>
              <a:gd name="T67" fmla="*/ 2147483647 h 73"/>
              <a:gd name="T68" fmla="*/ 2147483647 w 102"/>
              <a:gd name="T69" fmla="*/ 2147483647 h 73"/>
              <a:gd name="T70" fmla="*/ 2147483647 w 102"/>
              <a:gd name="T71" fmla="*/ 2147483647 h 73"/>
              <a:gd name="T72" fmla="*/ 2147483647 w 102"/>
              <a:gd name="T73" fmla="*/ 2147483647 h 73"/>
              <a:gd name="T74" fmla="*/ 2147483647 w 102"/>
              <a:gd name="T75" fmla="*/ 2147483647 h 73"/>
              <a:gd name="T76" fmla="*/ 2147483647 w 102"/>
              <a:gd name="T77" fmla="*/ 0 h 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2" h="73">
                <a:moveTo>
                  <a:pt x="58" y="47"/>
                </a:moveTo>
                <a:cubicBezTo>
                  <a:pt x="57" y="47"/>
                  <a:pt x="57" y="46"/>
                  <a:pt x="56" y="46"/>
                </a:cubicBezTo>
                <a:cubicBezTo>
                  <a:pt x="55" y="47"/>
                  <a:pt x="53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49" y="47"/>
                  <a:pt x="48" y="47"/>
                  <a:pt x="46" y="46"/>
                </a:cubicBezTo>
                <a:cubicBezTo>
                  <a:pt x="46" y="46"/>
                  <a:pt x="45" y="47"/>
                  <a:pt x="45" y="47"/>
                </a:cubicBezTo>
                <a:cubicBezTo>
                  <a:pt x="6" y="73"/>
                  <a:pt x="6" y="73"/>
                  <a:pt x="6" y="73"/>
                </a:cubicBezTo>
                <a:cubicBezTo>
                  <a:pt x="6" y="73"/>
                  <a:pt x="5" y="73"/>
                  <a:pt x="5" y="73"/>
                </a:cubicBezTo>
                <a:cubicBezTo>
                  <a:pt x="6" y="73"/>
                  <a:pt x="6" y="73"/>
                  <a:pt x="7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6" y="73"/>
                  <a:pt x="96" y="73"/>
                  <a:pt x="97" y="73"/>
                </a:cubicBezTo>
                <a:cubicBezTo>
                  <a:pt x="97" y="73"/>
                  <a:pt x="97" y="73"/>
                  <a:pt x="97" y="73"/>
                </a:cubicBezTo>
                <a:lnTo>
                  <a:pt x="58" y="47"/>
                </a:lnTo>
                <a:close/>
                <a:moveTo>
                  <a:pt x="9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1" y="71"/>
                  <a:pt x="3" y="72"/>
                </a:cubicBezTo>
                <a:cubicBezTo>
                  <a:pt x="3" y="71"/>
                  <a:pt x="3" y="70"/>
                  <a:pt x="4" y="70"/>
                </a:cubicBezTo>
                <a:cubicBezTo>
                  <a:pt x="42" y="44"/>
                  <a:pt x="42" y="44"/>
                  <a:pt x="42" y="44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2"/>
                  <a:pt x="3" y="11"/>
                  <a:pt x="3" y="10"/>
                </a:cubicBezTo>
                <a:cubicBezTo>
                  <a:pt x="4" y="9"/>
                  <a:pt x="5" y="9"/>
                  <a:pt x="6" y="10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6" y="42"/>
                  <a:pt x="46" y="42"/>
                </a:cubicBezTo>
                <a:cubicBezTo>
                  <a:pt x="48" y="43"/>
                  <a:pt x="49" y="43"/>
                  <a:pt x="51" y="43"/>
                </a:cubicBezTo>
                <a:cubicBezTo>
                  <a:pt x="53" y="43"/>
                  <a:pt x="55" y="43"/>
                  <a:pt x="56" y="42"/>
                </a:cubicBezTo>
                <a:cubicBezTo>
                  <a:pt x="57" y="42"/>
                  <a:pt x="57" y="41"/>
                  <a:pt x="57" y="41"/>
                </a:cubicBezTo>
                <a:cubicBezTo>
                  <a:pt x="96" y="10"/>
                  <a:pt x="96" y="10"/>
                  <a:pt x="96" y="10"/>
                </a:cubicBezTo>
                <a:cubicBezTo>
                  <a:pt x="96" y="10"/>
                  <a:pt x="96" y="10"/>
                  <a:pt x="96" y="10"/>
                </a:cubicBezTo>
                <a:cubicBezTo>
                  <a:pt x="97" y="9"/>
                  <a:pt x="98" y="9"/>
                  <a:pt x="99" y="10"/>
                </a:cubicBezTo>
                <a:cubicBezTo>
                  <a:pt x="100" y="11"/>
                  <a:pt x="100" y="12"/>
                  <a:pt x="99" y="13"/>
                </a:cubicBezTo>
                <a:cubicBezTo>
                  <a:pt x="60" y="44"/>
                  <a:pt x="60" y="44"/>
                  <a:pt x="60" y="44"/>
                </a:cubicBezTo>
                <a:cubicBezTo>
                  <a:pt x="99" y="70"/>
                  <a:pt x="99" y="70"/>
                  <a:pt x="99" y="70"/>
                </a:cubicBezTo>
                <a:cubicBezTo>
                  <a:pt x="99" y="70"/>
                  <a:pt x="99" y="70"/>
                  <a:pt x="99" y="70"/>
                </a:cubicBezTo>
                <a:cubicBezTo>
                  <a:pt x="99" y="70"/>
                  <a:pt x="100" y="71"/>
                  <a:pt x="99" y="72"/>
                </a:cubicBezTo>
                <a:cubicBezTo>
                  <a:pt x="101" y="70"/>
                  <a:pt x="102" y="69"/>
                  <a:pt x="102" y="66"/>
                </a:cubicBezTo>
                <a:cubicBezTo>
                  <a:pt x="102" y="7"/>
                  <a:pt x="102" y="7"/>
                  <a:pt x="102" y="7"/>
                </a:cubicBezTo>
                <a:cubicBezTo>
                  <a:pt x="102" y="3"/>
                  <a:pt x="99" y="0"/>
                  <a:pt x="95" y="0"/>
                </a:cubicBezTo>
                <a:close/>
              </a:path>
            </a:pathLst>
          </a:custGeom>
          <a:solidFill>
            <a:srgbClr val="0F3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943100"/>
            <a:ext cx="2351087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88" y="1943100"/>
            <a:ext cx="24892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8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5" y="2144713"/>
            <a:ext cx="2413000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87" y="2076449"/>
            <a:ext cx="21209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矩形 86"/>
          <p:cNvSpPr/>
          <p:nvPr/>
        </p:nvSpPr>
        <p:spPr>
          <a:xfrm>
            <a:off x="1266825" y="0"/>
            <a:ext cx="2247900" cy="657225"/>
          </a:xfrm>
          <a:prstGeom prst="rect">
            <a:avLst/>
          </a:prstGeom>
          <a:solidFill>
            <a:srgbClr val="058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6" name="文本框 87"/>
          <p:cNvSpPr txBox="1">
            <a:spLocks noChangeArrowheads="1"/>
          </p:cNvSpPr>
          <p:nvPr/>
        </p:nvSpPr>
        <p:spPr bwMode="auto">
          <a:xfrm>
            <a:off x="2047875" y="128588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7" name="文本框 88"/>
          <p:cNvSpPr txBox="1">
            <a:spLocks noChangeArrowheads="1"/>
          </p:cNvSpPr>
          <p:nvPr/>
        </p:nvSpPr>
        <p:spPr bwMode="auto">
          <a:xfrm>
            <a:off x="1365250" y="96838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418" name="文本框 89"/>
          <p:cNvSpPr txBox="1">
            <a:spLocks noChangeArrowheads="1"/>
          </p:cNvSpPr>
          <p:nvPr/>
        </p:nvSpPr>
        <p:spPr bwMode="auto">
          <a:xfrm>
            <a:off x="1689100" y="4454525"/>
            <a:ext cx="156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产品定位</a:t>
            </a:r>
            <a:endParaRPr lang="zh-CN" altLang="en-US" sz="2400" b="1" dirty="0">
              <a:solidFill>
                <a:srgbClr val="0582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0" name="文本框 92"/>
          <p:cNvSpPr txBox="1">
            <a:spLocks noChangeArrowheads="1"/>
          </p:cNvSpPr>
          <p:nvPr/>
        </p:nvSpPr>
        <p:spPr bwMode="auto">
          <a:xfrm>
            <a:off x="4277861" y="4454525"/>
            <a:ext cx="156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  <a:endParaRPr lang="zh-CN" altLang="en-US" sz="2400" b="1" dirty="0">
              <a:solidFill>
                <a:srgbClr val="0582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2" name="文本框 94"/>
          <p:cNvSpPr txBox="1">
            <a:spLocks noChangeArrowheads="1"/>
          </p:cNvSpPr>
          <p:nvPr/>
        </p:nvSpPr>
        <p:spPr bwMode="auto">
          <a:xfrm>
            <a:off x="6784975" y="4454525"/>
            <a:ext cx="1558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运营推广</a:t>
            </a:r>
            <a:endParaRPr lang="zh-CN" altLang="en-US" sz="2400" b="1" dirty="0">
              <a:solidFill>
                <a:srgbClr val="0582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4" name="文本框 96"/>
          <p:cNvSpPr txBox="1">
            <a:spLocks noChangeArrowheads="1"/>
          </p:cNvSpPr>
          <p:nvPr/>
        </p:nvSpPr>
        <p:spPr bwMode="auto">
          <a:xfrm>
            <a:off x="9493250" y="4454525"/>
            <a:ext cx="1560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0582B2"/>
                </a:solidFill>
                <a:latin typeface="微软雅黑" pitchFamily="34" charset="-122"/>
                <a:ea typeface="微软雅黑" pitchFamily="34" charset="-122"/>
              </a:rPr>
              <a:t>应用展示</a:t>
            </a:r>
            <a:endParaRPr lang="zh-CN" altLang="en-US" sz="2400" b="1" dirty="0">
              <a:solidFill>
                <a:srgbClr val="0582B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5" name="文本框 3361"/>
          <p:cNvSpPr txBox="1">
            <a:spLocks noChangeArrowheads="1"/>
          </p:cNvSpPr>
          <p:nvPr/>
        </p:nvSpPr>
        <p:spPr bwMode="auto">
          <a:xfrm>
            <a:off x="5949950" y="3178175"/>
            <a:ext cx="19621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01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8436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产品定位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438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59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产品定位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8"/>
          <p:cNvSpPr>
            <a:spLocks noChangeArrowheads="1"/>
          </p:cNvSpPr>
          <p:nvPr/>
        </p:nvSpPr>
        <p:spPr bwMode="auto">
          <a:xfrm>
            <a:off x="1004743" y="1276875"/>
            <a:ext cx="10412674" cy="478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	</a:t>
            </a:r>
            <a:r>
              <a:rPr lang="zh-CN" altLang="en-US" sz="2800" b="1" dirty="0" smtClean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在信息时代的今天，基本上人手一部手机，甚至是高中生初中生。在公交车、地铁我们常常看到人们拿出手机，大多数都是文字类的内容。</a:t>
            </a:r>
            <a:endParaRPr lang="en-US" altLang="zh-CN" sz="2800" b="1" dirty="0" smtClean="0">
              <a:solidFill>
                <a:srgbClr val="445469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	</a:t>
            </a:r>
            <a:r>
              <a:rPr lang="zh-CN" altLang="en-US" sz="2800" b="1" dirty="0" smtClean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读万卷书，行万里路。我们的</a:t>
            </a:r>
            <a:r>
              <a:rPr lang="en-US" altLang="zh-CN" sz="2800" b="1" dirty="0" smtClean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sz="2800" b="1" dirty="0" smtClean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解决的就是对学生与上班族在零碎的阅读需求。零碎时间包括出行时间和休闲时间。</a:t>
            </a:r>
            <a:endParaRPr lang="en-US" altLang="zh-CN" sz="2800" b="1" dirty="0" smtClean="0">
              <a:solidFill>
                <a:srgbClr val="445469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我们的</a:t>
            </a:r>
            <a:r>
              <a:rPr lang="en-US" altLang="zh-CN" sz="2800" b="1" dirty="0" smtClean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sz="2800" b="1" dirty="0" smtClean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为有名著阅读兴趣和需求的青年学生或者上班族提供</a:t>
            </a:r>
            <a:r>
              <a:rPr lang="zh-CN" altLang="en-US" sz="2800" b="1" dirty="0" smtClean="0">
                <a:solidFill>
                  <a:srgbClr val="445469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了一个名著阅读的良好平台，可以随时随地阅读名著。</a:t>
            </a:r>
            <a:endParaRPr lang="en-US" altLang="zh-CN" sz="2800" b="1" dirty="0">
              <a:solidFill>
                <a:srgbClr val="445469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3" name="文本框 3361"/>
          <p:cNvSpPr txBox="1">
            <a:spLocks noChangeArrowheads="1"/>
          </p:cNvSpPr>
          <p:nvPr/>
        </p:nvSpPr>
        <p:spPr bwMode="auto">
          <a:xfrm>
            <a:off x="5878513" y="3227388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02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5604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5606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23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市场分析</a:t>
            </a:r>
          </a:p>
        </p:txBody>
      </p:sp>
      <p:sp>
        <p:nvSpPr>
          <p:cNvPr id="32" name="Freeform 14"/>
          <p:cNvSpPr>
            <a:spLocks/>
          </p:cNvSpPr>
          <p:nvPr/>
        </p:nvSpPr>
        <p:spPr bwMode="auto">
          <a:xfrm>
            <a:off x="5322888" y="4241800"/>
            <a:ext cx="1654175" cy="1789113"/>
          </a:xfrm>
          <a:custGeom>
            <a:avLst/>
            <a:gdLst>
              <a:gd name="T0" fmla="*/ 577 w 1155"/>
              <a:gd name="T1" fmla="*/ 0 h 1336"/>
              <a:gd name="T2" fmla="*/ 0 w 1155"/>
              <a:gd name="T3" fmla="*/ 335 h 1336"/>
              <a:gd name="T4" fmla="*/ 0 w 1155"/>
              <a:gd name="T5" fmla="*/ 1004 h 1336"/>
              <a:gd name="T6" fmla="*/ 577 w 1155"/>
              <a:gd name="T7" fmla="*/ 1336 h 1336"/>
              <a:gd name="T8" fmla="*/ 1155 w 1155"/>
              <a:gd name="T9" fmla="*/ 1004 h 1336"/>
              <a:gd name="T10" fmla="*/ 1155 w 1155"/>
              <a:gd name="T11" fmla="*/ 335 h 1336"/>
              <a:gd name="T12" fmla="*/ 577 w 1155"/>
              <a:gd name="T13" fmla="*/ 0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5" h="1336">
                <a:moveTo>
                  <a:pt x="577" y="0"/>
                </a:moveTo>
                <a:lnTo>
                  <a:pt x="0" y="335"/>
                </a:lnTo>
                <a:lnTo>
                  <a:pt x="0" y="1004"/>
                </a:lnTo>
                <a:lnTo>
                  <a:pt x="577" y="1336"/>
                </a:lnTo>
                <a:lnTo>
                  <a:pt x="1155" y="1004"/>
                </a:lnTo>
                <a:lnTo>
                  <a:pt x="1155" y="335"/>
                </a:lnTo>
                <a:lnTo>
                  <a:pt x="577" y="0"/>
                </a:lnTo>
                <a:close/>
              </a:path>
            </a:pathLst>
          </a:custGeom>
          <a:solidFill>
            <a:srgbClr val="727CA3">
              <a:lumMod val="40000"/>
              <a:lumOff val="6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15"/>
          <p:cNvSpPr>
            <a:spLocks/>
          </p:cNvSpPr>
          <p:nvPr/>
        </p:nvSpPr>
        <p:spPr bwMode="auto">
          <a:xfrm>
            <a:off x="5322888" y="4241800"/>
            <a:ext cx="1654175" cy="893763"/>
          </a:xfrm>
          <a:custGeom>
            <a:avLst/>
            <a:gdLst>
              <a:gd name="T0" fmla="*/ 1155 w 1155"/>
              <a:gd name="T1" fmla="*/ 335 h 667"/>
              <a:gd name="T2" fmla="*/ 1155 w 1155"/>
              <a:gd name="T3" fmla="*/ 335 h 667"/>
              <a:gd name="T4" fmla="*/ 1155 w 1155"/>
              <a:gd name="T5" fmla="*/ 335 h 667"/>
              <a:gd name="T6" fmla="*/ 577 w 1155"/>
              <a:gd name="T7" fmla="*/ 0 h 667"/>
              <a:gd name="T8" fmla="*/ 3 w 1155"/>
              <a:gd name="T9" fmla="*/ 335 h 667"/>
              <a:gd name="T10" fmla="*/ 0 w 1155"/>
              <a:gd name="T11" fmla="*/ 335 h 667"/>
              <a:gd name="T12" fmla="*/ 0 w 1155"/>
              <a:gd name="T13" fmla="*/ 335 h 667"/>
              <a:gd name="T14" fmla="*/ 0 w 1155"/>
              <a:gd name="T15" fmla="*/ 335 h 667"/>
              <a:gd name="T16" fmla="*/ 3 w 1155"/>
              <a:gd name="T17" fmla="*/ 335 h 667"/>
              <a:gd name="T18" fmla="*/ 577 w 1155"/>
              <a:gd name="T19" fmla="*/ 667 h 667"/>
              <a:gd name="T20" fmla="*/ 1155 w 1155"/>
              <a:gd name="T21" fmla="*/ 335 h 667"/>
              <a:gd name="T22" fmla="*/ 1155 w 1155"/>
              <a:gd name="T23" fmla="*/ 335 h 667"/>
              <a:gd name="T24" fmla="*/ 1155 w 1155"/>
              <a:gd name="T25" fmla="*/ 335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5" h="667">
                <a:moveTo>
                  <a:pt x="1155" y="335"/>
                </a:moveTo>
                <a:lnTo>
                  <a:pt x="1155" y="335"/>
                </a:lnTo>
                <a:lnTo>
                  <a:pt x="1155" y="335"/>
                </a:lnTo>
                <a:lnTo>
                  <a:pt x="577" y="0"/>
                </a:lnTo>
                <a:lnTo>
                  <a:pt x="3" y="335"/>
                </a:lnTo>
                <a:lnTo>
                  <a:pt x="0" y="335"/>
                </a:lnTo>
                <a:lnTo>
                  <a:pt x="0" y="335"/>
                </a:lnTo>
                <a:lnTo>
                  <a:pt x="0" y="335"/>
                </a:lnTo>
                <a:lnTo>
                  <a:pt x="3" y="335"/>
                </a:lnTo>
                <a:lnTo>
                  <a:pt x="577" y="667"/>
                </a:lnTo>
                <a:lnTo>
                  <a:pt x="1155" y="335"/>
                </a:lnTo>
                <a:lnTo>
                  <a:pt x="1155" y="335"/>
                </a:lnTo>
                <a:lnTo>
                  <a:pt x="1155" y="335"/>
                </a:lnTo>
                <a:close/>
              </a:path>
            </a:pathLst>
          </a:custGeom>
          <a:solidFill>
            <a:srgbClr val="727CA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>
            <a:off x="5322888" y="4689475"/>
            <a:ext cx="830262" cy="1341438"/>
          </a:xfrm>
          <a:custGeom>
            <a:avLst/>
            <a:gdLst>
              <a:gd name="T0" fmla="*/ 3 w 579"/>
              <a:gd name="T1" fmla="*/ 0 h 1001"/>
              <a:gd name="T2" fmla="*/ 0 w 579"/>
              <a:gd name="T3" fmla="*/ 0 h 1001"/>
              <a:gd name="T4" fmla="*/ 0 w 579"/>
              <a:gd name="T5" fmla="*/ 669 h 1001"/>
              <a:gd name="T6" fmla="*/ 577 w 579"/>
              <a:gd name="T7" fmla="*/ 1001 h 1001"/>
              <a:gd name="T8" fmla="*/ 579 w 579"/>
              <a:gd name="T9" fmla="*/ 1001 h 1001"/>
              <a:gd name="T10" fmla="*/ 579 w 579"/>
              <a:gd name="T11" fmla="*/ 332 h 1001"/>
              <a:gd name="T12" fmla="*/ 577 w 579"/>
              <a:gd name="T13" fmla="*/ 332 h 1001"/>
              <a:gd name="T14" fmla="*/ 3 w 579"/>
              <a:gd name="T15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9" h="1001">
                <a:moveTo>
                  <a:pt x="3" y="0"/>
                </a:moveTo>
                <a:lnTo>
                  <a:pt x="0" y="0"/>
                </a:lnTo>
                <a:lnTo>
                  <a:pt x="0" y="669"/>
                </a:lnTo>
                <a:lnTo>
                  <a:pt x="577" y="1001"/>
                </a:lnTo>
                <a:lnTo>
                  <a:pt x="579" y="1001"/>
                </a:lnTo>
                <a:lnTo>
                  <a:pt x="579" y="332"/>
                </a:lnTo>
                <a:lnTo>
                  <a:pt x="577" y="332"/>
                </a:lnTo>
                <a:lnTo>
                  <a:pt x="3" y="0"/>
                </a:lnTo>
                <a:close/>
              </a:path>
            </a:pathLst>
          </a:custGeom>
          <a:solidFill>
            <a:srgbClr val="727CA3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17"/>
          <p:cNvSpPr>
            <a:spLocks/>
          </p:cNvSpPr>
          <p:nvPr/>
        </p:nvSpPr>
        <p:spPr bwMode="auto">
          <a:xfrm>
            <a:off x="5322888" y="4241800"/>
            <a:ext cx="830262" cy="893763"/>
          </a:xfrm>
          <a:custGeom>
            <a:avLst/>
            <a:gdLst>
              <a:gd name="T0" fmla="*/ 579 w 579"/>
              <a:gd name="T1" fmla="*/ 3 h 667"/>
              <a:gd name="T2" fmla="*/ 577 w 579"/>
              <a:gd name="T3" fmla="*/ 0 h 667"/>
              <a:gd name="T4" fmla="*/ 3 w 579"/>
              <a:gd name="T5" fmla="*/ 335 h 667"/>
              <a:gd name="T6" fmla="*/ 0 w 579"/>
              <a:gd name="T7" fmla="*/ 335 h 667"/>
              <a:gd name="T8" fmla="*/ 0 w 579"/>
              <a:gd name="T9" fmla="*/ 335 h 667"/>
              <a:gd name="T10" fmla="*/ 0 w 579"/>
              <a:gd name="T11" fmla="*/ 335 h 667"/>
              <a:gd name="T12" fmla="*/ 3 w 579"/>
              <a:gd name="T13" fmla="*/ 335 h 667"/>
              <a:gd name="T14" fmla="*/ 577 w 579"/>
              <a:gd name="T15" fmla="*/ 667 h 667"/>
              <a:gd name="T16" fmla="*/ 579 w 579"/>
              <a:gd name="T17" fmla="*/ 667 h 667"/>
              <a:gd name="T18" fmla="*/ 579 w 579"/>
              <a:gd name="T19" fmla="*/ 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9" h="667">
                <a:moveTo>
                  <a:pt x="579" y="3"/>
                </a:moveTo>
                <a:lnTo>
                  <a:pt x="577" y="0"/>
                </a:lnTo>
                <a:lnTo>
                  <a:pt x="3" y="335"/>
                </a:lnTo>
                <a:lnTo>
                  <a:pt x="0" y="335"/>
                </a:lnTo>
                <a:lnTo>
                  <a:pt x="0" y="335"/>
                </a:lnTo>
                <a:lnTo>
                  <a:pt x="0" y="335"/>
                </a:lnTo>
                <a:lnTo>
                  <a:pt x="3" y="335"/>
                </a:lnTo>
                <a:lnTo>
                  <a:pt x="577" y="667"/>
                </a:lnTo>
                <a:lnTo>
                  <a:pt x="579" y="667"/>
                </a:lnTo>
                <a:lnTo>
                  <a:pt x="579" y="3"/>
                </a:lnTo>
                <a:close/>
              </a:path>
            </a:pathLst>
          </a:custGeom>
          <a:solidFill>
            <a:srgbClr val="727CA3">
              <a:lumMod val="75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18"/>
          <p:cNvSpPr>
            <a:spLocks/>
          </p:cNvSpPr>
          <p:nvPr/>
        </p:nvSpPr>
        <p:spPr bwMode="auto">
          <a:xfrm>
            <a:off x="4910138" y="4019550"/>
            <a:ext cx="1239837" cy="669925"/>
          </a:xfrm>
          <a:custGeom>
            <a:avLst/>
            <a:gdLst>
              <a:gd name="T0" fmla="*/ 0 w 866"/>
              <a:gd name="T1" fmla="*/ 335 h 501"/>
              <a:gd name="T2" fmla="*/ 289 w 866"/>
              <a:gd name="T3" fmla="*/ 501 h 501"/>
              <a:gd name="T4" fmla="*/ 866 w 866"/>
              <a:gd name="T5" fmla="*/ 166 h 501"/>
              <a:gd name="T6" fmla="*/ 579 w 866"/>
              <a:gd name="T7" fmla="*/ 0 h 501"/>
              <a:gd name="T8" fmla="*/ 0 w 866"/>
              <a:gd name="T9" fmla="*/ 335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501">
                <a:moveTo>
                  <a:pt x="0" y="335"/>
                </a:moveTo>
                <a:lnTo>
                  <a:pt x="289" y="501"/>
                </a:lnTo>
                <a:lnTo>
                  <a:pt x="866" y="166"/>
                </a:lnTo>
                <a:lnTo>
                  <a:pt x="579" y="0"/>
                </a:lnTo>
                <a:lnTo>
                  <a:pt x="0" y="335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19"/>
          <p:cNvSpPr>
            <a:spLocks/>
          </p:cNvSpPr>
          <p:nvPr/>
        </p:nvSpPr>
        <p:spPr bwMode="auto">
          <a:xfrm>
            <a:off x="6153150" y="4019550"/>
            <a:ext cx="1239838" cy="669925"/>
          </a:xfrm>
          <a:custGeom>
            <a:avLst/>
            <a:gdLst>
              <a:gd name="T0" fmla="*/ 866 w 866"/>
              <a:gd name="T1" fmla="*/ 335 h 501"/>
              <a:gd name="T2" fmla="*/ 576 w 866"/>
              <a:gd name="T3" fmla="*/ 501 h 501"/>
              <a:gd name="T4" fmla="*/ 0 w 866"/>
              <a:gd name="T5" fmla="*/ 169 h 501"/>
              <a:gd name="T6" fmla="*/ 287 w 866"/>
              <a:gd name="T7" fmla="*/ 0 h 501"/>
              <a:gd name="T8" fmla="*/ 866 w 866"/>
              <a:gd name="T9" fmla="*/ 335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501">
                <a:moveTo>
                  <a:pt x="866" y="335"/>
                </a:moveTo>
                <a:lnTo>
                  <a:pt x="576" y="501"/>
                </a:lnTo>
                <a:lnTo>
                  <a:pt x="0" y="169"/>
                </a:lnTo>
                <a:lnTo>
                  <a:pt x="287" y="0"/>
                </a:lnTo>
                <a:lnTo>
                  <a:pt x="866" y="335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4910138" y="4689475"/>
            <a:ext cx="1243012" cy="671513"/>
          </a:xfrm>
          <a:custGeom>
            <a:avLst/>
            <a:gdLst>
              <a:gd name="T0" fmla="*/ 0 w 868"/>
              <a:gd name="T1" fmla="*/ 166 h 501"/>
              <a:gd name="T2" fmla="*/ 289 w 868"/>
              <a:gd name="T3" fmla="*/ 0 h 501"/>
              <a:gd name="T4" fmla="*/ 868 w 868"/>
              <a:gd name="T5" fmla="*/ 332 h 501"/>
              <a:gd name="T6" fmla="*/ 579 w 868"/>
              <a:gd name="T7" fmla="*/ 501 h 501"/>
              <a:gd name="T8" fmla="*/ 0 w 868"/>
              <a:gd name="T9" fmla="*/ 166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8" h="501">
                <a:moveTo>
                  <a:pt x="0" y="166"/>
                </a:moveTo>
                <a:lnTo>
                  <a:pt x="289" y="0"/>
                </a:lnTo>
                <a:lnTo>
                  <a:pt x="868" y="332"/>
                </a:lnTo>
                <a:lnTo>
                  <a:pt x="579" y="501"/>
                </a:lnTo>
                <a:lnTo>
                  <a:pt x="0" y="166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21"/>
          <p:cNvSpPr>
            <a:spLocks/>
          </p:cNvSpPr>
          <p:nvPr/>
        </p:nvSpPr>
        <p:spPr bwMode="auto">
          <a:xfrm>
            <a:off x="6153150" y="4689475"/>
            <a:ext cx="1239838" cy="671513"/>
          </a:xfrm>
          <a:custGeom>
            <a:avLst/>
            <a:gdLst>
              <a:gd name="T0" fmla="*/ 866 w 866"/>
              <a:gd name="T1" fmla="*/ 166 h 501"/>
              <a:gd name="T2" fmla="*/ 576 w 866"/>
              <a:gd name="T3" fmla="*/ 0 h 501"/>
              <a:gd name="T4" fmla="*/ 0 w 866"/>
              <a:gd name="T5" fmla="*/ 332 h 501"/>
              <a:gd name="T6" fmla="*/ 287 w 866"/>
              <a:gd name="T7" fmla="*/ 501 h 501"/>
              <a:gd name="T8" fmla="*/ 866 w 866"/>
              <a:gd name="T9" fmla="*/ 166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501">
                <a:moveTo>
                  <a:pt x="866" y="166"/>
                </a:moveTo>
                <a:lnTo>
                  <a:pt x="576" y="0"/>
                </a:lnTo>
                <a:lnTo>
                  <a:pt x="0" y="332"/>
                </a:lnTo>
                <a:lnTo>
                  <a:pt x="287" y="501"/>
                </a:lnTo>
                <a:lnTo>
                  <a:pt x="866" y="166"/>
                </a:lnTo>
                <a:close/>
              </a:path>
            </a:pathLst>
          </a:custGeom>
          <a:solidFill>
            <a:srgbClr val="727CA3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32" name="Picture 8" descr="yiny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4238625"/>
            <a:ext cx="17827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Freeform 11"/>
          <p:cNvSpPr>
            <a:spLocks/>
          </p:cNvSpPr>
          <p:nvPr/>
        </p:nvSpPr>
        <p:spPr bwMode="auto">
          <a:xfrm rot="20967558">
            <a:off x="4276725" y="1725613"/>
            <a:ext cx="2120900" cy="2943225"/>
          </a:xfrm>
          <a:custGeom>
            <a:avLst/>
            <a:gdLst>
              <a:gd name="T0" fmla="*/ 1150 w 980"/>
              <a:gd name="T1" fmla="*/ 2121 h 1370"/>
              <a:gd name="T2" fmla="*/ 1047 w 980"/>
              <a:gd name="T3" fmla="*/ 689 h 1370"/>
              <a:gd name="T4" fmla="*/ 271 w 980"/>
              <a:gd name="T5" fmla="*/ 865 h 1370"/>
              <a:gd name="T6" fmla="*/ 1150 w 980"/>
              <a:gd name="T7" fmla="*/ 2121 h 13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370">
                <a:moveTo>
                  <a:pt x="737" y="1370"/>
                </a:moveTo>
                <a:cubicBezTo>
                  <a:pt x="737" y="1370"/>
                  <a:pt x="980" y="890"/>
                  <a:pt x="671" y="445"/>
                </a:cubicBezTo>
                <a:cubicBezTo>
                  <a:pt x="362" y="0"/>
                  <a:pt x="0" y="297"/>
                  <a:pt x="174" y="559"/>
                </a:cubicBezTo>
                <a:cubicBezTo>
                  <a:pt x="349" y="822"/>
                  <a:pt x="666" y="782"/>
                  <a:pt x="737" y="1370"/>
                </a:cubicBezTo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12"/>
          <p:cNvSpPr>
            <a:spLocks/>
          </p:cNvSpPr>
          <p:nvPr/>
        </p:nvSpPr>
        <p:spPr bwMode="auto">
          <a:xfrm rot="20967558">
            <a:off x="4275138" y="1722438"/>
            <a:ext cx="2119312" cy="2943225"/>
          </a:xfrm>
          <a:custGeom>
            <a:avLst/>
            <a:gdLst>
              <a:gd name="T0" fmla="*/ 1149 w 980"/>
              <a:gd name="T1" fmla="*/ 2121 h 1370"/>
              <a:gd name="T2" fmla="*/ 1046 w 980"/>
              <a:gd name="T3" fmla="*/ 689 h 1370"/>
              <a:gd name="T4" fmla="*/ 271 w 980"/>
              <a:gd name="T5" fmla="*/ 865 h 1370"/>
              <a:gd name="T6" fmla="*/ 1149 w 980"/>
              <a:gd name="T7" fmla="*/ 2121 h 13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0" h="1370">
                <a:moveTo>
                  <a:pt x="737" y="1370"/>
                </a:moveTo>
                <a:cubicBezTo>
                  <a:pt x="737" y="1370"/>
                  <a:pt x="980" y="890"/>
                  <a:pt x="671" y="445"/>
                </a:cubicBezTo>
                <a:cubicBezTo>
                  <a:pt x="362" y="0"/>
                  <a:pt x="0" y="297"/>
                  <a:pt x="174" y="559"/>
                </a:cubicBezTo>
                <a:cubicBezTo>
                  <a:pt x="349" y="822"/>
                  <a:pt x="666" y="782"/>
                  <a:pt x="737" y="1370"/>
                </a:cubicBezTo>
              </a:path>
            </a:pathLst>
          </a:custGeom>
          <a:solidFill>
            <a:srgbClr val="FEC925"/>
          </a:solidFill>
          <a:ln>
            <a:noFill/>
          </a:ln>
          <a:effectLst/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2"/>
          <p:cNvSpPr>
            <a:spLocks noChangeArrowheads="1"/>
          </p:cNvSpPr>
          <p:nvPr/>
        </p:nvSpPr>
        <p:spPr bwMode="auto">
          <a:xfrm>
            <a:off x="4727575" y="2474913"/>
            <a:ext cx="550863" cy="550862"/>
          </a:xfrm>
          <a:custGeom>
            <a:avLst/>
            <a:gdLst>
              <a:gd name="T0" fmla="*/ 3437 w 6844"/>
              <a:gd name="T1" fmla="*/ 1719 h 6844"/>
              <a:gd name="T2" fmla="*/ 3437 w 6844"/>
              <a:gd name="T3" fmla="*/ 2875 h 6844"/>
              <a:gd name="T4" fmla="*/ 3437 w 6844"/>
              <a:gd name="T5" fmla="*/ 1719 h 6844"/>
              <a:gd name="T6" fmla="*/ 6843 w 6844"/>
              <a:gd name="T7" fmla="*/ 188 h 6844"/>
              <a:gd name="T8" fmla="*/ 5437 w 6844"/>
              <a:gd name="T9" fmla="*/ 2375 h 6844"/>
              <a:gd name="T10" fmla="*/ 5124 w 6844"/>
              <a:gd name="T11" fmla="*/ 1250 h 6844"/>
              <a:gd name="T12" fmla="*/ 5093 w 6844"/>
              <a:gd name="T13" fmla="*/ 2719 h 6844"/>
              <a:gd name="T14" fmla="*/ 4437 w 6844"/>
              <a:gd name="T15" fmla="*/ 3749 h 6844"/>
              <a:gd name="T16" fmla="*/ 5218 w 6844"/>
              <a:gd name="T17" fmla="*/ 4562 h 6844"/>
              <a:gd name="T18" fmla="*/ 5218 w 6844"/>
              <a:gd name="T19" fmla="*/ 4593 h 6844"/>
              <a:gd name="T20" fmla="*/ 5124 w 6844"/>
              <a:gd name="T21" fmla="*/ 6624 h 6844"/>
              <a:gd name="T22" fmla="*/ 4812 w 6844"/>
              <a:gd name="T23" fmla="*/ 6843 h 6844"/>
              <a:gd name="T24" fmla="*/ 4812 w 6844"/>
              <a:gd name="T25" fmla="*/ 5093 h 6844"/>
              <a:gd name="T26" fmla="*/ 2594 w 6844"/>
              <a:gd name="T27" fmla="*/ 5812 h 6844"/>
              <a:gd name="T28" fmla="*/ 2438 w 6844"/>
              <a:gd name="T29" fmla="*/ 5968 h 6844"/>
              <a:gd name="T30" fmla="*/ 875 w 6844"/>
              <a:gd name="T31" fmla="*/ 6843 h 6844"/>
              <a:gd name="T32" fmla="*/ 719 w 6844"/>
              <a:gd name="T33" fmla="*/ 6312 h 6844"/>
              <a:gd name="T34" fmla="*/ 2844 w 6844"/>
              <a:gd name="T35" fmla="*/ 4562 h 6844"/>
              <a:gd name="T36" fmla="*/ 1782 w 6844"/>
              <a:gd name="T37" fmla="*/ 2750 h 6844"/>
              <a:gd name="T38" fmla="*/ 1719 w 6844"/>
              <a:gd name="T39" fmla="*/ 2594 h 6844"/>
              <a:gd name="T40" fmla="*/ 1250 w 6844"/>
              <a:gd name="T41" fmla="*/ 1313 h 6844"/>
              <a:gd name="T42" fmla="*/ 407 w 6844"/>
              <a:gd name="T43" fmla="*/ 2563 h 6844"/>
              <a:gd name="T44" fmla="*/ 1032 w 6844"/>
              <a:gd name="T45" fmla="*/ 32 h 6844"/>
              <a:gd name="T46" fmla="*/ 1813 w 6844"/>
              <a:gd name="T47" fmla="*/ 938 h 6844"/>
              <a:gd name="T48" fmla="*/ 2157 w 6844"/>
              <a:gd name="T49" fmla="*/ 907 h 6844"/>
              <a:gd name="T50" fmla="*/ 4718 w 6844"/>
              <a:gd name="T51" fmla="*/ 907 h 6844"/>
              <a:gd name="T52" fmla="*/ 5031 w 6844"/>
              <a:gd name="T53" fmla="*/ 938 h 6844"/>
              <a:gd name="T54" fmla="*/ 5812 w 6844"/>
              <a:gd name="T55" fmla="*/ 0 h 6844"/>
              <a:gd name="T56" fmla="*/ 4562 w 6844"/>
              <a:gd name="T57" fmla="*/ 1188 h 6844"/>
              <a:gd name="T58" fmla="*/ 3437 w 6844"/>
              <a:gd name="T59" fmla="*/ 1157 h 6844"/>
              <a:gd name="T60" fmla="*/ 2282 w 6844"/>
              <a:gd name="T61" fmla="*/ 2469 h 6844"/>
              <a:gd name="T62" fmla="*/ 3718 w 6844"/>
              <a:gd name="T63" fmla="*/ 3157 h 6844"/>
              <a:gd name="T64" fmla="*/ 4562 w 6844"/>
              <a:gd name="T65" fmla="*/ 1188 h 6844"/>
              <a:gd name="T66" fmla="*/ 4562 w 6844"/>
              <a:gd name="T67" fmla="*/ 1188 h 6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44" h="6844">
                <a:moveTo>
                  <a:pt x="3437" y="1719"/>
                </a:moveTo>
                <a:lnTo>
                  <a:pt x="3437" y="1719"/>
                </a:lnTo>
                <a:cubicBezTo>
                  <a:pt x="3749" y="1719"/>
                  <a:pt x="3999" y="2000"/>
                  <a:pt x="3999" y="2313"/>
                </a:cubicBezTo>
                <a:cubicBezTo>
                  <a:pt x="3999" y="2625"/>
                  <a:pt x="3749" y="2875"/>
                  <a:pt x="3437" y="2875"/>
                </a:cubicBezTo>
                <a:cubicBezTo>
                  <a:pt x="3125" y="2875"/>
                  <a:pt x="2844" y="2625"/>
                  <a:pt x="2844" y="2313"/>
                </a:cubicBezTo>
                <a:cubicBezTo>
                  <a:pt x="2844" y="2000"/>
                  <a:pt x="3125" y="1719"/>
                  <a:pt x="3437" y="1719"/>
                </a:cubicBezTo>
                <a:close/>
                <a:moveTo>
                  <a:pt x="6843" y="188"/>
                </a:moveTo>
                <a:lnTo>
                  <a:pt x="6843" y="188"/>
                </a:lnTo>
                <a:cubicBezTo>
                  <a:pt x="6437" y="2532"/>
                  <a:pt x="6437" y="2532"/>
                  <a:pt x="6437" y="2532"/>
                </a:cubicBezTo>
                <a:cubicBezTo>
                  <a:pt x="5437" y="2375"/>
                  <a:pt x="5437" y="2375"/>
                  <a:pt x="5437" y="2375"/>
                </a:cubicBezTo>
                <a:cubicBezTo>
                  <a:pt x="5593" y="1282"/>
                  <a:pt x="5593" y="1282"/>
                  <a:pt x="5593" y="1282"/>
                </a:cubicBezTo>
                <a:cubicBezTo>
                  <a:pt x="5468" y="1282"/>
                  <a:pt x="5312" y="1250"/>
                  <a:pt x="5124" y="1250"/>
                </a:cubicBezTo>
                <a:cubicBezTo>
                  <a:pt x="5124" y="2594"/>
                  <a:pt x="5124" y="2594"/>
                  <a:pt x="5124" y="2594"/>
                </a:cubicBezTo>
                <a:cubicBezTo>
                  <a:pt x="5124" y="2625"/>
                  <a:pt x="5124" y="2688"/>
                  <a:pt x="5093" y="2719"/>
                </a:cubicBezTo>
                <a:lnTo>
                  <a:pt x="5093" y="2750"/>
                </a:lnTo>
                <a:cubicBezTo>
                  <a:pt x="4437" y="3749"/>
                  <a:pt x="4437" y="3749"/>
                  <a:pt x="4437" y="3749"/>
                </a:cubicBezTo>
                <a:cubicBezTo>
                  <a:pt x="4249" y="4281"/>
                  <a:pt x="4249" y="4281"/>
                  <a:pt x="4249" y="4281"/>
                </a:cubicBezTo>
                <a:cubicBezTo>
                  <a:pt x="5218" y="4562"/>
                  <a:pt x="5218" y="4562"/>
                  <a:pt x="5218" y="4562"/>
                </a:cubicBezTo>
                <a:cubicBezTo>
                  <a:pt x="5218" y="4562"/>
                  <a:pt x="5218" y="4562"/>
                  <a:pt x="5187" y="4593"/>
                </a:cubicBezTo>
                <a:cubicBezTo>
                  <a:pt x="5218" y="4593"/>
                  <a:pt x="5218" y="4593"/>
                  <a:pt x="5218" y="4593"/>
                </a:cubicBezTo>
                <a:cubicBezTo>
                  <a:pt x="5343" y="4624"/>
                  <a:pt x="5437" y="4749"/>
                  <a:pt x="5406" y="4906"/>
                </a:cubicBezTo>
                <a:cubicBezTo>
                  <a:pt x="5124" y="6624"/>
                  <a:pt x="5124" y="6624"/>
                  <a:pt x="5124" y="6624"/>
                </a:cubicBezTo>
                <a:cubicBezTo>
                  <a:pt x="5093" y="6749"/>
                  <a:pt x="4999" y="6843"/>
                  <a:pt x="4843" y="6843"/>
                </a:cubicBezTo>
                <a:lnTo>
                  <a:pt x="4812" y="6843"/>
                </a:lnTo>
                <a:cubicBezTo>
                  <a:pt x="4656" y="6812"/>
                  <a:pt x="4531" y="6687"/>
                  <a:pt x="4562" y="6531"/>
                </a:cubicBezTo>
                <a:cubicBezTo>
                  <a:pt x="4812" y="5093"/>
                  <a:pt x="4812" y="5093"/>
                  <a:pt x="4812" y="5093"/>
                </a:cubicBezTo>
                <a:cubicBezTo>
                  <a:pt x="3531" y="5124"/>
                  <a:pt x="3531" y="5124"/>
                  <a:pt x="3531" y="5124"/>
                </a:cubicBezTo>
                <a:cubicBezTo>
                  <a:pt x="2594" y="5812"/>
                  <a:pt x="2594" y="5812"/>
                  <a:pt x="2594" y="5812"/>
                </a:cubicBezTo>
                <a:cubicBezTo>
                  <a:pt x="2500" y="5906"/>
                  <a:pt x="2500" y="5906"/>
                  <a:pt x="2500" y="5906"/>
                </a:cubicBezTo>
                <a:cubicBezTo>
                  <a:pt x="2469" y="5937"/>
                  <a:pt x="2469" y="5937"/>
                  <a:pt x="2438" y="5968"/>
                </a:cubicBezTo>
                <a:cubicBezTo>
                  <a:pt x="1000" y="6812"/>
                  <a:pt x="1000" y="6812"/>
                  <a:pt x="1000" y="6812"/>
                </a:cubicBezTo>
                <a:cubicBezTo>
                  <a:pt x="969" y="6843"/>
                  <a:pt x="907" y="6843"/>
                  <a:pt x="875" y="6843"/>
                </a:cubicBezTo>
                <a:cubicBezTo>
                  <a:pt x="782" y="6843"/>
                  <a:pt x="688" y="6812"/>
                  <a:pt x="625" y="6718"/>
                </a:cubicBezTo>
                <a:cubicBezTo>
                  <a:pt x="532" y="6562"/>
                  <a:pt x="594" y="6406"/>
                  <a:pt x="719" y="6312"/>
                </a:cubicBezTo>
                <a:cubicBezTo>
                  <a:pt x="1969" y="5562"/>
                  <a:pt x="1969" y="5562"/>
                  <a:pt x="1969" y="5562"/>
                </a:cubicBezTo>
                <a:cubicBezTo>
                  <a:pt x="2844" y="4562"/>
                  <a:pt x="2844" y="4562"/>
                  <a:pt x="2844" y="4562"/>
                </a:cubicBezTo>
                <a:cubicBezTo>
                  <a:pt x="2563" y="3718"/>
                  <a:pt x="2563" y="3718"/>
                  <a:pt x="2563" y="3718"/>
                </a:cubicBezTo>
                <a:cubicBezTo>
                  <a:pt x="1782" y="2750"/>
                  <a:pt x="1782" y="2750"/>
                  <a:pt x="1782" y="2750"/>
                </a:cubicBezTo>
                <a:lnTo>
                  <a:pt x="1782" y="2750"/>
                </a:lnTo>
                <a:cubicBezTo>
                  <a:pt x="1750" y="2688"/>
                  <a:pt x="1719" y="2657"/>
                  <a:pt x="1719" y="2594"/>
                </a:cubicBezTo>
                <a:cubicBezTo>
                  <a:pt x="1719" y="1250"/>
                  <a:pt x="1719" y="1250"/>
                  <a:pt x="1719" y="1250"/>
                </a:cubicBezTo>
                <a:cubicBezTo>
                  <a:pt x="1532" y="1250"/>
                  <a:pt x="1375" y="1282"/>
                  <a:pt x="1250" y="1313"/>
                </a:cubicBezTo>
                <a:cubicBezTo>
                  <a:pt x="1407" y="2375"/>
                  <a:pt x="1407" y="2375"/>
                  <a:pt x="1407" y="2375"/>
                </a:cubicBezTo>
                <a:cubicBezTo>
                  <a:pt x="407" y="2563"/>
                  <a:pt x="407" y="2563"/>
                  <a:pt x="407" y="2563"/>
                </a:cubicBezTo>
                <a:cubicBezTo>
                  <a:pt x="0" y="188"/>
                  <a:pt x="0" y="188"/>
                  <a:pt x="0" y="188"/>
                </a:cubicBezTo>
                <a:cubicBezTo>
                  <a:pt x="1032" y="32"/>
                  <a:pt x="1032" y="32"/>
                  <a:pt x="1032" y="32"/>
                </a:cubicBezTo>
                <a:cubicBezTo>
                  <a:pt x="1188" y="1032"/>
                  <a:pt x="1188" y="1032"/>
                  <a:pt x="1188" y="1032"/>
                </a:cubicBezTo>
                <a:cubicBezTo>
                  <a:pt x="1375" y="1000"/>
                  <a:pt x="1594" y="969"/>
                  <a:pt x="1813" y="938"/>
                </a:cubicBezTo>
                <a:cubicBezTo>
                  <a:pt x="1875" y="907"/>
                  <a:pt x="1938" y="875"/>
                  <a:pt x="2000" y="875"/>
                </a:cubicBezTo>
                <a:cubicBezTo>
                  <a:pt x="2063" y="875"/>
                  <a:pt x="2094" y="907"/>
                  <a:pt x="2157" y="907"/>
                </a:cubicBezTo>
                <a:cubicBezTo>
                  <a:pt x="2532" y="907"/>
                  <a:pt x="2938" y="875"/>
                  <a:pt x="3437" y="875"/>
                </a:cubicBezTo>
                <a:cubicBezTo>
                  <a:pt x="3906" y="875"/>
                  <a:pt x="4343" y="907"/>
                  <a:pt x="4718" y="907"/>
                </a:cubicBezTo>
                <a:cubicBezTo>
                  <a:pt x="4749" y="907"/>
                  <a:pt x="4781" y="875"/>
                  <a:pt x="4843" y="875"/>
                </a:cubicBezTo>
                <a:cubicBezTo>
                  <a:pt x="4906" y="875"/>
                  <a:pt x="4968" y="907"/>
                  <a:pt x="5031" y="938"/>
                </a:cubicBezTo>
                <a:cubicBezTo>
                  <a:pt x="5281" y="969"/>
                  <a:pt x="5468" y="1000"/>
                  <a:pt x="5656" y="1000"/>
                </a:cubicBezTo>
                <a:cubicBezTo>
                  <a:pt x="5812" y="0"/>
                  <a:pt x="5812" y="0"/>
                  <a:pt x="5812" y="0"/>
                </a:cubicBezTo>
                <a:lnTo>
                  <a:pt x="6843" y="188"/>
                </a:lnTo>
                <a:close/>
                <a:moveTo>
                  <a:pt x="4562" y="1188"/>
                </a:moveTo>
                <a:lnTo>
                  <a:pt x="4562" y="1188"/>
                </a:lnTo>
                <a:cubicBezTo>
                  <a:pt x="4218" y="1188"/>
                  <a:pt x="3843" y="1157"/>
                  <a:pt x="3437" y="1157"/>
                </a:cubicBezTo>
                <a:cubicBezTo>
                  <a:pt x="3000" y="1157"/>
                  <a:pt x="2625" y="1188"/>
                  <a:pt x="2282" y="1188"/>
                </a:cubicBezTo>
                <a:cubicBezTo>
                  <a:pt x="2282" y="2469"/>
                  <a:pt x="2282" y="2469"/>
                  <a:pt x="2282" y="2469"/>
                </a:cubicBezTo>
                <a:cubicBezTo>
                  <a:pt x="3157" y="3157"/>
                  <a:pt x="3157" y="3157"/>
                  <a:pt x="3157" y="3157"/>
                </a:cubicBezTo>
                <a:cubicBezTo>
                  <a:pt x="3718" y="3157"/>
                  <a:pt x="3718" y="3157"/>
                  <a:pt x="3718" y="3157"/>
                </a:cubicBezTo>
                <a:cubicBezTo>
                  <a:pt x="4562" y="2469"/>
                  <a:pt x="4562" y="2469"/>
                  <a:pt x="4562" y="2469"/>
                </a:cubicBezTo>
                <a:lnTo>
                  <a:pt x="4562" y="1188"/>
                </a:lnTo>
                <a:close/>
                <a:moveTo>
                  <a:pt x="4562" y="1188"/>
                </a:moveTo>
                <a:lnTo>
                  <a:pt x="4562" y="1188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8"/>
          <p:cNvSpPr>
            <a:spLocks/>
          </p:cNvSpPr>
          <p:nvPr/>
        </p:nvSpPr>
        <p:spPr bwMode="auto">
          <a:xfrm rot="174416">
            <a:off x="3875088" y="3227388"/>
            <a:ext cx="2295525" cy="1266825"/>
          </a:xfrm>
          <a:custGeom>
            <a:avLst/>
            <a:gdLst>
              <a:gd name="T0" fmla="*/ 1655 w 1012"/>
              <a:gd name="T1" fmla="*/ 914 h 525"/>
              <a:gd name="T2" fmla="*/ 731 w 1012"/>
              <a:gd name="T3" fmla="*/ 110 h 525"/>
              <a:gd name="T4" fmla="*/ 399 w 1012"/>
              <a:gd name="T5" fmla="*/ 714 h 525"/>
              <a:gd name="T6" fmla="*/ 770 w 1012"/>
              <a:gd name="T7" fmla="*/ 689 h 525"/>
              <a:gd name="T8" fmla="*/ 1655 w 1012"/>
              <a:gd name="T9" fmla="*/ 914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2" h="525">
                <a:moveTo>
                  <a:pt x="1012" y="525"/>
                </a:moveTo>
                <a:cubicBezTo>
                  <a:pt x="1012" y="525"/>
                  <a:pt x="868" y="126"/>
                  <a:pt x="447" y="63"/>
                </a:cubicBezTo>
                <a:cubicBezTo>
                  <a:pt x="25" y="0"/>
                  <a:pt x="0" y="368"/>
                  <a:pt x="244" y="410"/>
                </a:cubicBezTo>
                <a:cubicBezTo>
                  <a:pt x="327" y="424"/>
                  <a:pt x="398" y="410"/>
                  <a:pt x="471" y="396"/>
                </a:cubicBezTo>
                <a:cubicBezTo>
                  <a:pt x="615" y="369"/>
                  <a:pt x="764" y="341"/>
                  <a:pt x="1012" y="525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3"/>
          <p:cNvSpPr>
            <a:spLocks noChangeArrowheads="1"/>
          </p:cNvSpPr>
          <p:nvPr/>
        </p:nvSpPr>
        <p:spPr bwMode="auto">
          <a:xfrm>
            <a:off x="4308475" y="3546475"/>
            <a:ext cx="576263" cy="442913"/>
          </a:xfrm>
          <a:custGeom>
            <a:avLst/>
            <a:gdLst>
              <a:gd name="T0" fmla="*/ 3034 w 6392"/>
              <a:gd name="T1" fmla="*/ 2260 h 4907"/>
              <a:gd name="T2" fmla="*/ 2582 w 6392"/>
              <a:gd name="T3" fmla="*/ 1937 h 4907"/>
              <a:gd name="T4" fmla="*/ 1421 w 6392"/>
              <a:gd name="T5" fmla="*/ 2196 h 4907"/>
              <a:gd name="T6" fmla="*/ 388 w 6392"/>
              <a:gd name="T7" fmla="*/ 4583 h 4907"/>
              <a:gd name="T8" fmla="*/ 2712 w 6392"/>
              <a:gd name="T9" fmla="*/ 3551 h 4907"/>
              <a:gd name="T10" fmla="*/ 3034 w 6392"/>
              <a:gd name="T11" fmla="*/ 2260 h 4907"/>
              <a:gd name="T12" fmla="*/ 2454 w 6392"/>
              <a:gd name="T13" fmla="*/ 3228 h 4907"/>
              <a:gd name="T14" fmla="*/ 711 w 6392"/>
              <a:gd name="T15" fmla="*/ 4261 h 4907"/>
              <a:gd name="T16" fmla="*/ 1679 w 6392"/>
              <a:gd name="T17" fmla="*/ 2518 h 4907"/>
              <a:gd name="T18" fmla="*/ 1874 w 6392"/>
              <a:gd name="T19" fmla="*/ 2648 h 4907"/>
              <a:gd name="T20" fmla="*/ 2260 w 6392"/>
              <a:gd name="T21" fmla="*/ 3034 h 4907"/>
              <a:gd name="T22" fmla="*/ 2454 w 6392"/>
              <a:gd name="T23" fmla="*/ 3228 h 4907"/>
              <a:gd name="T24" fmla="*/ 6197 w 6392"/>
              <a:gd name="T25" fmla="*/ 710 h 4907"/>
              <a:gd name="T26" fmla="*/ 3615 w 6392"/>
              <a:gd name="T27" fmla="*/ 646 h 4907"/>
              <a:gd name="T28" fmla="*/ 2776 w 6392"/>
              <a:gd name="T29" fmla="*/ 1679 h 4907"/>
              <a:gd name="T30" fmla="*/ 3034 w 6392"/>
              <a:gd name="T31" fmla="*/ 2196 h 4907"/>
              <a:gd name="T32" fmla="*/ 4326 w 6392"/>
              <a:gd name="T33" fmla="*/ 2454 h 4907"/>
              <a:gd name="T34" fmla="*/ 6197 w 6392"/>
              <a:gd name="T35" fmla="*/ 710 h 4907"/>
              <a:gd name="T36" fmla="*/ 5489 w 6392"/>
              <a:gd name="T37" fmla="*/ 1549 h 4907"/>
              <a:gd name="T38" fmla="*/ 3681 w 6392"/>
              <a:gd name="T39" fmla="*/ 1937 h 4907"/>
              <a:gd name="T40" fmla="*/ 4067 w 6392"/>
              <a:gd name="T41" fmla="*/ 1485 h 4907"/>
              <a:gd name="T42" fmla="*/ 3487 w 6392"/>
              <a:gd name="T43" fmla="*/ 1421 h 4907"/>
              <a:gd name="T44" fmla="*/ 5164 w 6392"/>
              <a:gd name="T45" fmla="*/ 582 h 4907"/>
              <a:gd name="T46" fmla="*/ 5489 w 6392"/>
              <a:gd name="T47" fmla="*/ 1549 h 4907"/>
              <a:gd name="T48" fmla="*/ 3165 w 6392"/>
              <a:gd name="T49" fmla="*/ 2260 h 4907"/>
              <a:gd name="T50" fmla="*/ 3423 w 6392"/>
              <a:gd name="T51" fmla="*/ 3098 h 4907"/>
              <a:gd name="T52" fmla="*/ 3423 w 6392"/>
              <a:gd name="T53" fmla="*/ 2582 h 4907"/>
              <a:gd name="T54" fmla="*/ 3165 w 6392"/>
              <a:gd name="T55" fmla="*/ 2260 h 4907"/>
              <a:gd name="T56" fmla="*/ 2196 w 6392"/>
              <a:gd name="T57" fmla="*/ 1615 h 4907"/>
              <a:gd name="T58" fmla="*/ 2066 w 6392"/>
              <a:gd name="T59" fmla="*/ 1163 h 4907"/>
              <a:gd name="T60" fmla="*/ 2518 w 6392"/>
              <a:gd name="T61" fmla="*/ 1549 h 4907"/>
              <a:gd name="T62" fmla="*/ 2582 w 6392"/>
              <a:gd name="T63" fmla="*/ 1873 h 4907"/>
              <a:gd name="T64" fmla="*/ 2196 w 6392"/>
              <a:gd name="T65" fmla="*/ 1615 h 4907"/>
              <a:gd name="T66" fmla="*/ 2196 w 6392"/>
              <a:gd name="T67" fmla="*/ 1615 h 4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392" h="4907">
                <a:moveTo>
                  <a:pt x="3034" y="2260"/>
                </a:moveTo>
                <a:lnTo>
                  <a:pt x="3034" y="2260"/>
                </a:lnTo>
                <a:cubicBezTo>
                  <a:pt x="2776" y="2196"/>
                  <a:pt x="2776" y="2196"/>
                  <a:pt x="2776" y="2196"/>
                </a:cubicBezTo>
                <a:cubicBezTo>
                  <a:pt x="2582" y="1937"/>
                  <a:pt x="2582" y="1937"/>
                  <a:pt x="2582" y="1937"/>
                </a:cubicBezTo>
                <a:cubicBezTo>
                  <a:pt x="2454" y="2001"/>
                  <a:pt x="2454" y="2001"/>
                  <a:pt x="2454" y="2001"/>
                </a:cubicBezTo>
                <a:cubicBezTo>
                  <a:pt x="2132" y="1873"/>
                  <a:pt x="1679" y="1937"/>
                  <a:pt x="1421" y="2196"/>
                </a:cubicBezTo>
                <a:cubicBezTo>
                  <a:pt x="388" y="3228"/>
                  <a:pt x="388" y="3228"/>
                  <a:pt x="388" y="3228"/>
                </a:cubicBezTo>
                <a:cubicBezTo>
                  <a:pt x="0" y="3615"/>
                  <a:pt x="0" y="4197"/>
                  <a:pt x="388" y="4583"/>
                </a:cubicBezTo>
                <a:cubicBezTo>
                  <a:pt x="775" y="4906"/>
                  <a:pt x="1357" y="4906"/>
                  <a:pt x="1743" y="4583"/>
                </a:cubicBezTo>
                <a:cubicBezTo>
                  <a:pt x="2712" y="3551"/>
                  <a:pt x="2712" y="3551"/>
                  <a:pt x="2712" y="3551"/>
                </a:cubicBezTo>
                <a:cubicBezTo>
                  <a:pt x="3034" y="3228"/>
                  <a:pt x="3099" y="2776"/>
                  <a:pt x="2906" y="2454"/>
                </a:cubicBezTo>
                <a:lnTo>
                  <a:pt x="3034" y="2260"/>
                </a:lnTo>
                <a:close/>
                <a:moveTo>
                  <a:pt x="2454" y="3228"/>
                </a:moveTo>
                <a:lnTo>
                  <a:pt x="2454" y="3228"/>
                </a:lnTo>
                <a:cubicBezTo>
                  <a:pt x="1421" y="4261"/>
                  <a:pt x="1421" y="4261"/>
                  <a:pt x="1421" y="4261"/>
                </a:cubicBezTo>
                <a:cubicBezTo>
                  <a:pt x="1227" y="4455"/>
                  <a:pt x="905" y="4455"/>
                  <a:pt x="711" y="4261"/>
                </a:cubicBezTo>
                <a:cubicBezTo>
                  <a:pt x="516" y="4067"/>
                  <a:pt x="516" y="3745"/>
                  <a:pt x="711" y="3551"/>
                </a:cubicBezTo>
                <a:cubicBezTo>
                  <a:pt x="1679" y="2518"/>
                  <a:pt x="1679" y="2518"/>
                  <a:pt x="1679" y="2518"/>
                </a:cubicBezTo>
                <a:cubicBezTo>
                  <a:pt x="1807" y="2390"/>
                  <a:pt x="2002" y="2324"/>
                  <a:pt x="2132" y="2390"/>
                </a:cubicBezTo>
                <a:cubicBezTo>
                  <a:pt x="1874" y="2648"/>
                  <a:pt x="1874" y="2648"/>
                  <a:pt x="1874" y="2648"/>
                </a:cubicBezTo>
                <a:cubicBezTo>
                  <a:pt x="1743" y="2776"/>
                  <a:pt x="1743" y="2970"/>
                  <a:pt x="1874" y="3034"/>
                </a:cubicBezTo>
                <a:cubicBezTo>
                  <a:pt x="1938" y="3164"/>
                  <a:pt x="2132" y="3164"/>
                  <a:pt x="2260" y="3034"/>
                </a:cubicBezTo>
                <a:cubicBezTo>
                  <a:pt x="2582" y="2776"/>
                  <a:pt x="2582" y="2776"/>
                  <a:pt x="2582" y="2776"/>
                </a:cubicBezTo>
                <a:cubicBezTo>
                  <a:pt x="2582" y="2906"/>
                  <a:pt x="2582" y="3098"/>
                  <a:pt x="2454" y="3228"/>
                </a:cubicBezTo>
                <a:close/>
                <a:moveTo>
                  <a:pt x="6197" y="710"/>
                </a:moveTo>
                <a:lnTo>
                  <a:pt x="6197" y="710"/>
                </a:lnTo>
                <a:cubicBezTo>
                  <a:pt x="6005" y="258"/>
                  <a:pt x="5489" y="0"/>
                  <a:pt x="4972" y="194"/>
                </a:cubicBezTo>
                <a:cubicBezTo>
                  <a:pt x="3615" y="646"/>
                  <a:pt x="3615" y="646"/>
                  <a:pt x="3615" y="646"/>
                </a:cubicBezTo>
                <a:cubicBezTo>
                  <a:pt x="3229" y="841"/>
                  <a:pt x="3034" y="1163"/>
                  <a:pt x="3034" y="1549"/>
                </a:cubicBezTo>
                <a:cubicBezTo>
                  <a:pt x="2776" y="1679"/>
                  <a:pt x="2776" y="1679"/>
                  <a:pt x="2776" y="1679"/>
                </a:cubicBezTo>
                <a:cubicBezTo>
                  <a:pt x="2840" y="2001"/>
                  <a:pt x="2840" y="2001"/>
                  <a:pt x="2840" y="2001"/>
                </a:cubicBezTo>
                <a:cubicBezTo>
                  <a:pt x="3034" y="2196"/>
                  <a:pt x="3034" y="2196"/>
                  <a:pt x="3034" y="2196"/>
                </a:cubicBezTo>
                <a:cubicBezTo>
                  <a:pt x="3229" y="2132"/>
                  <a:pt x="3229" y="2132"/>
                  <a:pt x="3229" y="2132"/>
                </a:cubicBezTo>
                <a:cubicBezTo>
                  <a:pt x="3487" y="2454"/>
                  <a:pt x="3939" y="2582"/>
                  <a:pt x="4326" y="2454"/>
                </a:cubicBezTo>
                <a:cubicBezTo>
                  <a:pt x="5681" y="1937"/>
                  <a:pt x="5681" y="1937"/>
                  <a:pt x="5681" y="1937"/>
                </a:cubicBezTo>
                <a:cubicBezTo>
                  <a:pt x="6133" y="1743"/>
                  <a:pt x="6391" y="1227"/>
                  <a:pt x="6197" y="710"/>
                </a:cubicBezTo>
                <a:close/>
                <a:moveTo>
                  <a:pt x="5489" y="1549"/>
                </a:moveTo>
                <a:lnTo>
                  <a:pt x="5489" y="1549"/>
                </a:lnTo>
                <a:cubicBezTo>
                  <a:pt x="4131" y="2065"/>
                  <a:pt x="4131" y="2065"/>
                  <a:pt x="4131" y="2065"/>
                </a:cubicBezTo>
                <a:cubicBezTo>
                  <a:pt x="4003" y="2132"/>
                  <a:pt x="3809" y="2065"/>
                  <a:pt x="3681" y="1937"/>
                </a:cubicBezTo>
                <a:cubicBezTo>
                  <a:pt x="3939" y="1873"/>
                  <a:pt x="3939" y="1873"/>
                  <a:pt x="3939" y="1873"/>
                </a:cubicBezTo>
                <a:cubicBezTo>
                  <a:pt x="4067" y="1807"/>
                  <a:pt x="4131" y="1679"/>
                  <a:pt x="4067" y="1485"/>
                </a:cubicBezTo>
                <a:cubicBezTo>
                  <a:pt x="4003" y="1357"/>
                  <a:pt x="3873" y="1291"/>
                  <a:pt x="3681" y="1291"/>
                </a:cubicBezTo>
                <a:cubicBezTo>
                  <a:pt x="3487" y="1421"/>
                  <a:pt x="3487" y="1421"/>
                  <a:pt x="3487" y="1421"/>
                </a:cubicBezTo>
                <a:cubicBezTo>
                  <a:pt x="3551" y="1227"/>
                  <a:pt x="3615" y="1163"/>
                  <a:pt x="3809" y="1099"/>
                </a:cubicBezTo>
                <a:cubicBezTo>
                  <a:pt x="5164" y="582"/>
                  <a:pt x="5164" y="582"/>
                  <a:pt x="5164" y="582"/>
                </a:cubicBezTo>
                <a:cubicBezTo>
                  <a:pt x="5422" y="452"/>
                  <a:pt x="5681" y="646"/>
                  <a:pt x="5811" y="905"/>
                </a:cubicBezTo>
                <a:cubicBezTo>
                  <a:pt x="5875" y="1163"/>
                  <a:pt x="5747" y="1421"/>
                  <a:pt x="5489" y="1549"/>
                </a:cubicBezTo>
                <a:close/>
                <a:moveTo>
                  <a:pt x="3165" y="2260"/>
                </a:moveTo>
                <a:lnTo>
                  <a:pt x="3165" y="2260"/>
                </a:lnTo>
                <a:cubicBezTo>
                  <a:pt x="3551" y="2518"/>
                  <a:pt x="3551" y="2518"/>
                  <a:pt x="3551" y="2518"/>
                </a:cubicBezTo>
                <a:cubicBezTo>
                  <a:pt x="3423" y="3098"/>
                  <a:pt x="3423" y="3098"/>
                  <a:pt x="3423" y="3098"/>
                </a:cubicBezTo>
                <a:cubicBezTo>
                  <a:pt x="3293" y="3098"/>
                  <a:pt x="3293" y="3098"/>
                  <a:pt x="3293" y="3098"/>
                </a:cubicBezTo>
                <a:cubicBezTo>
                  <a:pt x="3423" y="2582"/>
                  <a:pt x="3423" y="2582"/>
                  <a:pt x="3423" y="2582"/>
                </a:cubicBezTo>
                <a:cubicBezTo>
                  <a:pt x="3034" y="2324"/>
                  <a:pt x="3034" y="2324"/>
                  <a:pt x="3034" y="2324"/>
                </a:cubicBezTo>
                <a:lnTo>
                  <a:pt x="3165" y="2260"/>
                </a:lnTo>
                <a:close/>
                <a:moveTo>
                  <a:pt x="2196" y="1615"/>
                </a:moveTo>
                <a:lnTo>
                  <a:pt x="2196" y="1615"/>
                </a:lnTo>
                <a:cubicBezTo>
                  <a:pt x="1938" y="1163"/>
                  <a:pt x="1938" y="1163"/>
                  <a:pt x="1938" y="1163"/>
                </a:cubicBezTo>
                <a:cubicBezTo>
                  <a:pt x="2066" y="1163"/>
                  <a:pt x="2066" y="1163"/>
                  <a:pt x="2066" y="1163"/>
                </a:cubicBezTo>
                <a:cubicBezTo>
                  <a:pt x="2260" y="1549"/>
                  <a:pt x="2260" y="1549"/>
                  <a:pt x="2260" y="1549"/>
                </a:cubicBezTo>
                <a:cubicBezTo>
                  <a:pt x="2518" y="1549"/>
                  <a:pt x="2518" y="1549"/>
                  <a:pt x="2518" y="1549"/>
                </a:cubicBezTo>
                <a:cubicBezTo>
                  <a:pt x="2648" y="1807"/>
                  <a:pt x="2648" y="1807"/>
                  <a:pt x="2648" y="1807"/>
                </a:cubicBezTo>
                <a:cubicBezTo>
                  <a:pt x="2582" y="1873"/>
                  <a:pt x="2582" y="1873"/>
                  <a:pt x="2582" y="1873"/>
                </a:cubicBezTo>
                <a:cubicBezTo>
                  <a:pt x="2454" y="1679"/>
                  <a:pt x="2454" y="1679"/>
                  <a:pt x="2454" y="1679"/>
                </a:cubicBezTo>
                <a:lnTo>
                  <a:pt x="2196" y="1615"/>
                </a:lnTo>
                <a:close/>
                <a:moveTo>
                  <a:pt x="2196" y="1615"/>
                </a:moveTo>
                <a:lnTo>
                  <a:pt x="2196" y="161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26"/>
          <p:cNvSpPr>
            <a:spLocks/>
          </p:cNvSpPr>
          <p:nvPr/>
        </p:nvSpPr>
        <p:spPr bwMode="auto">
          <a:xfrm rot="20875150" flipH="1">
            <a:off x="5824538" y="2338388"/>
            <a:ext cx="2165350" cy="2024062"/>
          </a:xfrm>
          <a:custGeom>
            <a:avLst/>
            <a:gdLst>
              <a:gd name="T0" fmla="*/ 1512 w 1013"/>
              <a:gd name="T1" fmla="*/ 1460 h 995"/>
              <a:gd name="T2" fmla="*/ 929 w 1013"/>
              <a:gd name="T3" fmla="*/ 377 h 995"/>
              <a:gd name="T4" fmla="*/ 362 w 1013"/>
              <a:gd name="T5" fmla="*/ 770 h 995"/>
              <a:gd name="T6" fmla="*/ 1512 w 1013"/>
              <a:gd name="T7" fmla="*/ 1460 h 9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3" h="995">
                <a:moveTo>
                  <a:pt x="981" y="995"/>
                </a:moveTo>
                <a:cubicBezTo>
                  <a:pt x="981" y="995"/>
                  <a:pt x="1013" y="515"/>
                  <a:pt x="603" y="257"/>
                </a:cubicBezTo>
                <a:cubicBezTo>
                  <a:pt x="193" y="0"/>
                  <a:pt x="0" y="371"/>
                  <a:pt x="235" y="525"/>
                </a:cubicBezTo>
                <a:cubicBezTo>
                  <a:pt x="470" y="680"/>
                  <a:pt x="717" y="536"/>
                  <a:pt x="981" y="995"/>
                </a:cubicBezTo>
              </a:path>
            </a:pathLst>
          </a:custGeom>
          <a:solidFill>
            <a:srgbClr val="BFEA1F"/>
          </a:solidFill>
          <a:ln>
            <a:noFill/>
          </a:ln>
          <a:effectLst/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71"/>
          <p:cNvSpPr>
            <a:spLocks noEditPoints="1"/>
          </p:cNvSpPr>
          <p:nvPr/>
        </p:nvSpPr>
        <p:spPr bwMode="auto">
          <a:xfrm>
            <a:off x="7007225" y="2817813"/>
            <a:ext cx="309563" cy="468312"/>
          </a:xfrm>
          <a:custGeom>
            <a:avLst/>
            <a:gdLst>
              <a:gd name="T0" fmla="*/ 13 w 48"/>
              <a:gd name="T1" fmla="*/ 59 h 73"/>
              <a:gd name="T2" fmla="*/ 36 w 48"/>
              <a:gd name="T3" fmla="*/ 59 h 73"/>
              <a:gd name="T4" fmla="*/ 36 w 48"/>
              <a:gd name="T5" fmla="*/ 59 h 73"/>
              <a:gd name="T6" fmla="*/ 37 w 48"/>
              <a:gd name="T7" fmla="*/ 59 h 73"/>
              <a:gd name="T8" fmla="*/ 38 w 48"/>
              <a:gd name="T9" fmla="*/ 57 h 73"/>
              <a:gd name="T10" fmla="*/ 24 w 48"/>
              <a:gd name="T11" fmla="*/ 41 h 73"/>
              <a:gd name="T12" fmla="*/ 11 w 48"/>
              <a:gd name="T13" fmla="*/ 57 h 73"/>
              <a:gd name="T14" fmla="*/ 11 w 48"/>
              <a:gd name="T15" fmla="*/ 59 h 73"/>
              <a:gd name="T16" fmla="*/ 13 w 48"/>
              <a:gd name="T17" fmla="*/ 59 h 73"/>
              <a:gd name="T18" fmla="*/ 13 w 48"/>
              <a:gd name="T19" fmla="*/ 59 h 73"/>
              <a:gd name="T20" fmla="*/ 44 w 48"/>
              <a:gd name="T21" fmla="*/ 11 h 73"/>
              <a:gd name="T22" fmla="*/ 48 w 48"/>
              <a:gd name="T23" fmla="*/ 7 h 73"/>
              <a:gd name="T24" fmla="*/ 48 w 48"/>
              <a:gd name="T25" fmla="*/ 5 h 73"/>
              <a:gd name="T26" fmla="*/ 44 w 48"/>
              <a:gd name="T27" fmla="*/ 0 h 73"/>
              <a:gd name="T28" fmla="*/ 5 w 48"/>
              <a:gd name="T29" fmla="*/ 0 h 73"/>
              <a:gd name="T30" fmla="*/ 0 w 48"/>
              <a:gd name="T31" fmla="*/ 5 h 73"/>
              <a:gd name="T32" fmla="*/ 0 w 48"/>
              <a:gd name="T33" fmla="*/ 7 h 73"/>
              <a:gd name="T34" fmla="*/ 4 w 48"/>
              <a:gd name="T35" fmla="*/ 11 h 73"/>
              <a:gd name="T36" fmla="*/ 44 w 48"/>
              <a:gd name="T37" fmla="*/ 11 h 73"/>
              <a:gd name="T38" fmla="*/ 40 w 48"/>
              <a:gd name="T39" fmla="*/ 13 h 73"/>
              <a:gd name="T40" fmla="*/ 44 w 48"/>
              <a:gd name="T41" fmla="*/ 13 h 73"/>
              <a:gd name="T42" fmla="*/ 31 w 48"/>
              <a:gd name="T43" fmla="*/ 36 h 73"/>
              <a:gd name="T44" fmla="*/ 44 w 48"/>
              <a:gd name="T45" fmla="*/ 59 h 73"/>
              <a:gd name="T46" fmla="*/ 40 w 48"/>
              <a:gd name="T47" fmla="*/ 59 h 73"/>
              <a:gd name="T48" fmla="*/ 26 w 48"/>
              <a:gd name="T49" fmla="*/ 38 h 73"/>
              <a:gd name="T50" fmla="*/ 25 w 48"/>
              <a:gd name="T51" fmla="*/ 36 h 73"/>
              <a:gd name="T52" fmla="*/ 26 w 48"/>
              <a:gd name="T53" fmla="*/ 35 h 73"/>
              <a:gd name="T54" fmla="*/ 26 w 48"/>
              <a:gd name="T55" fmla="*/ 35 h 73"/>
              <a:gd name="T56" fmla="*/ 40 w 48"/>
              <a:gd name="T57" fmla="*/ 13 h 73"/>
              <a:gd name="T58" fmla="*/ 4 w 48"/>
              <a:gd name="T59" fmla="*/ 61 h 73"/>
              <a:gd name="T60" fmla="*/ 0 w 48"/>
              <a:gd name="T61" fmla="*/ 66 h 73"/>
              <a:gd name="T62" fmla="*/ 0 w 48"/>
              <a:gd name="T63" fmla="*/ 68 h 73"/>
              <a:gd name="T64" fmla="*/ 5 w 48"/>
              <a:gd name="T65" fmla="*/ 73 h 73"/>
              <a:gd name="T66" fmla="*/ 44 w 48"/>
              <a:gd name="T67" fmla="*/ 73 h 73"/>
              <a:gd name="T68" fmla="*/ 48 w 48"/>
              <a:gd name="T69" fmla="*/ 68 h 73"/>
              <a:gd name="T70" fmla="*/ 48 w 48"/>
              <a:gd name="T71" fmla="*/ 66 h 73"/>
              <a:gd name="T72" fmla="*/ 44 w 48"/>
              <a:gd name="T73" fmla="*/ 61 h 73"/>
              <a:gd name="T74" fmla="*/ 4 w 48"/>
              <a:gd name="T75" fmla="*/ 61 h 73"/>
              <a:gd name="T76" fmla="*/ 8 w 48"/>
              <a:gd name="T77" fmla="*/ 59 h 73"/>
              <a:gd name="T78" fmla="*/ 4 w 48"/>
              <a:gd name="T79" fmla="*/ 59 h 73"/>
              <a:gd name="T80" fmla="*/ 18 w 48"/>
              <a:gd name="T81" fmla="*/ 36 h 73"/>
              <a:gd name="T82" fmla="*/ 4 w 48"/>
              <a:gd name="T83" fmla="*/ 13 h 73"/>
              <a:gd name="T84" fmla="*/ 8 w 48"/>
              <a:gd name="T85" fmla="*/ 13 h 73"/>
              <a:gd name="T86" fmla="*/ 22 w 48"/>
              <a:gd name="T87" fmla="*/ 35 h 73"/>
              <a:gd name="T88" fmla="*/ 24 w 48"/>
              <a:gd name="T89" fmla="*/ 37 h 73"/>
              <a:gd name="T90" fmla="*/ 22 w 48"/>
              <a:gd name="T91" fmla="*/ 38 h 73"/>
              <a:gd name="T92" fmla="*/ 8 w 48"/>
              <a:gd name="T93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32"/>
          <p:cNvSpPr>
            <a:spLocks/>
          </p:cNvSpPr>
          <p:nvPr/>
        </p:nvSpPr>
        <p:spPr bwMode="auto">
          <a:xfrm rot="21319952" flipH="1">
            <a:off x="6094413" y="3546475"/>
            <a:ext cx="1847850" cy="928688"/>
          </a:xfrm>
          <a:custGeom>
            <a:avLst/>
            <a:gdLst>
              <a:gd name="T0" fmla="*/ 1332 w 1012"/>
              <a:gd name="T1" fmla="*/ 670 h 525"/>
              <a:gd name="T2" fmla="*/ 588 w 1012"/>
              <a:gd name="T3" fmla="*/ 80 h 525"/>
              <a:gd name="T4" fmla="*/ 321 w 1012"/>
              <a:gd name="T5" fmla="*/ 523 h 525"/>
              <a:gd name="T6" fmla="*/ 620 w 1012"/>
              <a:gd name="T7" fmla="*/ 505 h 525"/>
              <a:gd name="T8" fmla="*/ 1332 w 1012"/>
              <a:gd name="T9" fmla="*/ 670 h 5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12" h="525">
                <a:moveTo>
                  <a:pt x="1012" y="525"/>
                </a:moveTo>
                <a:cubicBezTo>
                  <a:pt x="1012" y="525"/>
                  <a:pt x="868" y="126"/>
                  <a:pt x="447" y="63"/>
                </a:cubicBezTo>
                <a:cubicBezTo>
                  <a:pt x="25" y="0"/>
                  <a:pt x="0" y="368"/>
                  <a:pt x="244" y="410"/>
                </a:cubicBezTo>
                <a:cubicBezTo>
                  <a:pt x="327" y="424"/>
                  <a:pt x="398" y="410"/>
                  <a:pt x="471" y="396"/>
                </a:cubicBezTo>
                <a:cubicBezTo>
                  <a:pt x="615" y="369"/>
                  <a:pt x="764" y="341"/>
                  <a:pt x="1012" y="525"/>
                </a:cubicBezTo>
              </a:path>
            </a:pathLst>
          </a:custGeom>
          <a:solidFill>
            <a:srgbClr val="003760"/>
          </a:solidFill>
          <a:ln>
            <a:noFill/>
          </a:ln>
          <a:effectLst/>
          <a:ex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Shape 227"/>
          <p:cNvSpPr/>
          <p:nvPr/>
        </p:nvSpPr>
        <p:spPr>
          <a:xfrm>
            <a:off x="7132638" y="3689350"/>
            <a:ext cx="434975" cy="463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744" name="TextBox 13"/>
          <p:cNvSpPr txBox="1">
            <a:spLocks noChangeArrowheads="1"/>
          </p:cNvSpPr>
          <p:nvPr/>
        </p:nvSpPr>
        <p:spPr bwMode="auto">
          <a:xfrm>
            <a:off x="643142" y="1013297"/>
            <a:ext cx="4635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第十五次全国国民阅读调查成果发布</a:t>
            </a:r>
            <a:endParaRPr lang="en-US" sz="2000" b="1" dirty="0">
              <a:solidFill>
                <a:srgbClr val="000000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0" name="矩形 202"/>
          <p:cNvSpPr>
            <a:spLocks noChangeArrowheads="1"/>
          </p:cNvSpPr>
          <p:nvPr/>
        </p:nvSpPr>
        <p:spPr bwMode="auto">
          <a:xfrm>
            <a:off x="7976984" y="818488"/>
            <a:ext cx="3917634" cy="250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我国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成年国民的网络在线阅读接触率为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59.7%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，手机阅读接触率为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71.0%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，电子阅读器阅读接触率为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14.3%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Pad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（平板电脑）阅读接触率为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12.8%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超过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六成（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63.4%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）的成年国民进行过微信阅读。</a:t>
            </a:r>
            <a:endParaRPr lang="en-US" altLang="zh-CN" sz="12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48" y="4124123"/>
            <a:ext cx="3728840" cy="2289740"/>
          </a:xfrm>
          <a:prstGeom prst="rect">
            <a:avLst/>
          </a:prstGeom>
        </p:spPr>
      </p:pic>
      <p:sp>
        <p:nvSpPr>
          <p:cNvPr id="40" name="矩形 202"/>
          <p:cNvSpPr>
            <a:spLocks noChangeArrowheads="1"/>
          </p:cNvSpPr>
          <p:nvPr/>
        </p:nvSpPr>
        <p:spPr bwMode="auto">
          <a:xfrm>
            <a:off x="495412" y="1270270"/>
            <a:ext cx="3917634" cy="268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2017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年，我国成年数字化阅读方式接触者中，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18—29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34.6%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30—39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26.1%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40—49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24.2%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50—59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周岁人群占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10.6%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。可见，我国成年数字化阅读接触者中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84.9%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18—49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周岁人群。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5" name="AutoShape 4" descr="http://5b0988e595225.cdn.sohucs.com/images/20180418/760f3674b45245288aadc4f961e5fd2d.jpeg"/>
          <p:cNvSpPr>
            <a:spLocks noChangeAspect="1" noChangeArrowheads="1"/>
          </p:cNvSpPr>
          <p:nvPr/>
        </p:nvSpPr>
        <p:spPr bwMode="auto">
          <a:xfrm>
            <a:off x="155575" y="-144463"/>
            <a:ext cx="2277232" cy="227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609" y="3665184"/>
            <a:ext cx="3644310" cy="28755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同类软件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8668544" y="6215217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C5473FCC-F294-4137-A0CE-FDD38396588E}" type="slidenum">
              <a:rPr lang="en-US" altLang="zh-CN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pPr/>
              <a:t>7</a:t>
            </a:fld>
            <a:endParaRPr lang="en-US" altLang="zh-CN" smtClean="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6" name="Freeform 103"/>
          <p:cNvSpPr>
            <a:spLocks noChangeArrowheads="1"/>
          </p:cNvSpPr>
          <p:nvPr/>
        </p:nvSpPr>
        <p:spPr bwMode="auto">
          <a:xfrm>
            <a:off x="10776744" y="3255324"/>
            <a:ext cx="349250" cy="222250"/>
          </a:xfrm>
          <a:custGeom>
            <a:avLst/>
            <a:gdLst>
              <a:gd name="T0" fmla="*/ 897 w 898"/>
              <a:gd name="T1" fmla="*/ 38 h 574"/>
              <a:gd name="T2" fmla="*/ 897 w 898"/>
              <a:gd name="T3" fmla="*/ 38 h 574"/>
              <a:gd name="T4" fmla="*/ 305 w 898"/>
              <a:gd name="T5" fmla="*/ 0 h 574"/>
              <a:gd name="T6" fmla="*/ 210 w 898"/>
              <a:gd name="T7" fmla="*/ 77 h 574"/>
              <a:gd name="T8" fmla="*/ 0 w 898"/>
              <a:gd name="T9" fmla="*/ 573 h 574"/>
              <a:gd name="T10" fmla="*/ 897 w 898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8" h="574">
                <a:moveTo>
                  <a:pt x="897" y="38"/>
                </a:moveTo>
                <a:lnTo>
                  <a:pt x="897" y="38"/>
                </a:ln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229" y="0"/>
                  <a:pt x="210" y="77"/>
                </a:cubicBezTo>
                <a:cubicBezTo>
                  <a:pt x="0" y="573"/>
                  <a:pt x="0" y="573"/>
                  <a:pt x="0" y="573"/>
                </a:cubicBezTo>
                <a:lnTo>
                  <a:pt x="897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104"/>
          <p:cNvSpPr>
            <a:spLocks noChangeArrowheads="1"/>
          </p:cNvSpPr>
          <p:nvPr/>
        </p:nvSpPr>
        <p:spPr bwMode="auto">
          <a:xfrm>
            <a:off x="11183144" y="3083874"/>
            <a:ext cx="274638" cy="177800"/>
          </a:xfrm>
          <a:custGeom>
            <a:avLst/>
            <a:gdLst>
              <a:gd name="T0" fmla="*/ 420 w 707"/>
              <a:gd name="T1" fmla="*/ 0 h 459"/>
              <a:gd name="T2" fmla="*/ 420 w 707"/>
              <a:gd name="T3" fmla="*/ 0 h 459"/>
              <a:gd name="T4" fmla="*/ 668 w 707"/>
              <a:gd name="T5" fmla="*/ 153 h 459"/>
              <a:gd name="T6" fmla="*/ 439 w 707"/>
              <a:gd name="T7" fmla="*/ 439 h 459"/>
              <a:gd name="T8" fmla="*/ 0 w 707"/>
              <a:gd name="T9" fmla="*/ 458 h 459"/>
              <a:gd name="T10" fmla="*/ 420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420" y="0"/>
                </a:moveTo>
                <a:lnTo>
                  <a:pt x="420" y="0"/>
                </a:lnTo>
                <a:cubicBezTo>
                  <a:pt x="420" y="0"/>
                  <a:pt x="706" y="0"/>
                  <a:pt x="668" y="153"/>
                </a:cubicBezTo>
                <a:cubicBezTo>
                  <a:pt x="668" y="153"/>
                  <a:pt x="630" y="420"/>
                  <a:pt x="439" y="439"/>
                </a:cubicBezTo>
                <a:cubicBezTo>
                  <a:pt x="0" y="458"/>
                  <a:pt x="0" y="458"/>
                  <a:pt x="0" y="458"/>
                </a:cubicBezTo>
                <a:lnTo>
                  <a:pt x="420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105"/>
          <p:cNvSpPr>
            <a:spLocks noChangeArrowheads="1"/>
          </p:cNvSpPr>
          <p:nvPr/>
        </p:nvSpPr>
        <p:spPr bwMode="auto">
          <a:xfrm>
            <a:off x="10614819" y="3988749"/>
            <a:ext cx="428625" cy="250825"/>
          </a:xfrm>
          <a:custGeom>
            <a:avLst/>
            <a:gdLst>
              <a:gd name="T0" fmla="*/ 1107 w 1108"/>
              <a:gd name="T1" fmla="*/ 285 h 649"/>
              <a:gd name="T2" fmla="*/ 973 w 1108"/>
              <a:gd name="T3" fmla="*/ 648 h 649"/>
              <a:gd name="T4" fmla="*/ 0 w 1108"/>
              <a:gd name="T5" fmla="*/ 305 h 649"/>
              <a:gd name="T6" fmla="*/ 114 w 1108"/>
              <a:gd name="T7" fmla="*/ 0 h 649"/>
              <a:gd name="T8" fmla="*/ 1107 w 1108"/>
              <a:gd name="T9" fmla="*/ 285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649">
                <a:moveTo>
                  <a:pt x="1107" y="285"/>
                </a:moveTo>
                <a:lnTo>
                  <a:pt x="973" y="648"/>
                </a:lnTo>
                <a:lnTo>
                  <a:pt x="0" y="305"/>
                </a:lnTo>
                <a:lnTo>
                  <a:pt x="114" y="0"/>
                </a:lnTo>
                <a:lnTo>
                  <a:pt x="1107" y="2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106"/>
          <p:cNvSpPr>
            <a:spLocks noChangeArrowheads="1"/>
          </p:cNvSpPr>
          <p:nvPr/>
        </p:nvSpPr>
        <p:spPr bwMode="auto">
          <a:xfrm>
            <a:off x="10459244" y="3077524"/>
            <a:ext cx="733425" cy="1079500"/>
          </a:xfrm>
          <a:custGeom>
            <a:avLst/>
            <a:gdLst>
              <a:gd name="T0" fmla="*/ 114 w 1891"/>
              <a:gd name="T1" fmla="*/ 1031 h 2788"/>
              <a:gd name="T2" fmla="*/ 114 w 1891"/>
              <a:gd name="T3" fmla="*/ 1031 h 2788"/>
              <a:gd name="T4" fmla="*/ 744 w 1891"/>
              <a:gd name="T5" fmla="*/ 114 h 2788"/>
              <a:gd name="T6" fmla="*/ 974 w 1891"/>
              <a:gd name="T7" fmla="*/ 0 h 2788"/>
              <a:gd name="T8" fmla="*/ 1050 w 1891"/>
              <a:gd name="T9" fmla="*/ 0 h 2788"/>
              <a:gd name="T10" fmla="*/ 1050 w 1891"/>
              <a:gd name="T11" fmla="*/ 0 h 2788"/>
              <a:gd name="T12" fmla="*/ 1069 w 1891"/>
              <a:gd name="T13" fmla="*/ 0 h 2788"/>
              <a:gd name="T14" fmla="*/ 1069 w 1891"/>
              <a:gd name="T15" fmla="*/ 859 h 2788"/>
              <a:gd name="T16" fmla="*/ 1069 w 1891"/>
              <a:gd name="T17" fmla="*/ 859 h 2788"/>
              <a:gd name="T18" fmla="*/ 1031 w 1891"/>
              <a:gd name="T19" fmla="*/ 802 h 2788"/>
              <a:gd name="T20" fmla="*/ 1012 w 1891"/>
              <a:gd name="T21" fmla="*/ 821 h 2788"/>
              <a:gd name="T22" fmla="*/ 821 w 1891"/>
              <a:gd name="T23" fmla="*/ 1031 h 2788"/>
              <a:gd name="T24" fmla="*/ 1069 w 1891"/>
              <a:gd name="T25" fmla="*/ 1585 h 2788"/>
              <a:gd name="T26" fmla="*/ 1069 w 1891"/>
              <a:gd name="T27" fmla="*/ 1661 h 2788"/>
              <a:gd name="T28" fmla="*/ 1298 w 1891"/>
              <a:gd name="T29" fmla="*/ 1680 h 2788"/>
              <a:gd name="T30" fmla="*/ 1642 w 1891"/>
              <a:gd name="T31" fmla="*/ 1871 h 2788"/>
              <a:gd name="T32" fmla="*/ 1890 w 1891"/>
              <a:gd name="T33" fmla="*/ 1986 h 2788"/>
              <a:gd name="T34" fmla="*/ 1890 w 1891"/>
              <a:gd name="T35" fmla="*/ 2081 h 2788"/>
              <a:gd name="T36" fmla="*/ 1852 w 1891"/>
              <a:gd name="T37" fmla="*/ 2138 h 2788"/>
              <a:gd name="T38" fmla="*/ 1852 w 1891"/>
              <a:gd name="T39" fmla="*/ 2138 h 2788"/>
              <a:gd name="T40" fmla="*/ 1451 w 1891"/>
              <a:gd name="T41" fmla="*/ 2787 h 2788"/>
              <a:gd name="T42" fmla="*/ 458 w 1891"/>
              <a:gd name="T43" fmla="*/ 2463 h 2788"/>
              <a:gd name="T44" fmla="*/ 57 w 1891"/>
              <a:gd name="T45" fmla="*/ 1356 h 2788"/>
              <a:gd name="T46" fmla="*/ 114 w 1891"/>
              <a:gd name="T47" fmla="*/ 1031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1" h="2788">
                <a:moveTo>
                  <a:pt x="114" y="1031"/>
                </a:moveTo>
                <a:lnTo>
                  <a:pt x="114" y="1031"/>
                </a:lnTo>
                <a:cubicBezTo>
                  <a:pt x="744" y="114"/>
                  <a:pt x="744" y="114"/>
                  <a:pt x="744" y="114"/>
                </a:cubicBezTo>
                <a:cubicBezTo>
                  <a:pt x="802" y="38"/>
                  <a:pt x="897" y="0"/>
                  <a:pt x="974" y="0"/>
                </a:cubicBezTo>
                <a:cubicBezTo>
                  <a:pt x="1050" y="0"/>
                  <a:pt x="1050" y="0"/>
                  <a:pt x="1050" y="0"/>
                </a:cubicBezTo>
                <a:lnTo>
                  <a:pt x="1050" y="0"/>
                </a:lnTo>
                <a:cubicBezTo>
                  <a:pt x="1069" y="0"/>
                  <a:pt x="1069" y="0"/>
                  <a:pt x="1069" y="0"/>
                </a:cubicBezTo>
                <a:cubicBezTo>
                  <a:pt x="1069" y="859"/>
                  <a:pt x="1069" y="859"/>
                  <a:pt x="1069" y="859"/>
                </a:cubicBezTo>
                <a:lnTo>
                  <a:pt x="1069" y="859"/>
                </a:lnTo>
                <a:cubicBezTo>
                  <a:pt x="1031" y="802"/>
                  <a:pt x="1031" y="802"/>
                  <a:pt x="1031" y="802"/>
                </a:cubicBezTo>
                <a:cubicBezTo>
                  <a:pt x="1012" y="821"/>
                  <a:pt x="1012" y="821"/>
                  <a:pt x="1012" y="821"/>
                </a:cubicBezTo>
                <a:cubicBezTo>
                  <a:pt x="1012" y="821"/>
                  <a:pt x="878" y="974"/>
                  <a:pt x="821" y="1031"/>
                </a:cubicBezTo>
                <a:cubicBezTo>
                  <a:pt x="783" y="1356"/>
                  <a:pt x="916" y="1527"/>
                  <a:pt x="1069" y="1585"/>
                </a:cubicBezTo>
                <a:cubicBezTo>
                  <a:pt x="1069" y="1661"/>
                  <a:pt x="1069" y="1661"/>
                  <a:pt x="1069" y="1661"/>
                </a:cubicBezTo>
                <a:cubicBezTo>
                  <a:pt x="1298" y="1680"/>
                  <a:pt x="1298" y="1680"/>
                  <a:pt x="1298" y="1680"/>
                </a:cubicBezTo>
                <a:cubicBezTo>
                  <a:pt x="1298" y="1680"/>
                  <a:pt x="1642" y="1852"/>
                  <a:pt x="1642" y="1871"/>
                </a:cubicBezTo>
                <a:cubicBezTo>
                  <a:pt x="1661" y="1871"/>
                  <a:pt x="1890" y="1986"/>
                  <a:pt x="1890" y="1986"/>
                </a:cubicBezTo>
                <a:cubicBezTo>
                  <a:pt x="1890" y="2081"/>
                  <a:pt x="1890" y="2081"/>
                  <a:pt x="1890" y="2081"/>
                </a:cubicBezTo>
                <a:cubicBezTo>
                  <a:pt x="1852" y="2138"/>
                  <a:pt x="1852" y="2138"/>
                  <a:pt x="1852" y="2138"/>
                </a:cubicBezTo>
                <a:lnTo>
                  <a:pt x="1852" y="2138"/>
                </a:lnTo>
                <a:cubicBezTo>
                  <a:pt x="1451" y="2787"/>
                  <a:pt x="1451" y="2787"/>
                  <a:pt x="1451" y="2787"/>
                </a:cubicBezTo>
                <a:cubicBezTo>
                  <a:pt x="458" y="2463"/>
                  <a:pt x="458" y="2463"/>
                  <a:pt x="458" y="2463"/>
                </a:cubicBezTo>
                <a:cubicBezTo>
                  <a:pt x="57" y="1356"/>
                  <a:pt x="57" y="1356"/>
                  <a:pt x="57" y="1356"/>
                </a:cubicBezTo>
                <a:cubicBezTo>
                  <a:pt x="0" y="1203"/>
                  <a:pt x="114" y="1031"/>
                  <a:pt x="114" y="1031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107"/>
          <p:cNvSpPr>
            <a:spLocks noChangeArrowheads="1"/>
          </p:cNvSpPr>
          <p:nvPr/>
        </p:nvSpPr>
        <p:spPr bwMode="auto">
          <a:xfrm>
            <a:off x="10198894" y="2382199"/>
            <a:ext cx="1598613" cy="1000125"/>
          </a:xfrm>
          <a:custGeom>
            <a:avLst/>
            <a:gdLst>
              <a:gd name="T0" fmla="*/ 3780 w 4125"/>
              <a:gd name="T1" fmla="*/ 0 h 2579"/>
              <a:gd name="T2" fmla="*/ 3780 w 4125"/>
              <a:gd name="T3" fmla="*/ 0 h 2579"/>
              <a:gd name="T4" fmla="*/ 1164 w 4125"/>
              <a:gd name="T5" fmla="*/ 0 h 2579"/>
              <a:gd name="T6" fmla="*/ 820 w 4125"/>
              <a:gd name="T7" fmla="*/ 363 h 2579"/>
              <a:gd name="T8" fmla="*/ 820 w 4125"/>
              <a:gd name="T9" fmla="*/ 955 h 2579"/>
              <a:gd name="T10" fmla="*/ 0 w 4125"/>
              <a:gd name="T11" fmla="*/ 1242 h 2579"/>
              <a:gd name="T12" fmla="*/ 820 w 4125"/>
              <a:gd name="T13" fmla="*/ 1432 h 2579"/>
              <a:gd name="T14" fmla="*/ 820 w 4125"/>
              <a:gd name="T15" fmla="*/ 2234 h 2579"/>
              <a:gd name="T16" fmla="*/ 1164 w 4125"/>
              <a:gd name="T17" fmla="*/ 2578 h 2579"/>
              <a:gd name="T18" fmla="*/ 3780 w 4125"/>
              <a:gd name="T19" fmla="*/ 2578 h 2579"/>
              <a:gd name="T20" fmla="*/ 4124 w 4125"/>
              <a:gd name="T21" fmla="*/ 2234 h 2579"/>
              <a:gd name="T22" fmla="*/ 4124 w 4125"/>
              <a:gd name="T23" fmla="*/ 363 h 2579"/>
              <a:gd name="T24" fmla="*/ 3780 w 4125"/>
              <a:gd name="T25" fmla="*/ 0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5" h="2579">
                <a:moveTo>
                  <a:pt x="3780" y="0"/>
                </a:moveTo>
                <a:lnTo>
                  <a:pt x="3780" y="0"/>
                </a:lnTo>
                <a:cubicBezTo>
                  <a:pt x="1164" y="0"/>
                  <a:pt x="1164" y="0"/>
                  <a:pt x="1164" y="0"/>
                </a:cubicBezTo>
                <a:cubicBezTo>
                  <a:pt x="973" y="0"/>
                  <a:pt x="820" y="172"/>
                  <a:pt x="820" y="363"/>
                </a:cubicBezTo>
                <a:cubicBezTo>
                  <a:pt x="820" y="955"/>
                  <a:pt x="820" y="955"/>
                  <a:pt x="820" y="955"/>
                </a:cubicBezTo>
                <a:cubicBezTo>
                  <a:pt x="496" y="1108"/>
                  <a:pt x="0" y="1242"/>
                  <a:pt x="0" y="1242"/>
                </a:cubicBezTo>
                <a:cubicBezTo>
                  <a:pt x="382" y="1394"/>
                  <a:pt x="649" y="1432"/>
                  <a:pt x="820" y="1432"/>
                </a:cubicBezTo>
                <a:cubicBezTo>
                  <a:pt x="820" y="2234"/>
                  <a:pt x="820" y="2234"/>
                  <a:pt x="820" y="2234"/>
                </a:cubicBezTo>
                <a:cubicBezTo>
                  <a:pt x="820" y="2425"/>
                  <a:pt x="973" y="2578"/>
                  <a:pt x="1164" y="2578"/>
                </a:cubicBezTo>
                <a:cubicBezTo>
                  <a:pt x="3780" y="2578"/>
                  <a:pt x="3780" y="2578"/>
                  <a:pt x="3780" y="2578"/>
                </a:cubicBezTo>
                <a:cubicBezTo>
                  <a:pt x="3971" y="2578"/>
                  <a:pt x="4124" y="2425"/>
                  <a:pt x="4124" y="2234"/>
                </a:cubicBezTo>
                <a:cubicBezTo>
                  <a:pt x="4124" y="363"/>
                  <a:pt x="4124" y="363"/>
                  <a:pt x="4124" y="363"/>
                </a:cubicBezTo>
                <a:cubicBezTo>
                  <a:pt x="4124" y="172"/>
                  <a:pt x="3971" y="0"/>
                  <a:pt x="3780" y="0"/>
                </a:cubicBezTo>
              </a:path>
            </a:pathLst>
          </a:custGeom>
          <a:solidFill>
            <a:srgbClr val="0037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108"/>
          <p:cNvSpPr>
            <a:spLocks noChangeArrowheads="1"/>
          </p:cNvSpPr>
          <p:nvPr/>
        </p:nvSpPr>
        <p:spPr bwMode="auto">
          <a:xfrm>
            <a:off x="10843419" y="3182299"/>
            <a:ext cx="555625" cy="703262"/>
          </a:xfrm>
          <a:custGeom>
            <a:avLst/>
            <a:gdLst>
              <a:gd name="T0" fmla="*/ 0 w 1434"/>
              <a:gd name="T1" fmla="*/ 1375 h 1815"/>
              <a:gd name="T2" fmla="*/ 0 w 1434"/>
              <a:gd name="T3" fmla="*/ 1375 h 1815"/>
              <a:gd name="T4" fmla="*/ 0 w 1434"/>
              <a:gd name="T5" fmla="*/ 1279 h 1815"/>
              <a:gd name="T6" fmla="*/ 555 w 1434"/>
              <a:gd name="T7" fmla="*/ 1127 h 1815"/>
              <a:gd name="T8" fmla="*/ 555 w 1434"/>
              <a:gd name="T9" fmla="*/ 1127 h 1815"/>
              <a:gd name="T10" fmla="*/ 879 w 1434"/>
              <a:gd name="T11" fmla="*/ 210 h 1815"/>
              <a:gd name="T12" fmla="*/ 1203 w 1434"/>
              <a:gd name="T13" fmla="*/ 39 h 1815"/>
              <a:gd name="T14" fmla="*/ 1375 w 1434"/>
              <a:gd name="T15" fmla="*/ 382 h 1815"/>
              <a:gd name="T16" fmla="*/ 898 w 1434"/>
              <a:gd name="T17" fmla="*/ 1814 h 1815"/>
              <a:gd name="T18" fmla="*/ 402 w 1434"/>
              <a:gd name="T19" fmla="*/ 1642 h 1815"/>
              <a:gd name="T20" fmla="*/ 402 w 1434"/>
              <a:gd name="T21" fmla="*/ 1604 h 1815"/>
              <a:gd name="T22" fmla="*/ 134 w 1434"/>
              <a:gd name="T23" fmla="*/ 1508 h 1815"/>
              <a:gd name="T24" fmla="*/ 0 w 1434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4" h="1815">
                <a:moveTo>
                  <a:pt x="0" y="1375"/>
                </a:moveTo>
                <a:lnTo>
                  <a:pt x="0" y="1375"/>
                </a:lnTo>
                <a:cubicBezTo>
                  <a:pt x="0" y="1279"/>
                  <a:pt x="0" y="1279"/>
                  <a:pt x="0" y="1279"/>
                </a:cubicBezTo>
                <a:cubicBezTo>
                  <a:pt x="344" y="1471"/>
                  <a:pt x="555" y="1127"/>
                  <a:pt x="555" y="1127"/>
                </a:cubicBezTo>
                <a:lnTo>
                  <a:pt x="555" y="1127"/>
                </a:lnTo>
                <a:cubicBezTo>
                  <a:pt x="879" y="210"/>
                  <a:pt x="879" y="210"/>
                  <a:pt x="879" y="210"/>
                </a:cubicBezTo>
                <a:cubicBezTo>
                  <a:pt x="917" y="76"/>
                  <a:pt x="1070" y="0"/>
                  <a:pt x="1203" y="39"/>
                </a:cubicBezTo>
                <a:cubicBezTo>
                  <a:pt x="1356" y="96"/>
                  <a:pt x="1433" y="249"/>
                  <a:pt x="1375" y="382"/>
                </a:cubicBezTo>
                <a:cubicBezTo>
                  <a:pt x="898" y="1814"/>
                  <a:pt x="898" y="1814"/>
                  <a:pt x="898" y="1814"/>
                </a:cubicBezTo>
                <a:cubicBezTo>
                  <a:pt x="402" y="1642"/>
                  <a:pt x="402" y="1642"/>
                  <a:pt x="402" y="1642"/>
                </a:cubicBezTo>
                <a:cubicBezTo>
                  <a:pt x="402" y="1604"/>
                  <a:pt x="402" y="1604"/>
                  <a:pt x="402" y="1604"/>
                </a:cubicBezTo>
                <a:cubicBezTo>
                  <a:pt x="287" y="1566"/>
                  <a:pt x="153" y="1527"/>
                  <a:pt x="134" y="1508"/>
                </a:cubicBezTo>
                <a:cubicBezTo>
                  <a:pt x="134" y="1490"/>
                  <a:pt x="0" y="1375"/>
                  <a:pt x="0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109"/>
          <p:cNvSpPr>
            <a:spLocks noChangeArrowheads="1"/>
          </p:cNvSpPr>
          <p:nvPr/>
        </p:nvSpPr>
        <p:spPr bwMode="auto">
          <a:xfrm>
            <a:off x="10976769" y="3883974"/>
            <a:ext cx="215900" cy="266700"/>
          </a:xfrm>
          <a:custGeom>
            <a:avLst/>
            <a:gdLst>
              <a:gd name="T0" fmla="*/ 115 w 555"/>
              <a:gd name="T1" fmla="*/ 687 h 688"/>
              <a:gd name="T2" fmla="*/ 115 w 555"/>
              <a:gd name="T3" fmla="*/ 687 h 688"/>
              <a:gd name="T4" fmla="*/ 0 w 555"/>
              <a:gd name="T5" fmla="*/ 497 h 688"/>
              <a:gd name="T6" fmla="*/ 306 w 555"/>
              <a:gd name="T7" fmla="*/ 134 h 688"/>
              <a:gd name="T8" fmla="*/ 554 w 555"/>
              <a:gd name="T9" fmla="*/ 0 h 688"/>
              <a:gd name="T10" fmla="*/ 115 w 555"/>
              <a:gd name="T11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8">
                <a:moveTo>
                  <a:pt x="115" y="687"/>
                </a:moveTo>
                <a:lnTo>
                  <a:pt x="115" y="687"/>
                </a:lnTo>
                <a:cubicBezTo>
                  <a:pt x="0" y="497"/>
                  <a:pt x="0" y="497"/>
                  <a:pt x="0" y="497"/>
                </a:cubicBezTo>
                <a:cubicBezTo>
                  <a:pt x="306" y="134"/>
                  <a:pt x="306" y="134"/>
                  <a:pt x="306" y="134"/>
                </a:cubicBezTo>
                <a:cubicBezTo>
                  <a:pt x="554" y="0"/>
                  <a:pt x="554" y="0"/>
                  <a:pt x="554" y="0"/>
                </a:cubicBezTo>
                <a:cubicBezTo>
                  <a:pt x="554" y="0"/>
                  <a:pt x="401" y="363"/>
                  <a:pt x="115" y="687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110"/>
          <p:cNvSpPr>
            <a:spLocks noChangeArrowheads="1"/>
          </p:cNvSpPr>
          <p:nvPr/>
        </p:nvSpPr>
        <p:spPr bwMode="auto">
          <a:xfrm>
            <a:off x="11199019" y="3217224"/>
            <a:ext cx="161925" cy="161925"/>
          </a:xfrm>
          <a:custGeom>
            <a:avLst/>
            <a:gdLst>
              <a:gd name="T0" fmla="*/ 172 w 421"/>
              <a:gd name="T1" fmla="*/ 382 h 421"/>
              <a:gd name="T2" fmla="*/ 172 w 421"/>
              <a:gd name="T3" fmla="*/ 382 h 421"/>
              <a:gd name="T4" fmla="*/ 401 w 421"/>
              <a:gd name="T5" fmla="*/ 248 h 421"/>
              <a:gd name="T6" fmla="*/ 249 w 421"/>
              <a:gd name="T7" fmla="*/ 38 h 421"/>
              <a:gd name="T8" fmla="*/ 19 w 421"/>
              <a:gd name="T9" fmla="*/ 172 h 421"/>
              <a:gd name="T10" fmla="*/ 172 w 421"/>
              <a:gd name="T11" fmla="*/ 38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21">
                <a:moveTo>
                  <a:pt x="172" y="382"/>
                </a:moveTo>
                <a:lnTo>
                  <a:pt x="172" y="382"/>
                </a:lnTo>
                <a:cubicBezTo>
                  <a:pt x="268" y="420"/>
                  <a:pt x="382" y="343"/>
                  <a:pt x="401" y="248"/>
                </a:cubicBezTo>
                <a:cubicBezTo>
                  <a:pt x="420" y="153"/>
                  <a:pt x="363" y="57"/>
                  <a:pt x="249" y="38"/>
                </a:cubicBezTo>
                <a:cubicBezTo>
                  <a:pt x="153" y="0"/>
                  <a:pt x="38" y="57"/>
                  <a:pt x="19" y="172"/>
                </a:cubicBezTo>
                <a:cubicBezTo>
                  <a:pt x="0" y="267"/>
                  <a:pt x="57" y="362"/>
                  <a:pt x="172" y="38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111"/>
          <p:cNvSpPr>
            <a:spLocks noChangeArrowheads="1"/>
          </p:cNvSpPr>
          <p:nvPr/>
        </p:nvSpPr>
        <p:spPr bwMode="auto">
          <a:xfrm>
            <a:off x="11183144" y="3268024"/>
            <a:ext cx="171450" cy="120650"/>
          </a:xfrm>
          <a:custGeom>
            <a:avLst/>
            <a:gdLst>
              <a:gd name="T0" fmla="*/ 439 w 440"/>
              <a:gd name="T1" fmla="*/ 134 h 307"/>
              <a:gd name="T2" fmla="*/ 382 w 440"/>
              <a:gd name="T3" fmla="*/ 306 h 307"/>
              <a:gd name="T4" fmla="*/ 0 w 440"/>
              <a:gd name="T5" fmla="*/ 191 h 307"/>
              <a:gd name="T6" fmla="*/ 57 w 440"/>
              <a:gd name="T7" fmla="*/ 0 h 307"/>
              <a:gd name="T8" fmla="*/ 439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439" y="134"/>
                </a:moveTo>
                <a:lnTo>
                  <a:pt x="382" y="306"/>
                </a:lnTo>
                <a:lnTo>
                  <a:pt x="0" y="191"/>
                </a:lnTo>
                <a:lnTo>
                  <a:pt x="57" y="0"/>
                </a:lnTo>
                <a:lnTo>
                  <a:pt x="439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112"/>
          <p:cNvSpPr>
            <a:spLocks noChangeArrowheads="1"/>
          </p:cNvSpPr>
          <p:nvPr/>
        </p:nvSpPr>
        <p:spPr bwMode="auto">
          <a:xfrm>
            <a:off x="9821069" y="4033199"/>
            <a:ext cx="1244600" cy="2189162"/>
          </a:xfrm>
          <a:custGeom>
            <a:avLst/>
            <a:gdLst>
              <a:gd name="T0" fmla="*/ 0 w 3209"/>
              <a:gd name="T1" fmla="*/ 5192 h 5651"/>
              <a:gd name="T2" fmla="*/ 1279 w 3209"/>
              <a:gd name="T3" fmla="*/ 5650 h 5651"/>
              <a:gd name="T4" fmla="*/ 3208 w 3209"/>
              <a:gd name="T5" fmla="*/ 458 h 5651"/>
              <a:gd name="T6" fmla="*/ 1928 w 3209"/>
              <a:gd name="T7" fmla="*/ 0 h 5651"/>
              <a:gd name="T8" fmla="*/ 0 w 3209"/>
              <a:gd name="T9" fmla="*/ 5192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9" h="5651">
                <a:moveTo>
                  <a:pt x="0" y="5192"/>
                </a:moveTo>
                <a:lnTo>
                  <a:pt x="1279" y="5650"/>
                </a:lnTo>
                <a:lnTo>
                  <a:pt x="3208" y="458"/>
                </a:lnTo>
                <a:lnTo>
                  <a:pt x="1928" y="0"/>
                </a:lnTo>
                <a:lnTo>
                  <a:pt x="0" y="5192"/>
                </a:lnTo>
              </a:path>
            </a:pathLst>
          </a:custGeom>
          <a:solidFill>
            <a:srgbClr val="19B0B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Freeform 186"/>
          <p:cNvSpPr>
            <a:spLocks noChangeArrowheads="1"/>
          </p:cNvSpPr>
          <p:nvPr/>
        </p:nvSpPr>
        <p:spPr bwMode="auto">
          <a:xfrm>
            <a:off x="914400" y="4935207"/>
            <a:ext cx="347662" cy="222250"/>
          </a:xfrm>
          <a:custGeom>
            <a:avLst/>
            <a:gdLst>
              <a:gd name="T0" fmla="*/ 0 w 899"/>
              <a:gd name="T1" fmla="*/ 38 h 574"/>
              <a:gd name="T2" fmla="*/ 0 w 899"/>
              <a:gd name="T3" fmla="*/ 38 h 574"/>
              <a:gd name="T4" fmla="*/ 592 w 899"/>
              <a:gd name="T5" fmla="*/ 0 h 574"/>
              <a:gd name="T6" fmla="*/ 687 w 899"/>
              <a:gd name="T7" fmla="*/ 76 h 574"/>
              <a:gd name="T8" fmla="*/ 898 w 899"/>
              <a:gd name="T9" fmla="*/ 573 h 574"/>
              <a:gd name="T10" fmla="*/ 0 w 899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74">
                <a:moveTo>
                  <a:pt x="0" y="38"/>
                </a:moveTo>
                <a:lnTo>
                  <a:pt x="0" y="38"/>
                </a:lnTo>
                <a:cubicBezTo>
                  <a:pt x="592" y="0"/>
                  <a:pt x="592" y="0"/>
                  <a:pt x="592" y="0"/>
                </a:cubicBezTo>
                <a:cubicBezTo>
                  <a:pt x="592" y="0"/>
                  <a:pt x="668" y="0"/>
                  <a:pt x="687" y="76"/>
                </a:cubicBezTo>
                <a:cubicBezTo>
                  <a:pt x="898" y="573"/>
                  <a:pt x="898" y="573"/>
                  <a:pt x="898" y="573"/>
                </a:cubicBezTo>
                <a:lnTo>
                  <a:pt x="0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Freeform 187"/>
          <p:cNvSpPr>
            <a:spLocks noChangeArrowheads="1"/>
          </p:cNvSpPr>
          <p:nvPr/>
        </p:nvSpPr>
        <p:spPr bwMode="auto">
          <a:xfrm>
            <a:off x="582612" y="4763757"/>
            <a:ext cx="273050" cy="177800"/>
          </a:xfrm>
          <a:custGeom>
            <a:avLst/>
            <a:gdLst>
              <a:gd name="T0" fmla="*/ 286 w 707"/>
              <a:gd name="T1" fmla="*/ 0 h 459"/>
              <a:gd name="T2" fmla="*/ 286 w 707"/>
              <a:gd name="T3" fmla="*/ 0 h 459"/>
              <a:gd name="T4" fmla="*/ 38 w 707"/>
              <a:gd name="T5" fmla="*/ 153 h 459"/>
              <a:gd name="T6" fmla="*/ 267 w 707"/>
              <a:gd name="T7" fmla="*/ 439 h 459"/>
              <a:gd name="T8" fmla="*/ 706 w 707"/>
              <a:gd name="T9" fmla="*/ 458 h 459"/>
              <a:gd name="T10" fmla="*/ 286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286" y="0"/>
                </a:moveTo>
                <a:lnTo>
                  <a:pt x="286" y="0"/>
                </a:lnTo>
                <a:cubicBezTo>
                  <a:pt x="286" y="0"/>
                  <a:pt x="0" y="0"/>
                  <a:pt x="38" y="153"/>
                </a:cubicBezTo>
                <a:cubicBezTo>
                  <a:pt x="38" y="153"/>
                  <a:pt x="76" y="420"/>
                  <a:pt x="267" y="439"/>
                </a:cubicBezTo>
                <a:cubicBezTo>
                  <a:pt x="706" y="458"/>
                  <a:pt x="706" y="458"/>
                  <a:pt x="706" y="458"/>
                </a:cubicBezTo>
                <a:lnTo>
                  <a:pt x="286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Freeform 188"/>
          <p:cNvSpPr>
            <a:spLocks noChangeArrowheads="1"/>
          </p:cNvSpPr>
          <p:nvPr/>
        </p:nvSpPr>
        <p:spPr bwMode="auto">
          <a:xfrm>
            <a:off x="995362" y="5665457"/>
            <a:ext cx="438150" cy="254000"/>
          </a:xfrm>
          <a:custGeom>
            <a:avLst/>
            <a:gdLst>
              <a:gd name="T0" fmla="*/ 0 w 1128"/>
              <a:gd name="T1" fmla="*/ 287 h 651"/>
              <a:gd name="T2" fmla="*/ 134 w 1128"/>
              <a:gd name="T3" fmla="*/ 650 h 651"/>
              <a:gd name="T4" fmla="*/ 1127 w 1128"/>
              <a:gd name="T5" fmla="*/ 306 h 651"/>
              <a:gd name="T6" fmla="*/ 993 w 1128"/>
              <a:gd name="T7" fmla="*/ 0 h 651"/>
              <a:gd name="T8" fmla="*/ 0 w 1128"/>
              <a:gd name="T9" fmla="*/ 287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651">
                <a:moveTo>
                  <a:pt x="0" y="287"/>
                </a:moveTo>
                <a:lnTo>
                  <a:pt x="134" y="650"/>
                </a:lnTo>
                <a:lnTo>
                  <a:pt x="1127" y="306"/>
                </a:lnTo>
                <a:lnTo>
                  <a:pt x="993" y="0"/>
                </a:lnTo>
                <a:lnTo>
                  <a:pt x="0" y="28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Freeform 189"/>
          <p:cNvSpPr>
            <a:spLocks noChangeArrowheads="1"/>
          </p:cNvSpPr>
          <p:nvPr/>
        </p:nvSpPr>
        <p:spPr bwMode="auto">
          <a:xfrm>
            <a:off x="847725" y="4757407"/>
            <a:ext cx="733425" cy="1079500"/>
          </a:xfrm>
          <a:custGeom>
            <a:avLst/>
            <a:gdLst>
              <a:gd name="T0" fmla="*/ 1776 w 1892"/>
              <a:gd name="T1" fmla="*/ 1050 h 2788"/>
              <a:gd name="T2" fmla="*/ 1776 w 1892"/>
              <a:gd name="T3" fmla="*/ 1050 h 2788"/>
              <a:gd name="T4" fmla="*/ 1146 w 1892"/>
              <a:gd name="T5" fmla="*/ 134 h 2788"/>
              <a:gd name="T6" fmla="*/ 917 w 1892"/>
              <a:gd name="T7" fmla="*/ 0 h 2788"/>
              <a:gd name="T8" fmla="*/ 840 w 1892"/>
              <a:gd name="T9" fmla="*/ 0 h 2788"/>
              <a:gd name="T10" fmla="*/ 840 w 1892"/>
              <a:gd name="T11" fmla="*/ 0 h 2788"/>
              <a:gd name="T12" fmla="*/ 821 w 1892"/>
              <a:gd name="T13" fmla="*/ 0 h 2788"/>
              <a:gd name="T14" fmla="*/ 821 w 1892"/>
              <a:gd name="T15" fmla="*/ 859 h 2788"/>
              <a:gd name="T16" fmla="*/ 821 w 1892"/>
              <a:gd name="T17" fmla="*/ 878 h 2788"/>
              <a:gd name="T18" fmla="*/ 859 w 1892"/>
              <a:gd name="T19" fmla="*/ 821 h 2788"/>
              <a:gd name="T20" fmla="*/ 878 w 1892"/>
              <a:gd name="T21" fmla="*/ 821 h 2788"/>
              <a:gd name="T22" fmla="*/ 1070 w 1892"/>
              <a:gd name="T23" fmla="*/ 1031 h 2788"/>
              <a:gd name="T24" fmla="*/ 821 w 1892"/>
              <a:gd name="T25" fmla="*/ 1603 h 2788"/>
              <a:gd name="T26" fmla="*/ 821 w 1892"/>
              <a:gd name="T27" fmla="*/ 1680 h 2788"/>
              <a:gd name="T28" fmla="*/ 592 w 1892"/>
              <a:gd name="T29" fmla="*/ 1699 h 2788"/>
              <a:gd name="T30" fmla="*/ 248 w 1892"/>
              <a:gd name="T31" fmla="*/ 1871 h 2788"/>
              <a:gd name="T32" fmla="*/ 0 w 1892"/>
              <a:gd name="T33" fmla="*/ 2005 h 2788"/>
              <a:gd name="T34" fmla="*/ 0 w 1892"/>
              <a:gd name="T35" fmla="*/ 2081 h 2788"/>
              <a:gd name="T36" fmla="*/ 38 w 1892"/>
              <a:gd name="T37" fmla="*/ 2138 h 2788"/>
              <a:gd name="T38" fmla="*/ 38 w 1892"/>
              <a:gd name="T39" fmla="*/ 2138 h 2788"/>
              <a:gd name="T40" fmla="*/ 440 w 1892"/>
              <a:gd name="T41" fmla="*/ 2787 h 2788"/>
              <a:gd name="T42" fmla="*/ 1432 w 1892"/>
              <a:gd name="T43" fmla="*/ 2463 h 2788"/>
              <a:gd name="T44" fmla="*/ 1833 w 1892"/>
              <a:gd name="T45" fmla="*/ 1355 h 2788"/>
              <a:gd name="T46" fmla="*/ 1776 w 1892"/>
              <a:gd name="T47" fmla="*/ 1050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2" h="2788">
                <a:moveTo>
                  <a:pt x="1776" y="1050"/>
                </a:moveTo>
                <a:lnTo>
                  <a:pt x="1776" y="1050"/>
                </a:lnTo>
                <a:cubicBezTo>
                  <a:pt x="1146" y="134"/>
                  <a:pt x="1146" y="134"/>
                  <a:pt x="1146" y="134"/>
                </a:cubicBezTo>
                <a:cubicBezTo>
                  <a:pt x="1088" y="38"/>
                  <a:pt x="993" y="19"/>
                  <a:pt x="917" y="0"/>
                </a:cubicBezTo>
                <a:cubicBezTo>
                  <a:pt x="840" y="0"/>
                  <a:pt x="840" y="0"/>
                  <a:pt x="840" y="0"/>
                </a:cubicBezTo>
                <a:lnTo>
                  <a:pt x="840" y="0"/>
                </a:lnTo>
                <a:cubicBezTo>
                  <a:pt x="821" y="0"/>
                  <a:pt x="821" y="0"/>
                  <a:pt x="821" y="0"/>
                </a:cubicBezTo>
                <a:cubicBezTo>
                  <a:pt x="821" y="859"/>
                  <a:pt x="821" y="859"/>
                  <a:pt x="821" y="859"/>
                </a:cubicBezTo>
                <a:cubicBezTo>
                  <a:pt x="821" y="878"/>
                  <a:pt x="821" y="878"/>
                  <a:pt x="821" y="878"/>
                </a:cubicBezTo>
                <a:cubicBezTo>
                  <a:pt x="859" y="821"/>
                  <a:pt x="859" y="821"/>
                  <a:pt x="859" y="821"/>
                </a:cubicBezTo>
                <a:cubicBezTo>
                  <a:pt x="878" y="821"/>
                  <a:pt x="878" y="821"/>
                  <a:pt x="878" y="821"/>
                </a:cubicBezTo>
                <a:cubicBezTo>
                  <a:pt x="878" y="821"/>
                  <a:pt x="1012" y="974"/>
                  <a:pt x="1070" y="1031"/>
                </a:cubicBezTo>
                <a:cubicBezTo>
                  <a:pt x="1107" y="1355"/>
                  <a:pt x="974" y="1527"/>
                  <a:pt x="821" y="1603"/>
                </a:cubicBezTo>
                <a:cubicBezTo>
                  <a:pt x="821" y="1680"/>
                  <a:pt x="821" y="1680"/>
                  <a:pt x="821" y="1680"/>
                </a:cubicBezTo>
                <a:cubicBezTo>
                  <a:pt x="592" y="1699"/>
                  <a:pt x="592" y="1699"/>
                  <a:pt x="592" y="1699"/>
                </a:cubicBezTo>
                <a:cubicBezTo>
                  <a:pt x="592" y="1699"/>
                  <a:pt x="248" y="1852"/>
                  <a:pt x="248" y="1871"/>
                </a:cubicBezTo>
                <a:cubicBezTo>
                  <a:pt x="229" y="1871"/>
                  <a:pt x="0" y="2005"/>
                  <a:pt x="0" y="2005"/>
                </a:cubicBezTo>
                <a:cubicBezTo>
                  <a:pt x="0" y="2081"/>
                  <a:pt x="0" y="2081"/>
                  <a:pt x="0" y="2081"/>
                </a:cubicBezTo>
                <a:cubicBezTo>
                  <a:pt x="38" y="2138"/>
                  <a:pt x="38" y="2138"/>
                  <a:pt x="38" y="2138"/>
                </a:cubicBezTo>
                <a:lnTo>
                  <a:pt x="38" y="2138"/>
                </a:lnTo>
                <a:cubicBezTo>
                  <a:pt x="440" y="2787"/>
                  <a:pt x="440" y="2787"/>
                  <a:pt x="440" y="2787"/>
                </a:cubicBezTo>
                <a:cubicBezTo>
                  <a:pt x="1432" y="2463"/>
                  <a:pt x="1432" y="2463"/>
                  <a:pt x="1432" y="2463"/>
                </a:cubicBezTo>
                <a:cubicBezTo>
                  <a:pt x="1833" y="1355"/>
                  <a:pt x="1833" y="1355"/>
                  <a:pt x="1833" y="1355"/>
                </a:cubicBezTo>
                <a:cubicBezTo>
                  <a:pt x="1891" y="1203"/>
                  <a:pt x="1776" y="1050"/>
                  <a:pt x="1776" y="1050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Freeform 190"/>
          <p:cNvSpPr>
            <a:spLocks noChangeArrowheads="1"/>
          </p:cNvSpPr>
          <p:nvPr/>
        </p:nvSpPr>
        <p:spPr bwMode="auto">
          <a:xfrm>
            <a:off x="255587" y="3793794"/>
            <a:ext cx="1776413" cy="1497013"/>
          </a:xfrm>
          <a:custGeom>
            <a:avLst/>
            <a:gdLst>
              <a:gd name="T0" fmla="*/ 4582 w 4583"/>
              <a:gd name="T1" fmla="*/ 2558 h 3857"/>
              <a:gd name="T2" fmla="*/ 4582 w 4583"/>
              <a:gd name="T3" fmla="*/ 2558 h 3857"/>
              <a:gd name="T4" fmla="*/ 3952 w 4583"/>
              <a:gd name="T5" fmla="*/ 2215 h 3857"/>
              <a:gd name="T6" fmla="*/ 3971 w 4583"/>
              <a:gd name="T7" fmla="*/ 1928 h 3857"/>
              <a:gd name="T8" fmla="*/ 1986 w 4583"/>
              <a:gd name="T9" fmla="*/ 0 h 3857"/>
              <a:gd name="T10" fmla="*/ 0 w 4583"/>
              <a:gd name="T11" fmla="*/ 1928 h 3857"/>
              <a:gd name="T12" fmla="*/ 1986 w 4583"/>
              <a:gd name="T13" fmla="*/ 3856 h 3857"/>
              <a:gd name="T14" fmla="*/ 3837 w 4583"/>
              <a:gd name="T15" fmla="*/ 2634 h 3857"/>
              <a:gd name="T16" fmla="*/ 4582 w 4583"/>
              <a:gd name="T17" fmla="*/ 2558 h 3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3" h="3857">
                <a:moveTo>
                  <a:pt x="4582" y="2558"/>
                </a:moveTo>
                <a:lnTo>
                  <a:pt x="4582" y="2558"/>
                </a:lnTo>
                <a:cubicBezTo>
                  <a:pt x="4411" y="2520"/>
                  <a:pt x="4162" y="2367"/>
                  <a:pt x="3952" y="2215"/>
                </a:cubicBezTo>
                <a:cubicBezTo>
                  <a:pt x="3952" y="2119"/>
                  <a:pt x="3971" y="2024"/>
                  <a:pt x="3971" y="1928"/>
                </a:cubicBezTo>
                <a:cubicBezTo>
                  <a:pt x="3971" y="859"/>
                  <a:pt x="3074" y="0"/>
                  <a:pt x="1986" y="0"/>
                </a:cubicBezTo>
                <a:cubicBezTo>
                  <a:pt x="897" y="0"/>
                  <a:pt x="0" y="859"/>
                  <a:pt x="0" y="1928"/>
                </a:cubicBezTo>
                <a:cubicBezTo>
                  <a:pt x="0" y="2997"/>
                  <a:pt x="897" y="3856"/>
                  <a:pt x="1986" y="3856"/>
                </a:cubicBezTo>
                <a:cubicBezTo>
                  <a:pt x="2826" y="3856"/>
                  <a:pt x="3551" y="3341"/>
                  <a:pt x="3837" y="2634"/>
                </a:cubicBezTo>
                <a:cubicBezTo>
                  <a:pt x="4315" y="2654"/>
                  <a:pt x="4582" y="2558"/>
                  <a:pt x="4582" y="2558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Freeform 191"/>
          <p:cNvSpPr>
            <a:spLocks noChangeArrowheads="1"/>
          </p:cNvSpPr>
          <p:nvPr/>
        </p:nvSpPr>
        <p:spPr bwMode="auto">
          <a:xfrm>
            <a:off x="649287" y="4859007"/>
            <a:ext cx="555625" cy="704850"/>
          </a:xfrm>
          <a:custGeom>
            <a:avLst/>
            <a:gdLst>
              <a:gd name="T0" fmla="*/ 1432 w 1433"/>
              <a:gd name="T1" fmla="*/ 1375 h 1815"/>
              <a:gd name="T2" fmla="*/ 1432 w 1433"/>
              <a:gd name="T3" fmla="*/ 1375 h 1815"/>
              <a:gd name="T4" fmla="*/ 1413 w 1433"/>
              <a:gd name="T5" fmla="*/ 1280 h 1815"/>
              <a:gd name="T6" fmla="*/ 859 w 1433"/>
              <a:gd name="T7" fmla="*/ 1146 h 1815"/>
              <a:gd name="T8" fmla="*/ 859 w 1433"/>
              <a:gd name="T9" fmla="*/ 1146 h 1815"/>
              <a:gd name="T10" fmla="*/ 534 w 1433"/>
              <a:gd name="T11" fmla="*/ 210 h 1815"/>
              <a:gd name="T12" fmla="*/ 210 w 1433"/>
              <a:gd name="T13" fmla="*/ 58 h 1815"/>
              <a:gd name="T14" fmla="*/ 38 w 1433"/>
              <a:gd name="T15" fmla="*/ 382 h 1815"/>
              <a:gd name="T16" fmla="*/ 515 w 1433"/>
              <a:gd name="T17" fmla="*/ 1814 h 1815"/>
              <a:gd name="T18" fmla="*/ 1011 w 1433"/>
              <a:gd name="T19" fmla="*/ 1642 h 1815"/>
              <a:gd name="T20" fmla="*/ 1011 w 1433"/>
              <a:gd name="T21" fmla="*/ 1604 h 1815"/>
              <a:gd name="T22" fmla="*/ 1279 w 1433"/>
              <a:gd name="T23" fmla="*/ 1509 h 1815"/>
              <a:gd name="T24" fmla="*/ 1432 w 1433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815">
                <a:moveTo>
                  <a:pt x="1432" y="1375"/>
                </a:moveTo>
                <a:lnTo>
                  <a:pt x="1432" y="1375"/>
                </a:lnTo>
                <a:cubicBezTo>
                  <a:pt x="1413" y="1280"/>
                  <a:pt x="1413" y="1280"/>
                  <a:pt x="1413" y="1280"/>
                </a:cubicBezTo>
                <a:cubicBezTo>
                  <a:pt x="1069" y="1470"/>
                  <a:pt x="859" y="1146"/>
                  <a:pt x="859" y="1146"/>
                </a:cubicBezTo>
                <a:lnTo>
                  <a:pt x="859" y="1146"/>
                </a:lnTo>
                <a:cubicBezTo>
                  <a:pt x="534" y="210"/>
                  <a:pt x="534" y="210"/>
                  <a:pt x="534" y="210"/>
                </a:cubicBezTo>
                <a:cubicBezTo>
                  <a:pt x="496" y="77"/>
                  <a:pt x="344" y="0"/>
                  <a:pt x="210" y="58"/>
                </a:cubicBezTo>
                <a:cubicBezTo>
                  <a:pt x="57" y="96"/>
                  <a:pt x="0" y="248"/>
                  <a:pt x="38" y="382"/>
                </a:cubicBezTo>
                <a:cubicBezTo>
                  <a:pt x="515" y="1814"/>
                  <a:pt x="515" y="1814"/>
                  <a:pt x="515" y="1814"/>
                </a:cubicBezTo>
                <a:cubicBezTo>
                  <a:pt x="1011" y="1642"/>
                  <a:pt x="1011" y="1642"/>
                  <a:pt x="1011" y="1642"/>
                </a:cubicBezTo>
                <a:cubicBezTo>
                  <a:pt x="1011" y="1604"/>
                  <a:pt x="1011" y="1604"/>
                  <a:pt x="1011" y="1604"/>
                </a:cubicBezTo>
                <a:cubicBezTo>
                  <a:pt x="1126" y="1566"/>
                  <a:pt x="1279" y="1528"/>
                  <a:pt x="1279" y="1509"/>
                </a:cubicBezTo>
                <a:cubicBezTo>
                  <a:pt x="1298" y="1509"/>
                  <a:pt x="1432" y="1375"/>
                  <a:pt x="1432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Freeform 192"/>
          <p:cNvSpPr>
            <a:spLocks noChangeArrowheads="1"/>
          </p:cNvSpPr>
          <p:nvPr/>
        </p:nvSpPr>
        <p:spPr bwMode="auto">
          <a:xfrm>
            <a:off x="847725" y="5563857"/>
            <a:ext cx="214312" cy="266700"/>
          </a:xfrm>
          <a:custGeom>
            <a:avLst/>
            <a:gdLst>
              <a:gd name="T0" fmla="*/ 440 w 555"/>
              <a:gd name="T1" fmla="*/ 688 h 689"/>
              <a:gd name="T2" fmla="*/ 440 w 555"/>
              <a:gd name="T3" fmla="*/ 688 h 689"/>
              <a:gd name="T4" fmla="*/ 554 w 555"/>
              <a:gd name="T5" fmla="*/ 496 h 689"/>
              <a:gd name="T6" fmla="*/ 248 w 555"/>
              <a:gd name="T7" fmla="*/ 133 h 689"/>
              <a:gd name="T8" fmla="*/ 0 w 555"/>
              <a:gd name="T9" fmla="*/ 0 h 689"/>
              <a:gd name="T10" fmla="*/ 440 w 555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9">
                <a:moveTo>
                  <a:pt x="440" y="688"/>
                </a:moveTo>
                <a:lnTo>
                  <a:pt x="440" y="688"/>
                </a:lnTo>
                <a:cubicBezTo>
                  <a:pt x="554" y="496"/>
                  <a:pt x="554" y="496"/>
                  <a:pt x="554" y="496"/>
                </a:cubicBezTo>
                <a:cubicBezTo>
                  <a:pt x="248" y="133"/>
                  <a:pt x="248" y="133"/>
                  <a:pt x="248" y="13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53" y="363"/>
                  <a:pt x="440" y="688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Freeform 193"/>
          <p:cNvSpPr>
            <a:spLocks noChangeArrowheads="1"/>
          </p:cNvSpPr>
          <p:nvPr/>
        </p:nvSpPr>
        <p:spPr bwMode="auto">
          <a:xfrm>
            <a:off x="677862" y="4903457"/>
            <a:ext cx="161925" cy="155575"/>
          </a:xfrm>
          <a:custGeom>
            <a:avLst/>
            <a:gdLst>
              <a:gd name="T0" fmla="*/ 248 w 421"/>
              <a:gd name="T1" fmla="*/ 362 h 402"/>
              <a:gd name="T2" fmla="*/ 248 w 421"/>
              <a:gd name="T3" fmla="*/ 362 h 402"/>
              <a:gd name="T4" fmla="*/ 19 w 421"/>
              <a:gd name="T5" fmla="*/ 248 h 402"/>
              <a:gd name="T6" fmla="*/ 172 w 421"/>
              <a:gd name="T7" fmla="*/ 19 h 402"/>
              <a:gd name="T8" fmla="*/ 401 w 421"/>
              <a:gd name="T9" fmla="*/ 152 h 402"/>
              <a:gd name="T10" fmla="*/ 248 w 421"/>
              <a:gd name="T11" fmla="*/ 36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02">
                <a:moveTo>
                  <a:pt x="248" y="362"/>
                </a:moveTo>
                <a:lnTo>
                  <a:pt x="248" y="362"/>
                </a:lnTo>
                <a:cubicBezTo>
                  <a:pt x="153" y="401"/>
                  <a:pt x="38" y="344"/>
                  <a:pt x="19" y="248"/>
                </a:cubicBezTo>
                <a:cubicBezTo>
                  <a:pt x="0" y="133"/>
                  <a:pt x="76" y="38"/>
                  <a:pt x="172" y="19"/>
                </a:cubicBezTo>
                <a:cubicBezTo>
                  <a:pt x="287" y="0"/>
                  <a:pt x="382" y="57"/>
                  <a:pt x="401" y="152"/>
                </a:cubicBezTo>
                <a:cubicBezTo>
                  <a:pt x="420" y="248"/>
                  <a:pt x="363" y="344"/>
                  <a:pt x="248" y="36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94"/>
          <p:cNvSpPr>
            <a:spLocks noChangeArrowheads="1"/>
          </p:cNvSpPr>
          <p:nvPr/>
        </p:nvSpPr>
        <p:spPr bwMode="auto">
          <a:xfrm>
            <a:off x="684212" y="4947907"/>
            <a:ext cx="171450" cy="120650"/>
          </a:xfrm>
          <a:custGeom>
            <a:avLst/>
            <a:gdLst>
              <a:gd name="T0" fmla="*/ 0 w 440"/>
              <a:gd name="T1" fmla="*/ 134 h 307"/>
              <a:gd name="T2" fmla="*/ 57 w 440"/>
              <a:gd name="T3" fmla="*/ 306 h 307"/>
              <a:gd name="T4" fmla="*/ 439 w 440"/>
              <a:gd name="T5" fmla="*/ 211 h 307"/>
              <a:gd name="T6" fmla="*/ 382 w 440"/>
              <a:gd name="T7" fmla="*/ 0 h 307"/>
              <a:gd name="T8" fmla="*/ 0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0" y="134"/>
                </a:moveTo>
                <a:lnTo>
                  <a:pt x="57" y="306"/>
                </a:lnTo>
                <a:lnTo>
                  <a:pt x="439" y="211"/>
                </a:lnTo>
                <a:lnTo>
                  <a:pt x="382" y="0"/>
                </a:lnTo>
                <a:lnTo>
                  <a:pt x="0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Freeform 195"/>
          <p:cNvSpPr>
            <a:spLocks noChangeArrowheads="1"/>
          </p:cNvSpPr>
          <p:nvPr/>
        </p:nvSpPr>
        <p:spPr bwMode="auto">
          <a:xfrm>
            <a:off x="1002506" y="5792457"/>
            <a:ext cx="1243013" cy="2198687"/>
          </a:xfrm>
          <a:custGeom>
            <a:avLst/>
            <a:gdLst>
              <a:gd name="T0" fmla="*/ 3207 w 3208"/>
              <a:gd name="T1" fmla="*/ 5192 h 5670"/>
              <a:gd name="T2" fmla="*/ 1928 w 3208"/>
              <a:gd name="T3" fmla="*/ 5669 h 5670"/>
              <a:gd name="T4" fmla="*/ 0 w 3208"/>
              <a:gd name="T5" fmla="*/ 458 h 5670"/>
              <a:gd name="T6" fmla="*/ 1279 w 3208"/>
              <a:gd name="T7" fmla="*/ 0 h 5670"/>
              <a:gd name="T8" fmla="*/ 3207 w 3208"/>
              <a:gd name="T9" fmla="*/ 5192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8" h="5670">
                <a:moveTo>
                  <a:pt x="3207" y="5192"/>
                </a:moveTo>
                <a:lnTo>
                  <a:pt x="1928" y="5669"/>
                </a:lnTo>
                <a:lnTo>
                  <a:pt x="0" y="458"/>
                </a:lnTo>
                <a:lnTo>
                  <a:pt x="1279" y="0"/>
                </a:lnTo>
                <a:lnTo>
                  <a:pt x="3207" y="5192"/>
                </a:lnTo>
              </a:path>
            </a:pathLst>
          </a:custGeom>
          <a:solidFill>
            <a:srgbClr val="424243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TextBox 2"/>
          <p:cNvSpPr txBox="1"/>
          <p:nvPr/>
        </p:nvSpPr>
        <p:spPr>
          <a:xfrm>
            <a:off x="9015413" y="2174875"/>
            <a:ext cx="185737" cy="423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909" name="矩形 166"/>
          <p:cNvSpPr>
            <a:spLocks noChangeArrowheads="1"/>
          </p:cNvSpPr>
          <p:nvPr/>
        </p:nvSpPr>
        <p:spPr bwMode="auto">
          <a:xfrm>
            <a:off x="873124" y="908598"/>
            <a:ext cx="9655175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 数据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平台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Trustdata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公布了在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2019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月各大移动阅读平台的月活跃人数，其中掌阅拥有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5922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万用户是移动阅读类第一位，米读小说、七猫免费小说和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QQ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阅读的月活跃人数都超过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千万。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31910" name="TextBox 13"/>
          <p:cNvSpPr txBox="1">
            <a:spLocks noChangeArrowheads="1"/>
          </p:cNvSpPr>
          <p:nvPr/>
        </p:nvSpPr>
        <p:spPr bwMode="auto">
          <a:xfrm>
            <a:off x="10771982" y="2698111"/>
            <a:ext cx="8540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掌阅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1912" name="TextBox 13"/>
          <p:cNvSpPr txBox="1">
            <a:spLocks noChangeArrowheads="1"/>
          </p:cNvSpPr>
          <p:nvPr/>
        </p:nvSpPr>
        <p:spPr bwMode="auto">
          <a:xfrm>
            <a:off x="603250" y="4409744"/>
            <a:ext cx="977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QQ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阅读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69" name="矩形 166"/>
          <p:cNvSpPr>
            <a:spLocks noChangeArrowheads="1"/>
          </p:cNvSpPr>
          <p:nvPr/>
        </p:nvSpPr>
        <p:spPr bwMode="auto">
          <a:xfrm>
            <a:off x="491332" y="2174875"/>
            <a:ext cx="965517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掌阅主要的阅读内容类型为网络小说和漫画，比如都市、玄幻小说。掌阅也有一些出版的文学作品，一般是前几章免费，后面是付费内容。该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APP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有书本评分、书架、搜索、听书、无线传书等功能，阅读界面模拟实体书翻页动效。但是名著阅读是付费服务。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  <p:sp>
        <p:nvSpPr>
          <p:cNvPr id="170" name="矩形 166"/>
          <p:cNvSpPr>
            <a:spLocks noChangeArrowheads="1"/>
          </p:cNvSpPr>
          <p:nvPr/>
        </p:nvSpPr>
        <p:spPr bwMode="auto">
          <a:xfrm>
            <a:off x="2297113" y="3988749"/>
            <a:ext cx="733345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       QQ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阅读是腾讯旗下的一款移动阅读软件，其可供阅读的书本与掌阅的差不多，新用户有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10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天限定内容的免费阅读期。</a:t>
            </a:r>
            <a:r>
              <a:rPr lang="en-US" altLang="zh-CN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QQ</a:t>
            </a:r>
            <a:r>
              <a:rPr lang="zh-CN" altLang="en-US" dirty="0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itchFamily="34" charset="0"/>
              </a:rPr>
              <a:t>阅读同样有书本评分、书架、搜索、听书等功能，名著阅读也是付费内容。</a:t>
            </a:r>
            <a:endParaRPr lang="en-US" altLang="zh-CN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188" y="355600"/>
            <a:ext cx="254000" cy="254000"/>
          </a:xfrm>
          <a:prstGeom prst="rect">
            <a:avLst/>
          </a:prstGeom>
          <a:solidFill>
            <a:srgbClr val="00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47" name="文本框 4"/>
          <p:cNvSpPr txBox="1">
            <a:spLocks noChangeArrowheads="1"/>
          </p:cNvSpPr>
          <p:nvPr/>
        </p:nvSpPr>
        <p:spPr bwMode="auto">
          <a:xfrm>
            <a:off x="685800" y="282575"/>
            <a:ext cx="265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同类软件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8668544" y="6215217"/>
            <a:ext cx="284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C5473FCC-F294-4137-A0CE-FDD38396588E}" type="slidenum">
              <a:rPr lang="en-US" altLang="zh-CN" smtClean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pPr/>
              <a:t>8</a:t>
            </a:fld>
            <a:endParaRPr lang="en-US" altLang="zh-CN" smtClean="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6" name="Freeform 103"/>
          <p:cNvSpPr>
            <a:spLocks noChangeArrowheads="1"/>
          </p:cNvSpPr>
          <p:nvPr/>
        </p:nvSpPr>
        <p:spPr bwMode="auto">
          <a:xfrm>
            <a:off x="10776744" y="3255324"/>
            <a:ext cx="349250" cy="222250"/>
          </a:xfrm>
          <a:custGeom>
            <a:avLst/>
            <a:gdLst>
              <a:gd name="T0" fmla="*/ 897 w 898"/>
              <a:gd name="T1" fmla="*/ 38 h 574"/>
              <a:gd name="T2" fmla="*/ 897 w 898"/>
              <a:gd name="T3" fmla="*/ 38 h 574"/>
              <a:gd name="T4" fmla="*/ 305 w 898"/>
              <a:gd name="T5" fmla="*/ 0 h 574"/>
              <a:gd name="T6" fmla="*/ 210 w 898"/>
              <a:gd name="T7" fmla="*/ 77 h 574"/>
              <a:gd name="T8" fmla="*/ 0 w 898"/>
              <a:gd name="T9" fmla="*/ 573 h 574"/>
              <a:gd name="T10" fmla="*/ 897 w 898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8" h="574">
                <a:moveTo>
                  <a:pt x="897" y="38"/>
                </a:moveTo>
                <a:lnTo>
                  <a:pt x="897" y="38"/>
                </a:lnTo>
                <a:cubicBezTo>
                  <a:pt x="305" y="0"/>
                  <a:pt x="305" y="0"/>
                  <a:pt x="305" y="0"/>
                </a:cubicBezTo>
                <a:cubicBezTo>
                  <a:pt x="305" y="0"/>
                  <a:pt x="229" y="0"/>
                  <a:pt x="210" y="77"/>
                </a:cubicBezTo>
                <a:cubicBezTo>
                  <a:pt x="0" y="573"/>
                  <a:pt x="0" y="573"/>
                  <a:pt x="0" y="573"/>
                </a:cubicBezTo>
                <a:lnTo>
                  <a:pt x="897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104"/>
          <p:cNvSpPr>
            <a:spLocks noChangeArrowheads="1"/>
          </p:cNvSpPr>
          <p:nvPr/>
        </p:nvSpPr>
        <p:spPr bwMode="auto">
          <a:xfrm>
            <a:off x="11183144" y="3083874"/>
            <a:ext cx="274638" cy="177800"/>
          </a:xfrm>
          <a:custGeom>
            <a:avLst/>
            <a:gdLst>
              <a:gd name="T0" fmla="*/ 420 w 707"/>
              <a:gd name="T1" fmla="*/ 0 h 459"/>
              <a:gd name="T2" fmla="*/ 420 w 707"/>
              <a:gd name="T3" fmla="*/ 0 h 459"/>
              <a:gd name="T4" fmla="*/ 668 w 707"/>
              <a:gd name="T5" fmla="*/ 153 h 459"/>
              <a:gd name="T6" fmla="*/ 439 w 707"/>
              <a:gd name="T7" fmla="*/ 439 h 459"/>
              <a:gd name="T8" fmla="*/ 0 w 707"/>
              <a:gd name="T9" fmla="*/ 458 h 459"/>
              <a:gd name="T10" fmla="*/ 420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420" y="0"/>
                </a:moveTo>
                <a:lnTo>
                  <a:pt x="420" y="0"/>
                </a:lnTo>
                <a:cubicBezTo>
                  <a:pt x="420" y="0"/>
                  <a:pt x="706" y="0"/>
                  <a:pt x="668" y="153"/>
                </a:cubicBezTo>
                <a:cubicBezTo>
                  <a:pt x="668" y="153"/>
                  <a:pt x="630" y="420"/>
                  <a:pt x="439" y="439"/>
                </a:cubicBezTo>
                <a:cubicBezTo>
                  <a:pt x="0" y="458"/>
                  <a:pt x="0" y="458"/>
                  <a:pt x="0" y="458"/>
                </a:cubicBezTo>
                <a:lnTo>
                  <a:pt x="420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105"/>
          <p:cNvSpPr>
            <a:spLocks noChangeArrowheads="1"/>
          </p:cNvSpPr>
          <p:nvPr/>
        </p:nvSpPr>
        <p:spPr bwMode="auto">
          <a:xfrm>
            <a:off x="10614819" y="3988749"/>
            <a:ext cx="428625" cy="250825"/>
          </a:xfrm>
          <a:custGeom>
            <a:avLst/>
            <a:gdLst>
              <a:gd name="T0" fmla="*/ 1107 w 1108"/>
              <a:gd name="T1" fmla="*/ 285 h 649"/>
              <a:gd name="T2" fmla="*/ 973 w 1108"/>
              <a:gd name="T3" fmla="*/ 648 h 649"/>
              <a:gd name="T4" fmla="*/ 0 w 1108"/>
              <a:gd name="T5" fmla="*/ 305 h 649"/>
              <a:gd name="T6" fmla="*/ 114 w 1108"/>
              <a:gd name="T7" fmla="*/ 0 h 649"/>
              <a:gd name="T8" fmla="*/ 1107 w 1108"/>
              <a:gd name="T9" fmla="*/ 285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8" h="649">
                <a:moveTo>
                  <a:pt x="1107" y="285"/>
                </a:moveTo>
                <a:lnTo>
                  <a:pt x="973" y="648"/>
                </a:lnTo>
                <a:lnTo>
                  <a:pt x="0" y="305"/>
                </a:lnTo>
                <a:lnTo>
                  <a:pt x="114" y="0"/>
                </a:lnTo>
                <a:lnTo>
                  <a:pt x="1107" y="28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106"/>
          <p:cNvSpPr>
            <a:spLocks noChangeArrowheads="1"/>
          </p:cNvSpPr>
          <p:nvPr/>
        </p:nvSpPr>
        <p:spPr bwMode="auto">
          <a:xfrm>
            <a:off x="10459244" y="3077524"/>
            <a:ext cx="733425" cy="1079500"/>
          </a:xfrm>
          <a:custGeom>
            <a:avLst/>
            <a:gdLst>
              <a:gd name="T0" fmla="*/ 114 w 1891"/>
              <a:gd name="T1" fmla="*/ 1031 h 2788"/>
              <a:gd name="T2" fmla="*/ 114 w 1891"/>
              <a:gd name="T3" fmla="*/ 1031 h 2788"/>
              <a:gd name="T4" fmla="*/ 744 w 1891"/>
              <a:gd name="T5" fmla="*/ 114 h 2788"/>
              <a:gd name="T6" fmla="*/ 974 w 1891"/>
              <a:gd name="T7" fmla="*/ 0 h 2788"/>
              <a:gd name="T8" fmla="*/ 1050 w 1891"/>
              <a:gd name="T9" fmla="*/ 0 h 2788"/>
              <a:gd name="T10" fmla="*/ 1050 w 1891"/>
              <a:gd name="T11" fmla="*/ 0 h 2788"/>
              <a:gd name="T12" fmla="*/ 1069 w 1891"/>
              <a:gd name="T13" fmla="*/ 0 h 2788"/>
              <a:gd name="T14" fmla="*/ 1069 w 1891"/>
              <a:gd name="T15" fmla="*/ 859 h 2788"/>
              <a:gd name="T16" fmla="*/ 1069 w 1891"/>
              <a:gd name="T17" fmla="*/ 859 h 2788"/>
              <a:gd name="T18" fmla="*/ 1031 w 1891"/>
              <a:gd name="T19" fmla="*/ 802 h 2788"/>
              <a:gd name="T20" fmla="*/ 1012 w 1891"/>
              <a:gd name="T21" fmla="*/ 821 h 2788"/>
              <a:gd name="T22" fmla="*/ 821 w 1891"/>
              <a:gd name="T23" fmla="*/ 1031 h 2788"/>
              <a:gd name="T24" fmla="*/ 1069 w 1891"/>
              <a:gd name="T25" fmla="*/ 1585 h 2788"/>
              <a:gd name="T26" fmla="*/ 1069 w 1891"/>
              <a:gd name="T27" fmla="*/ 1661 h 2788"/>
              <a:gd name="T28" fmla="*/ 1298 w 1891"/>
              <a:gd name="T29" fmla="*/ 1680 h 2788"/>
              <a:gd name="T30" fmla="*/ 1642 w 1891"/>
              <a:gd name="T31" fmla="*/ 1871 h 2788"/>
              <a:gd name="T32" fmla="*/ 1890 w 1891"/>
              <a:gd name="T33" fmla="*/ 1986 h 2788"/>
              <a:gd name="T34" fmla="*/ 1890 w 1891"/>
              <a:gd name="T35" fmla="*/ 2081 h 2788"/>
              <a:gd name="T36" fmla="*/ 1852 w 1891"/>
              <a:gd name="T37" fmla="*/ 2138 h 2788"/>
              <a:gd name="T38" fmla="*/ 1852 w 1891"/>
              <a:gd name="T39" fmla="*/ 2138 h 2788"/>
              <a:gd name="T40" fmla="*/ 1451 w 1891"/>
              <a:gd name="T41" fmla="*/ 2787 h 2788"/>
              <a:gd name="T42" fmla="*/ 458 w 1891"/>
              <a:gd name="T43" fmla="*/ 2463 h 2788"/>
              <a:gd name="T44" fmla="*/ 57 w 1891"/>
              <a:gd name="T45" fmla="*/ 1356 h 2788"/>
              <a:gd name="T46" fmla="*/ 114 w 1891"/>
              <a:gd name="T47" fmla="*/ 1031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1" h="2788">
                <a:moveTo>
                  <a:pt x="114" y="1031"/>
                </a:moveTo>
                <a:lnTo>
                  <a:pt x="114" y="1031"/>
                </a:lnTo>
                <a:cubicBezTo>
                  <a:pt x="744" y="114"/>
                  <a:pt x="744" y="114"/>
                  <a:pt x="744" y="114"/>
                </a:cubicBezTo>
                <a:cubicBezTo>
                  <a:pt x="802" y="38"/>
                  <a:pt x="897" y="0"/>
                  <a:pt x="974" y="0"/>
                </a:cubicBezTo>
                <a:cubicBezTo>
                  <a:pt x="1050" y="0"/>
                  <a:pt x="1050" y="0"/>
                  <a:pt x="1050" y="0"/>
                </a:cubicBezTo>
                <a:lnTo>
                  <a:pt x="1050" y="0"/>
                </a:lnTo>
                <a:cubicBezTo>
                  <a:pt x="1069" y="0"/>
                  <a:pt x="1069" y="0"/>
                  <a:pt x="1069" y="0"/>
                </a:cubicBezTo>
                <a:cubicBezTo>
                  <a:pt x="1069" y="859"/>
                  <a:pt x="1069" y="859"/>
                  <a:pt x="1069" y="859"/>
                </a:cubicBezTo>
                <a:lnTo>
                  <a:pt x="1069" y="859"/>
                </a:lnTo>
                <a:cubicBezTo>
                  <a:pt x="1031" y="802"/>
                  <a:pt x="1031" y="802"/>
                  <a:pt x="1031" y="802"/>
                </a:cubicBezTo>
                <a:cubicBezTo>
                  <a:pt x="1012" y="821"/>
                  <a:pt x="1012" y="821"/>
                  <a:pt x="1012" y="821"/>
                </a:cubicBezTo>
                <a:cubicBezTo>
                  <a:pt x="1012" y="821"/>
                  <a:pt x="878" y="974"/>
                  <a:pt x="821" y="1031"/>
                </a:cubicBezTo>
                <a:cubicBezTo>
                  <a:pt x="783" y="1356"/>
                  <a:pt x="916" y="1527"/>
                  <a:pt x="1069" y="1585"/>
                </a:cubicBezTo>
                <a:cubicBezTo>
                  <a:pt x="1069" y="1661"/>
                  <a:pt x="1069" y="1661"/>
                  <a:pt x="1069" y="1661"/>
                </a:cubicBezTo>
                <a:cubicBezTo>
                  <a:pt x="1298" y="1680"/>
                  <a:pt x="1298" y="1680"/>
                  <a:pt x="1298" y="1680"/>
                </a:cubicBezTo>
                <a:cubicBezTo>
                  <a:pt x="1298" y="1680"/>
                  <a:pt x="1642" y="1852"/>
                  <a:pt x="1642" y="1871"/>
                </a:cubicBezTo>
                <a:cubicBezTo>
                  <a:pt x="1661" y="1871"/>
                  <a:pt x="1890" y="1986"/>
                  <a:pt x="1890" y="1986"/>
                </a:cubicBezTo>
                <a:cubicBezTo>
                  <a:pt x="1890" y="2081"/>
                  <a:pt x="1890" y="2081"/>
                  <a:pt x="1890" y="2081"/>
                </a:cubicBezTo>
                <a:cubicBezTo>
                  <a:pt x="1852" y="2138"/>
                  <a:pt x="1852" y="2138"/>
                  <a:pt x="1852" y="2138"/>
                </a:cubicBezTo>
                <a:lnTo>
                  <a:pt x="1852" y="2138"/>
                </a:lnTo>
                <a:cubicBezTo>
                  <a:pt x="1451" y="2787"/>
                  <a:pt x="1451" y="2787"/>
                  <a:pt x="1451" y="2787"/>
                </a:cubicBezTo>
                <a:cubicBezTo>
                  <a:pt x="458" y="2463"/>
                  <a:pt x="458" y="2463"/>
                  <a:pt x="458" y="2463"/>
                </a:cubicBezTo>
                <a:cubicBezTo>
                  <a:pt x="57" y="1356"/>
                  <a:pt x="57" y="1356"/>
                  <a:pt x="57" y="1356"/>
                </a:cubicBezTo>
                <a:cubicBezTo>
                  <a:pt x="0" y="1203"/>
                  <a:pt x="114" y="1031"/>
                  <a:pt x="114" y="1031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107"/>
          <p:cNvSpPr>
            <a:spLocks noChangeArrowheads="1"/>
          </p:cNvSpPr>
          <p:nvPr/>
        </p:nvSpPr>
        <p:spPr bwMode="auto">
          <a:xfrm>
            <a:off x="10198894" y="2382199"/>
            <a:ext cx="1598613" cy="1000125"/>
          </a:xfrm>
          <a:custGeom>
            <a:avLst/>
            <a:gdLst>
              <a:gd name="T0" fmla="*/ 3780 w 4125"/>
              <a:gd name="T1" fmla="*/ 0 h 2579"/>
              <a:gd name="T2" fmla="*/ 3780 w 4125"/>
              <a:gd name="T3" fmla="*/ 0 h 2579"/>
              <a:gd name="T4" fmla="*/ 1164 w 4125"/>
              <a:gd name="T5" fmla="*/ 0 h 2579"/>
              <a:gd name="T6" fmla="*/ 820 w 4125"/>
              <a:gd name="T7" fmla="*/ 363 h 2579"/>
              <a:gd name="T8" fmla="*/ 820 w 4125"/>
              <a:gd name="T9" fmla="*/ 955 h 2579"/>
              <a:gd name="T10" fmla="*/ 0 w 4125"/>
              <a:gd name="T11" fmla="*/ 1242 h 2579"/>
              <a:gd name="T12" fmla="*/ 820 w 4125"/>
              <a:gd name="T13" fmla="*/ 1432 h 2579"/>
              <a:gd name="T14" fmla="*/ 820 w 4125"/>
              <a:gd name="T15" fmla="*/ 2234 h 2579"/>
              <a:gd name="T16" fmla="*/ 1164 w 4125"/>
              <a:gd name="T17" fmla="*/ 2578 h 2579"/>
              <a:gd name="T18" fmla="*/ 3780 w 4125"/>
              <a:gd name="T19" fmla="*/ 2578 h 2579"/>
              <a:gd name="T20" fmla="*/ 4124 w 4125"/>
              <a:gd name="T21" fmla="*/ 2234 h 2579"/>
              <a:gd name="T22" fmla="*/ 4124 w 4125"/>
              <a:gd name="T23" fmla="*/ 363 h 2579"/>
              <a:gd name="T24" fmla="*/ 3780 w 4125"/>
              <a:gd name="T25" fmla="*/ 0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25" h="2579">
                <a:moveTo>
                  <a:pt x="3780" y="0"/>
                </a:moveTo>
                <a:lnTo>
                  <a:pt x="3780" y="0"/>
                </a:lnTo>
                <a:cubicBezTo>
                  <a:pt x="1164" y="0"/>
                  <a:pt x="1164" y="0"/>
                  <a:pt x="1164" y="0"/>
                </a:cubicBezTo>
                <a:cubicBezTo>
                  <a:pt x="973" y="0"/>
                  <a:pt x="820" y="172"/>
                  <a:pt x="820" y="363"/>
                </a:cubicBezTo>
                <a:cubicBezTo>
                  <a:pt x="820" y="955"/>
                  <a:pt x="820" y="955"/>
                  <a:pt x="820" y="955"/>
                </a:cubicBezTo>
                <a:cubicBezTo>
                  <a:pt x="496" y="1108"/>
                  <a:pt x="0" y="1242"/>
                  <a:pt x="0" y="1242"/>
                </a:cubicBezTo>
                <a:cubicBezTo>
                  <a:pt x="382" y="1394"/>
                  <a:pt x="649" y="1432"/>
                  <a:pt x="820" y="1432"/>
                </a:cubicBezTo>
                <a:cubicBezTo>
                  <a:pt x="820" y="2234"/>
                  <a:pt x="820" y="2234"/>
                  <a:pt x="820" y="2234"/>
                </a:cubicBezTo>
                <a:cubicBezTo>
                  <a:pt x="820" y="2425"/>
                  <a:pt x="973" y="2578"/>
                  <a:pt x="1164" y="2578"/>
                </a:cubicBezTo>
                <a:cubicBezTo>
                  <a:pt x="3780" y="2578"/>
                  <a:pt x="3780" y="2578"/>
                  <a:pt x="3780" y="2578"/>
                </a:cubicBezTo>
                <a:cubicBezTo>
                  <a:pt x="3971" y="2578"/>
                  <a:pt x="4124" y="2425"/>
                  <a:pt x="4124" y="2234"/>
                </a:cubicBezTo>
                <a:cubicBezTo>
                  <a:pt x="4124" y="363"/>
                  <a:pt x="4124" y="363"/>
                  <a:pt x="4124" y="363"/>
                </a:cubicBezTo>
                <a:cubicBezTo>
                  <a:pt x="4124" y="172"/>
                  <a:pt x="3971" y="0"/>
                  <a:pt x="3780" y="0"/>
                </a:cubicBezTo>
              </a:path>
            </a:pathLst>
          </a:custGeom>
          <a:solidFill>
            <a:srgbClr val="003760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108"/>
          <p:cNvSpPr>
            <a:spLocks noChangeArrowheads="1"/>
          </p:cNvSpPr>
          <p:nvPr/>
        </p:nvSpPr>
        <p:spPr bwMode="auto">
          <a:xfrm>
            <a:off x="10843419" y="3182299"/>
            <a:ext cx="555625" cy="703262"/>
          </a:xfrm>
          <a:custGeom>
            <a:avLst/>
            <a:gdLst>
              <a:gd name="T0" fmla="*/ 0 w 1434"/>
              <a:gd name="T1" fmla="*/ 1375 h 1815"/>
              <a:gd name="T2" fmla="*/ 0 w 1434"/>
              <a:gd name="T3" fmla="*/ 1375 h 1815"/>
              <a:gd name="T4" fmla="*/ 0 w 1434"/>
              <a:gd name="T5" fmla="*/ 1279 h 1815"/>
              <a:gd name="T6" fmla="*/ 555 w 1434"/>
              <a:gd name="T7" fmla="*/ 1127 h 1815"/>
              <a:gd name="T8" fmla="*/ 555 w 1434"/>
              <a:gd name="T9" fmla="*/ 1127 h 1815"/>
              <a:gd name="T10" fmla="*/ 879 w 1434"/>
              <a:gd name="T11" fmla="*/ 210 h 1815"/>
              <a:gd name="T12" fmla="*/ 1203 w 1434"/>
              <a:gd name="T13" fmla="*/ 39 h 1815"/>
              <a:gd name="T14" fmla="*/ 1375 w 1434"/>
              <a:gd name="T15" fmla="*/ 382 h 1815"/>
              <a:gd name="T16" fmla="*/ 898 w 1434"/>
              <a:gd name="T17" fmla="*/ 1814 h 1815"/>
              <a:gd name="T18" fmla="*/ 402 w 1434"/>
              <a:gd name="T19" fmla="*/ 1642 h 1815"/>
              <a:gd name="T20" fmla="*/ 402 w 1434"/>
              <a:gd name="T21" fmla="*/ 1604 h 1815"/>
              <a:gd name="T22" fmla="*/ 134 w 1434"/>
              <a:gd name="T23" fmla="*/ 1508 h 1815"/>
              <a:gd name="T24" fmla="*/ 0 w 1434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4" h="1815">
                <a:moveTo>
                  <a:pt x="0" y="1375"/>
                </a:moveTo>
                <a:lnTo>
                  <a:pt x="0" y="1375"/>
                </a:lnTo>
                <a:cubicBezTo>
                  <a:pt x="0" y="1279"/>
                  <a:pt x="0" y="1279"/>
                  <a:pt x="0" y="1279"/>
                </a:cubicBezTo>
                <a:cubicBezTo>
                  <a:pt x="344" y="1471"/>
                  <a:pt x="555" y="1127"/>
                  <a:pt x="555" y="1127"/>
                </a:cubicBezTo>
                <a:lnTo>
                  <a:pt x="555" y="1127"/>
                </a:lnTo>
                <a:cubicBezTo>
                  <a:pt x="879" y="210"/>
                  <a:pt x="879" y="210"/>
                  <a:pt x="879" y="210"/>
                </a:cubicBezTo>
                <a:cubicBezTo>
                  <a:pt x="917" y="76"/>
                  <a:pt x="1070" y="0"/>
                  <a:pt x="1203" y="39"/>
                </a:cubicBezTo>
                <a:cubicBezTo>
                  <a:pt x="1356" y="96"/>
                  <a:pt x="1433" y="249"/>
                  <a:pt x="1375" y="382"/>
                </a:cubicBezTo>
                <a:cubicBezTo>
                  <a:pt x="898" y="1814"/>
                  <a:pt x="898" y="1814"/>
                  <a:pt x="898" y="1814"/>
                </a:cubicBezTo>
                <a:cubicBezTo>
                  <a:pt x="402" y="1642"/>
                  <a:pt x="402" y="1642"/>
                  <a:pt x="402" y="1642"/>
                </a:cubicBezTo>
                <a:cubicBezTo>
                  <a:pt x="402" y="1604"/>
                  <a:pt x="402" y="1604"/>
                  <a:pt x="402" y="1604"/>
                </a:cubicBezTo>
                <a:cubicBezTo>
                  <a:pt x="287" y="1566"/>
                  <a:pt x="153" y="1527"/>
                  <a:pt x="134" y="1508"/>
                </a:cubicBezTo>
                <a:cubicBezTo>
                  <a:pt x="134" y="1490"/>
                  <a:pt x="0" y="1375"/>
                  <a:pt x="0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109"/>
          <p:cNvSpPr>
            <a:spLocks noChangeArrowheads="1"/>
          </p:cNvSpPr>
          <p:nvPr/>
        </p:nvSpPr>
        <p:spPr bwMode="auto">
          <a:xfrm>
            <a:off x="10976769" y="3883974"/>
            <a:ext cx="215900" cy="266700"/>
          </a:xfrm>
          <a:custGeom>
            <a:avLst/>
            <a:gdLst>
              <a:gd name="T0" fmla="*/ 115 w 555"/>
              <a:gd name="T1" fmla="*/ 687 h 688"/>
              <a:gd name="T2" fmla="*/ 115 w 555"/>
              <a:gd name="T3" fmla="*/ 687 h 688"/>
              <a:gd name="T4" fmla="*/ 0 w 555"/>
              <a:gd name="T5" fmla="*/ 497 h 688"/>
              <a:gd name="T6" fmla="*/ 306 w 555"/>
              <a:gd name="T7" fmla="*/ 134 h 688"/>
              <a:gd name="T8" fmla="*/ 554 w 555"/>
              <a:gd name="T9" fmla="*/ 0 h 688"/>
              <a:gd name="T10" fmla="*/ 115 w 555"/>
              <a:gd name="T11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8">
                <a:moveTo>
                  <a:pt x="115" y="687"/>
                </a:moveTo>
                <a:lnTo>
                  <a:pt x="115" y="687"/>
                </a:lnTo>
                <a:cubicBezTo>
                  <a:pt x="0" y="497"/>
                  <a:pt x="0" y="497"/>
                  <a:pt x="0" y="497"/>
                </a:cubicBezTo>
                <a:cubicBezTo>
                  <a:pt x="306" y="134"/>
                  <a:pt x="306" y="134"/>
                  <a:pt x="306" y="134"/>
                </a:cubicBezTo>
                <a:cubicBezTo>
                  <a:pt x="554" y="0"/>
                  <a:pt x="554" y="0"/>
                  <a:pt x="554" y="0"/>
                </a:cubicBezTo>
                <a:cubicBezTo>
                  <a:pt x="554" y="0"/>
                  <a:pt x="401" y="363"/>
                  <a:pt x="115" y="687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110"/>
          <p:cNvSpPr>
            <a:spLocks noChangeArrowheads="1"/>
          </p:cNvSpPr>
          <p:nvPr/>
        </p:nvSpPr>
        <p:spPr bwMode="auto">
          <a:xfrm>
            <a:off x="11199019" y="3217224"/>
            <a:ext cx="161925" cy="161925"/>
          </a:xfrm>
          <a:custGeom>
            <a:avLst/>
            <a:gdLst>
              <a:gd name="T0" fmla="*/ 172 w 421"/>
              <a:gd name="T1" fmla="*/ 382 h 421"/>
              <a:gd name="T2" fmla="*/ 172 w 421"/>
              <a:gd name="T3" fmla="*/ 382 h 421"/>
              <a:gd name="T4" fmla="*/ 401 w 421"/>
              <a:gd name="T5" fmla="*/ 248 h 421"/>
              <a:gd name="T6" fmla="*/ 249 w 421"/>
              <a:gd name="T7" fmla="*/ 38 h 421"/>
              <a:gd name="T8" fmla="*/ 19 w 421"/>
              <a:gd name="T9" fmla="*/ 172 h 421"/>
              <a:gd name="T10" fmla="*/ 172 w 421"/>
              <a:gd name="T11" fmla="*/ 382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21">
                <a:moveTo>
                  <a:pt x="172" y="382"/>
                </a:moveTo>
                <a:lnTo>
                  <a:pt x="172" y="382"/>
                </a:lnTo>
                <a:cubicBezTo>
                  <a:pt x="268" y="420"/>
                  <a:pt x="382" y="343"/>
                  <a:pt x="401" y="248"/>
                </a:cubicBezTo>
                <a:cubicBezTo>
                  <a:pt x="420" y="153"/>
                  <a:pt x="363" y="57"/>
                  <a:pt x="249" y="38"/>
                </a:cubicBezTo>
                <a:cubicBezTo>
                  <a:pt x="153" y="0"/>
                  <a:pt x="38" y="57"/>
                  <a:pt x="19" y="172"/>
                </a:cubicBezTo>
                <a:cubicBezTo>
                  <a:pt x="0" y="267"/>
                  <a:pt x="57" y="362"/>
                  <a:pt x="172" y="38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111"/>
          <p:cNvSpPr>
            <a:spLocks noChangeArrowheads="1"/>
          </p:cNvSpPr>
          <p:nvPr/>
        </p:nvSpPr>
        <p:spPr bwMode="auto">
          <a:xfrm>
            <a:off x="11183144" y="3268024"/>
            <a:ext cx="171450" cy="120650"/>
          </a:xfrm>
          <a:custGeom>
            <a:avLst/>
            <a:gdLst>
              <a:gd name="T0" fmla="*/ 439 w 440"/>
              <a:gd name="T1" fmla="*/ 134 h 307"/>
              <a:gd name="T2" fmla="*/ 382 w 440"/>
              <a:gd name="T3" fmla="*/ 306 h 307"/>
              <a:gd name="T4" fmla="*/ 0 w 440"/>
              <a:gd name="T5" fmla="*/ 191 h 307"/>
              <a:gd name="T6" fmla="*/ 57 w 440"/>
              <a:gd name="T7" fmla="*/ 0 h 307"/>
              <a:gd name="T8" fmla="*/ 439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439" y="134"/>
                </a:moveTo>
                <a:lnTo>
                  <a:pt x="382" y="306"/>
                </a:lnTo>
                <a:lnTo>
                  <a:pt x="0" y="191"/>
                </a:lnTo>
                <a:lnTo>
                  <a:pt x="57" y="0"/>
                </a:lnTo>
                <a:lnTo>
                  <a:pt x="439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112"/>
          <p:cNvSpPr>
            <a:spLocks noChangeArrowheads="1"/>
          </p:cNvSpPr>
          <p:nvPr/>
        </p:nvSpPr>
        <p:spPr bwMode="auto">
          <a:xfrm>
            <a:off x="9821069" y="4033199"/>
            <a:ext cx="1244600" cy="2189162"/>
          </a:xfrm>
          <a:custGeom>
            <a:avLst/>
            <a:gdLst>
              <a:gd name="T0" fmla="*/ 0 w 3209"/>
              <a:gd name="T1" fmla="*/ 5192 h 5651"/>
              <a:gd name="T2" fmla="*/ 1279 w 3209"/>
              <a:gd name="T3" fmla="*/ 5650 h 5651"/>
              <a:gd name="T4" fmla="*/ 3208 w 3209"/>
              <a:gd name="T5" fmla="*/ 458 h 5651"/>
              <a:gd name="T6" fmla="*/ 1928 w 3209"/>
              <a:gd name="T7" fmla="*/ 0 h 5651"/>
              <a:gd name="T8" fmla="*/ 0 w 3209"/>
              <a:gd name="T9" fmla="*/ 5192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9" h="5651">
                <a:moveTo>
                  <a:pt x="0" y="5192"/>
                </a:moveTo>
                <a:lnTo>
                  <a:pt x="1279" y="5650"/>
                </a:lnTo>
                <a:lnTo>
                  <a:pt x="3208" y="458"/>
                </a:lnTo>
                <a:lnTo>
                  <a:pt x="1928" y="0"/>
                </a:lnTo>
                <a:lnTo>
                  <a:pt x="0" y="5192"/>
                </a:lnTo>
              </a:path>
            </a:pathLst>
          </a:custGeom>
          <a:solidFill>
            <a:srgbClr val="19B0B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Freeform 186"/>
          <p:cNvSpPr>
            <a:spLocks noChangeArrowheads="1"/>
          </p:cNvSpPr>
          <p:nvPr/>
        </p:nvSpPr>
        <p:spPr bwMode="auto">
          <a:xfrm>
            <a:off x="914400" y="4935207"/>
            <a:ext cx="347662" cy="222250"/>
          </a:xfrm>
          <a:custGeom>
            <a:avLst/>
            <a:gdLst>
              <a:gd name="T0" fmla="*/ 0 w 899"/>
              <a:gd name="T1" fmla="*/ 38 h 574"/>
              <a:gd name="T2" fmla="*/ 0 w 899"/>
              <a:gd name="T3" fmla="*/ 38 h 574"/>
              <a:gd name="T4" fmla="*/ 592 w 899"/>
              <a:gd name="T5" fmla="*/ 0 h 574"/>
              <a:gd name="T6" fmla="*/ 687 w 899"/>
              <a:gd name="T7" fmla="*/ 76 h 574"/>
              <a:gd name="T8" fmla="*/ 898 w 899"/>
              <a:gd name="T9" fmla="*/ 573 h 574"/>
              <a:gd name="T10" fmla="*/ 0 w 899"/>
              <a:gd name="T11" fmla="*/ 38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9" h="574">
                <a:moveTo>
                  <a:pt x="0" y="38"/>
                </a:moveTo>
                <a:lnTo>
                  <a:pt x="0" y="38"/>
                </a:lnTo>
                <a:cubicBezTo>
                  <a:pt x="592" y="0"/>
                  <a:pt x="592" y="0"/>
                  <a:pt x="592" y="0"/>
                </a:cubicBezTo>
                <a:cubicBezTo>
                  <a:pt x="592" y="0"/>
                  <a:pt x="668" y="0"/>
                  <a:pt x="687" y="76"/>
                </a:cubicBezTo>
                <a:cubicBezTo>
                  <a:pt x="898" y="573"/>
                  <a:pt x="898" y="573"/>
                  <a:pt x="898" y="573"/>
                </a:cubicBezTo>
                <a:lnTo>
                  <a:pt x="0" y="38"/>
                </a:lnTo>
              </a:path>
            </a:pathLst>
          </a:custGeom>
          <a:solidFill>
            <a:srgbClr val="EAB98C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Freeform 187"/>
          <p:cNvSpPr>
            <a:spLocks noChangeArrowheads="1"/>
          </p:cNvSpPr>
          <p:nvPr/>
        </p:nvSpPr>
        <p:spPr bwMode="auto">
          <a:xfrm>
            <a:off x="582612" y="4763757"/>
            <a:ext cx="273050" cy="177800"/>
          </a:xfrm>
          <a:custGeom>
            <a:avLst/>
            <a:gdLst>
              <a:gd name="T0" fmla="*/ 286 w 707"/>
              <a:gd name="T1" fmla="*/ 0 h 459"/>
              <a:gd name="T2" fmla="*/ 286 w 707"/>
              <a:gd name="T3" fmla="*/ 0 h 459"/>
              <a:gd name="T4" fmla="*/ 38 w 707"/>
              <a:gd name="T5" fmla="*/ 153 h 459"/>
              <a:gd name="T6" fmla="*/ 267 w 707"/>
              <a:gd name="T7" fmla="*/ 439 h 459"/>
              <a:gd name="T8" fmla="*/ 706 w 707"/>
              <a:gd name="T9" fmla="*/ 458 h 459"/>
              <a:gd name="T10" fmla="*/ 286 w 707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7" h="459">
                <a:moveTo>
                  <a:pt x="286" y="0"/>
                </a:moveTo>
                <a:lnTo>
                  <a:pt x="286" y="0"/>
                </a:lnTo>
                <a:cubicBezTo>
                  <a:pt x="286" y="0"/>
                  <a:pt x="0" y="0"/>
                  <a:pt x="38" y="153"/>
                </a:cubicBezTo>
                <a:cubicBezTo>
                  <a:pt x="38" y="153"/>
                  <a:pt x="76" y="420"/>
                  <a:pt x="267" y="439"/>
                </a:cubicBezTo>
                <a:cubicBezTo>
                  <a:pt x="706" y="458"/>
                  <a:pt x="706" y="458"/>
                  <a:pt x="706" y="458"/>
                </a:cubicBezTo>
                <a:lnTo>
                  <a:pt x="286" y="0"/>
                </a:ln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Freeform 188"/>
          <p:cNvSpPr>
            <a:spLocks noChangeArrowheads="1"/>
          </p:cNvSpPr>
          <p:nvPr/>
        </p:nvSpPr>
        <p:spPr bwMode="auto">
          <a:xfrm>
            <a:off x="995362" y="5665457"/>
            <a:ext cx="438150" cy="254000"/>
          </a:xfrm>
          <a:custGeom>
            <a:avLst/>
            <a:gdLst>
              <a:gd name="T0" fmla="*/ 0 w 1128"/>
              <a:gd name="T1" fmla="*/ 287 h 651"/>
              <a:gd name="T2" fmla="*/ 134 w 1128"/>
              <a:gd name="T3" fmla="*/ 650 h 651"/>
              <a:gd name="T4" fmla="*/ 1127 w 1128"/>
              <a:gd name="T5" fmla="*/ 306 h 651"/>
              <a:gd name="T6" fmla="*/ 993 w 1128"/>
              <a:gd name="T7" fmla="*/ 0 h 651"/>
              <a:gd name="T8" fmla="*/ 0 w 1128"/>
              <a:gd name="T9" fmla="*/ 287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651">
                <a:moveTo>
                  <a:pt x="0" y="287"/>
                </a:moveTo>
                <a:lnTo>
                  <a:pt x="134" y="650"/>
                </a:lnTo>
                <a:lnTo>
                  <a:pt x="1127" y="306"/>
                </a:lnTo>
                <a:lnTo>
                  <a:pt x="993" y="0"/>
                </a:lnTo>
                <a:lnTo>
                  <a:pt x="0" y="28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Freeform 189"/>
          <p:cNvSpPr>
            <a:spLocks noChangeArrowheads="1"/>
          </p:cNvSpPr>
          <p:nvPr/>
        </p:nvSpPr>
        <p:spPr bwMode="auto">
          <a:xfrm>
            <a:off x="847725" y="4757407"/>
            <a:ext cx="733425" cy="1079500"/>
          </a:xfrm>
          <a:custGeom>
            <a:avLst/>
            <a:gdLst>
              <a:gd name="T0" fmla="*/ 1776 w 1892"/>
              <a:gd name="T1" fmla="*/ 1050 h 2788"/>
              <a:gd name="T2" fmla="*/ 1776 w 1892"/>
              <a:gd name="T3" fmla="*/ 1050 h 2788"/>
              <a:gd name="T4" fmla="*/ 1146 w 1892"/>
              <a:gd name="T5" fmla="*/ 134 h 2788"/>
              <a:gd name="T6" fmla="*/ 917 w 1892"/>
              <a:gd name="T7" fmla="*/ 0 h 2788"/>
              <a:gd name="T8" fmla="*/ 840 w 1892"/>
              <a:gd name="T9" fmla="*/ 0 h 2788"/>
              <a:gd name="T10" fmla="*/ 840 w 1892"/>
              <a:gd name="T11" fmla="*/ 0 h 2788"/>
              <a:gd name="T12" fmla="*/ 821 w 1892"/>
              <a:gd name="T13" fmla="*/ 0 h 2788"/>
              <a:gd name="T14" fmla="*/ 821 w 1892"/>
              <a:gd name="T15" fmla="*/ 859 h 2788"/>
              <a:gd name="T16" fmla="*/ 821 w 1892"/>
              <a:gd name="T17" fmla="*/ 878 h 2788"/>
              <a:gd name="T18" fmla="*/ 859 w 1892"/>
              <a:gd name="T19" fmla="*/ 821 h 2788"/>
              <a:gd name="T20" fmla="*/ 878 w 1892"/>
              <a:gd name="T21" fmla="*/ 821 h 2788"/>
              <a:gd name="T22" fmla="*/ 1070 w 1892"/>
              <a:gd name="T23" fmla="*/ 1031 h 2788"/>
              <a:gd name="T24" fmla="*/ 821 w 1892"/>
              <a:gd name="T25" fmla="*/ 1603 h 2788"/>
              <a:gd name="T26" fmla="*/ 821 w 1892"/>
              <a:gd name="T27" fmla="*/ 1680 h 2788"/>
              <a:gd name="T28" fmla="*/ 592 w 1892"/>
              <a:gd name="T29" fmla="*/ 1699 h 2788"/>
              <a:gd name="T30" fmla="*/ 248 w 1892"/>
              <a:gd name="T31" fmla="*/ 1871 h 2788"/>
              <a:gd name="T32" fmla="*/ 0 w 1892"/>
              <a:gd name="T33" fmla="*/ 2005 h 2788"/>
              <a:gd name="T34" fmla="*/ 0 w 1892"/>
              <a:gd name="T35" fmla="*/ 2081 h 2788"/>
              <a:gd name="T36" fmla="*/ 38 w 1892"/>
              <a:gd name="T37" fmla="*/ 2138 h 2788"/>
              <a:gd name="T38" fmla="*/ 38 w 1892"/>
              <a:gd name="T39" fmla="*/ 2138 h 2788"/>
              <a:gd name="T40" fmla="*/ 440 w 1892"/>
              <a:gd name="T41" fmla="*/ 2787 h 2788"/>
              <a:gd name="T42" fmla="*/ 1432 w 1892"/>
              <a:gd name="T43" fmla="*/ 2463 h 2788"/>
              <a:gd name="T44" fmla="*/ 1833 w 1892"/>
              <a:gd name="T45" fmla="*/ 1355 h 2788"/>
              <a:gd name="T46" fmla="*/ 1776 w 1892"/>
              <a:gd name="T47" fmla="*/ 1050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2" h="2788">
                <a:moveTo>
                  <a:pt x="1776" y="1050"/>
                </a:moveTo>
                <a:lnTo>
                  <a:pt x="1776" y="1050"/>
                </a:lnTo>
                <a:cubicBezTo>
                  <a:pt x="1146" y="134"/>
                  <a:pt x="1146" y="134"/>
                  <a:pt x="1146" y="134"/>
                </a:cubicBezTo>
                <a:cubicBezTo>
                  <a:pt x="1088" y="38"/>
                  <a:pt x="993" y="19"/>
                  <a:pt x="917" y="0"/>
                </a:cubicBezTo>
                <a:cubicBezTo>
                  <a:pt x="840" y="0"/>
                  <a:pt x="840" y="0"/>
                  <a:pt x="840" y="0"/>
                </a:cubicBezTo>
                <a:lnTo>
                  <a:pt x="840" y="0"/>
                </a:lnTo>
                <a:cubicBezTo>
                  <a:pt x="821" y="0"/>
                  <a:pt x="821" y="0"/>
                  <a:pt x="821" y="0"/>
                </a:cubicBezTo>
                <a:cubicBezTo>
                  <a:pt x="821" y="859"/>
                  <a:pt x="821" y="859"/>
                  <a:pt x="821" y="859"/>
                </a:cubicBezTo>
                <a:cubicBezTo>
                  <a:pt x="821" y="878"/>
                  <a:pt x="821" y="878"/>
                  <a:pt x="821" y="878"/>
                </a:cubicBezTo>
                <a:cubicBezTo>
                  <a:pt x="859" y="821"/>
                  <a:pt x="859" y="821"/>
                  <a:pt x="859" y="821"/>
                </a:cubicBezTo>
                <a:cubicBezTo>
                  <a:pt x="878" y="821"/>
                  <a:pt x="878" y="821"/>
                  <a:pt x="878" y="821"/>
                </a:cubicBezTo>
                <a:cubicBezTo>
                  <a:pt x="878" y="821"/>
                  <a:pt x="1012" y="974"/>
                  <a:pt x="1070" y="1031"/>
                </a:cubicBezTo>
                <a:cubicBezTo>
                  <a:pt x="1107" y="1355"/>
                  <a:pt x="974" y="1527"/>
                  <a:pt x="821" y="1603"/>
                </a:cubicBezTo>
                <a:cubicBezTo>
                  <a:pt x="821" y="1680"/>
                  <a:pt x="821" y="1680"/>
                  <a:pt x="821" y="1680"/>
                </a:cubicBezTo>
                <a:cubicBezTo>
                  <a:pt x="592" y="1699"/>
                  <a:pt x="592" y="1699"/>
                  <a:pt x="592" y="1699"/>
                </a:cubicBezTo>
                <a:cubicBezTo>
                  <a:pt x="592" y="1699"/>
                  <a:pt x="248" y="1852"/>
                  <a:pt x="248" y="1871"/>
                </a:cubicBezTo>
                <a:cubicBezTo>
                  <a:pt x="229" y="1871"/>
                  <a:pt x="0" y="2005"/>
                  <a:pt x="0" y="2005"/>
                </a:cubicBezTo>
                <a:cubicBezTo>
                  <a:pt x="0" y="2081"/>
                  <a:pt x="0" y="2081"/>
                  <a:pt x="0" y="2081"/>
                </a:cubicBezTo>
                <a:cubicBezTo>
                  <a:pt x="38" y="2138"/>
                  <a:pt x="38" y="2138"/>
                  <a:pt x="38" y="2138"/>
                </a:cubicBezTo>
                <a:lnTo>
                  <a:pt x="38" y="2138"/>
                </a:lnTo>
                <a:cubicBezTo>
                  <a:pt x="440" y="2787"/>
                  <a:pt x="440" y="2787"/>
                  <a:pt x="440" y="2787"/>
                </a:cubicBezTo>
                <a:cubicBezTo>
                  <a:pt x="1432" y="2463"/>
                  <a:pt x="1432" y="2463"/>
                  <a:pt x="1432" y="2463"/>
                </a:cubicBezTo>
                <a:cubicBezTo>
                  <a:pt x="1833" y="1355"/>
                  <a:pt x="1833" y="1355"/>
                  <a:pt x="1833" y="1355"/>
                </a:cubicBezTo>
                <a:cubicBezTo>
                  <a:pt x="1891" y="1203"/>
                  <a:pt x="1776" y="1050"/>
                  <a:pt x="1776" y="1050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Freeform 190"/>
          <p:cNvSpPr>
            <a:spLocks noChangeArrowheads="1"/>
          </p:cNvSpPr>
          <p:nvPr/>
        </p:nvSpPr>
        <p:spPr bwMode="auto">
          <a:xfrm>
            <a:off x="255587" y="3793794"/>
            <a:ext cx="1776413" cy="1497013"/>
          </a:xfrm>
          <a:custGeom>
            <a:avLst/>
            <a:gdLst>
              <a:gd name="T0" fmla="*/ 4582 w 4583"/>
              <a:gd name="T1" fmla="*/ 2558 h 3857"/>
              <a:gd name="T2" fmla="*/ 4582 w 4583"/>
              <a:gd name="T3" fmla="*/ 2558 h 3857"/>
              <a:gd name="T4" fmla="*/ 3952 w 4583"/>
              <a:gd name="T5" fmla="*/ 2215 h 3857"/>
              <a:gd name="T6" fmla="*/ 3971 w 4583"/>
              <a:gd name="T7" fmla="*/ 1928 h 3857"/>
              <a:gd name="T8" fmla="*/ 1986 w 4583"/>
              <a:gd name="T9" fmla="*/ 0 h 3857"/>
              <a:gd name="T10" fmla="*/ 0 w 4583"/>
              <a:gd name="T11" fmla="*/ 1928 h 3857"/>
              <a:gd name="T12" fmla="*/ 1986 w 4583"/>
              <a:gd name="T13" fmla="*/ 3856 h 3857"/>
              <a:gd name="T14" fmla="*/ 3837 w 4583"/>
              <a:gd name="T15" fmla="*/ 2634 h 3857"/>
              <a:gd name="T16" fmla="*/ 4582 w 4583"/>
              <a:gd name="T17" fmla="*/ 2558 h 3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3" h="3857">
                <a:moveTo>
                  <a:pt x="4582" y="2558"/>
                </a:moveTo>
                <a:lnTo>
                  <a:pt x="4582" y="2558"/>
                </a:lnTo>
                <a:cubicBezTo>
                  <a:pt x="4411" y="2520"/>
                  <a:pt x="4162" y="2367"/>
                  <a:pt x="3952" y="2215"/>
                </a:cubicBezTo>
                <a:cubicBezTo>
                  <a:pt x="3952" y="2119"/>
                  <a:pt x="3971" y="2024"/>
                  <a:pt x="3971" y="1928"/>
                </a:cubicBezTo>
                <a:cubicBezTo>
                  <a:pt x="3971" y="859"/>
                  <a:pt x="3074" y="0"/>
                  <a:pt x="1986" y="0"/>
                </a:cubicBezTo>
                <a:cubicBezTo>
                  <a:pt x="897" y="0"/>
                  <a:pt x="0" y="859"/>
                  <a:pt x="0" y="1928"/>
                </a:cubicBezTo>
                <a:cubicBezTo>
                  <a:pt x="0" y="2997"/>
                  <a:pt x="897" y="3856"/>
                  <a:pt x="1986" y="3856"/>
                </a:cubicBezTo>
                <a:cubicBezTo>
                  <a:pt x="2826" y="3856"/>
                  <a:pt x="3551" y="3341"/>
                  <a:pt x="3837" y="2634"/>
                </a:cubicBezTo>
                <a:cubicBezTo>
                  <a:pt x="4315" y="2654"/>
                  <a:pt x="4582" y="2558"/>
                  <a:pt x="4582" y="2558"/>
                </a:cubicBezTo>
              </a:path>
            </a:pathLst>
          </a:custGeom>
          <a:solidFill>
            <a:srgbClr val="005898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Freeform 191"/>
          <p:cNvSpPr>
            <a:spLocks noChangeArrowheads="1"/>
          </p:cNvSpPr>
          <p:nvPr/>
        </p:nvSpPr>
        <p:spPr bwMode="auto">
          <a:xfrm>
            <a:off x="649287" y="4859007"/>
            <a:ext cx="555625" cy="704850"/>
          </a:xfrm>
          <a:custGeom>
            <a:avLst/>
            <a:gdLst>
              <a:gd name="T0" fmla="*/ 1432 w 1433"/>
              <a:gd name="T1" fmla="*/ 1375 h 1815"/>
              <a:gd name="T2" fmla="*/ 1432 w 1433"/>
              <a:gd name="T3" fmla="*/ 1375 h 1815"/>
              <a:gd name="T4" fmla="*/ 1413 w 1433"/>
              <a:gd name="T5" fmla="*/ 1280 h 1815"/>
              <a:gd name="T6" fmla="*/ 859 w 1433"/>
              <a:gd name="T7" fmla="*/ 1146 h 1815"/>
              <a:gd name="T8" fmla="*/ 859 w 1433"/>
              <a:gd name="T9" fmla="*/ 1146 h 1815"/>
              <a:gd name="T10" fmla="*/ 534 w 1433"/>
              <a:gd name="T11" fmla="*/ 210 h 1815"/>
              <a:gd name="T12" fmla="*/ 210 w 1433"/>
              <a:gd name="T13" fmla="*/ 58 h 1815"/>
              <a:gd name="T14" fmla="*/ 38 w 1433"/>
              <a:gd name="T15" fmla="*/ 382 h 1815"/>
              <a:gd name="T16" fmla="*/ 515 w 1433"/>
              <a:gd name="T17" fmla="*/ 1814 h 1815"/>
              <a:gd name="T18" fmla="*/ 1011 w 1433"/>
              <a:gd name="T19" fmla="*/ 1642 h 1815"/>
              <a:gd name="T20" fmla="*/ 1011 w 1433"/>
              <a:gd name="T21" fmla="*/ 1604 h 1815"/>
              <a:gd name="T22" fmla="*/ 1279 w 1433"/>
              <a:gd name="T23" fmla="*/ 1509 h 1815"/>
              <a:gd name="T24" fmla="*/ 1432 w 1433"/>
              <a:gd name="T25" fmla="*/ 1375 h 1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3" h="1815">
                <a:moveTo>
                  <a:pt x="1432" y="1375"/>
                </a:moveTo>
                <a:lnTo>
                  <a:pt x="1432" y="1375"/>
                </a:lnTo>
                <a:cubicBezTo>
                  <a:pt x="1413" y="1280"/>
                  <a:pt x="1413" y="1280"/>
                  <a:pt x="1413" y="1280"/>
                </a:cubicBezTo>
                <a:cubicBezTo>
                  <a:pt x="1069" y="1470"/>
                  <a:pt x="859" y="1146"/>
                  <a:pt x="859" y="1146"/>
                </a:cubicBezTo>
                <a:lnTo>
                  <a:pt x="859" y="1146"/>
                </a:lnTo>
                <a:cubicBezTo>
                  <a:pt x="534" y="210"/>
                  <a:pt x="534" y="210"/>
                  <a:pt x="534" y="210"/>
                </a:cubicBezTo>
                <a:cubicBezTo>
                  <a:pt x="496" y="77"/>
                  <a:pt x="344" y="0"/>
                  <a:pt x="210" y="58"/>
                </a:cubicBezTo>
                <a:cubicBezTo>
                  <a:pt x="57" y="96"/>
                  <a:pt x="0" y="248"/>
                  <a:pt x="38" y="382"/>
                </a:cubicBezTo>
                <a:cubicBezTo>
                  <a:pt x="515" y="1814"/>
                  <a:pt x="515" y="1814"/>
                  <a:pt x="515" y="1814"/>
                </a:cubicBezTo>
                <a:cubicBezTo>
                  <a:pt x="1011" y="1642"/>
                  <a:pt x="1011" y="1642"/>
                  <a:pt x="1011" y="1642"/>
                </a:cubicBezTo>
                <a:cubicBezTo>
                  <a:pt x="1011" y="1604"/>
                  <a:pt x="1011" y="1604"/>
                  <a:pt x="1011" y="1604"/>
                </a:cubicBezTo>
                <a:cubicBezTo>
                  <a:pt x="1126" y="1566"/>
                  <a:pt x="1279" y="1528"/>
                  <a:pt x="1279" y="1509"/>
                </a:cubicBezTo>
                <a:cubicBezTo>
                  <a:pt x="1298" y="1509"/>
                  <a:pt x="1432" y="1375"/>
                  <a:pt x="1432" y="1375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Freeform 192"/>
          <p:cNvSpPr>
            <a:spLocks noChangeArrowheads="1"/>
          </p:cNvSpPr>
          <p:nvPr/>
        </p:nvSpPr>
        <p:spPr bwMode="auto">
          <a:xfrm>
            <a:off x="847725" y="5563857"/>
            <a:ext cx="214312" cy="266700"/>
          </a:xfrm>
          <a:custGeom>
            <a:avLst/>
            <a:gdLst>
              <a:gd name="T0" fmla="*/ 440 w 555"/>
              <a:gd name="T1" fmla="*/ 688 h 689"/>
              <a:gd name="T2" fmla="*/ 440 w 555"/>
              <a:gd name="T3" fmla="*/ 688 h 689"/>
              <a:gd name="T4" fmla="*/ 554 w 555"/>
              <a:gd name="T5" fmla="*/ 496 h 689"/>
              <a:gd name="T6" fmla="*/ 248 w 555"/>
              <a:gd name="T7" fmla="*/ 133 h 689"/>
              <a:gd name="T8" fmla="*/ 0 w 555"/>
              <a:gd name="T9" fmla="*/ 0 h 689"/>
              <a:gd name="T10" fmla="*/ 440 w 555"/>
              <a:gd name="T11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5" h="689">
                <a:moveTo>
                  <a:pt x="440" y="688"/>
                </a:moveTo>
                <a:lnTo>
                  <a:pt x="440" y="688"/>
                </a:lnTo>
                <a:cubicBezTo>
                  <a:pt x="554" y="496"/>
                  <a:pt x="554" y="496"/>
                  <a:pt x="554" y="496"/>
                </a:cubicBezTo>
                <a:cubicBezTo>
                  <a:pt x="248" y="133"/>
                  <a:pt x="248" y="133"/>
                  <a:pt x="248" y="13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53" y="363"/>
                  <a:pt x="440" y="688"/>
                </a:cubicBezTo>
              </a:path>
            </a:pathLst>
          </a:custGeom>
          <a:solidFill>
            <a:srgbClr val="FED6B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Freeform 193"/>
          <p:cNvSpPr>
            <a:spLocks noChangeArrowheads="1"/>
          </p:cNvSpPr>
          <p:nvPr/>
        </p:nvSpPr>
        <p:spPr bwMode="auto">
          <a:xfrm>
            <a:off x="677862" y="4903457"/>
            <a:ext cx="161925" cy="155575"/>
          </a:xfrm>
          <a:custGeom>
            <a:avLst/>
            <a:gdLst>
              <a:gd name="T0" fmla="*/ 248 w 421"/>
              <a:gd name="T1" fmla="*/ 362 h 402"/>
              <a:gd name="T2" fmla="*/ 248 w 421"/>
              <a:gd name="T3" fmla="*/ 362 h 402"/>
              <a:gd name="T4" fmla="*/ 19 w 421"/>
              <a:gd name="T5" fmla="*/ 248 h 402"/>
              <a:gd name="T6" fmla="*/ 172 w 421"/>
              <a:gd name="T7" fmla="*/ 19 h 402"/>
              <a:gd name="T8" fmla="*/ 401 w 421"/>
              <a:gd name="T9" fmla="*/ 152 h 402"/>
              <a:gd name="T10" fmla="*/ 248 w 421"/>
              <a:gd name="T11" fmla="*/ 36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" h="402">
                <a:moveTo>
                  <a:pt x="248" y="362"/>
                </a:moveTo>
                <a:lnTo>
                  <a:pt x="248" y="362"/>
                </a:lnTo>
                <a:cubicBezTo>
                  <a:pt x="153" y="401"/>
                  <a:pt x="38" y="344"/>
                  <a:pt x="19" y="248"/>
                </a:cubicBezTo>
                <a:cubicBezTo>
                  <a:pt x="0" y="133"/>
                  <a:pt x="76" y="38"/>
                  <a:pt x="172" y="19"/>
                </a:cubicBezTo>
                <a:cubicBezTo>
                  <a:pt x="287" y="0"/>
                  <a:pt x="382" y="57"/>
                  <a:pt x="401" y="152"/>
                </a:cubicBezTo>
                <a:cubicBezTo>
                  <a:pt x="420" y="248"/>
                  <a:pt x="363" y="344"/>
                  <a:pt x="248" y="362"/>
                </a:cubicBezTo>
              </a:path>
            </a:pathLst>
          </a:custGeom>
          <a:solidFill>
            <a:srgbClr val="E3B69D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94"/>
          <p:cNvSpPr>
            <a:spLocks noChangeArrowheads="1"/>
          </p:cNvSpPr>
          <p:nvPr/>
        </p:nvSpPr>
        <p:spPr bwMode="auto">
          <a:xfrm>
            <a:off x="684212" y="4947907"/>
            <a:ext cx="171450" cy="120650"/>
          </a:xfrm>
          <a:custGeom>
            <a:avLst/>
            <a:gdLst>
              <a:gd name="T0" fmla="*/ 0 w 440"/>
              <a:gd name="T1" fmla="*/ 134 h 307"/>
              <a:gd name="T2" fmla="*/ 57 w 440"/>
              <a:gd name="T3" fmla="*/ 306 h 307"/>
              <a:gd name="T4" fmla="*/ 439 w 440"/>
              <a:gd name="T5" fmla="*/ 211 h 307"/>
              <a:gd name="T6" fmla="*/ 382 w 440"/>
              <a:gd name="T7" fmla="*/ 0 h 307"/>
              <a:gd name="T8" fmla="*/ 0 w 440"/>
              <a:gd name="T9" fmla="*/ 1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07">
                <a:moveTo>
                  <a:pt x="0" y="134"/>
                </a:moveTo>
                <a:lnTo>
                  <a:pt x="57" y="306"/>
                </a:lnTo>
                <a:lnTo>
                  <a:pt x="439" y="211"/>
                </a:lnTo>
                <a:lnTo>
                  <a:pt x="382" y="0"/>
                </a:lnTo>
                <a:lnTo>
                  <a:pt x="0" y="134"/>
                </a:lnTo>
              </a:path>
            </a:pathLst>
          </a:custGeom>
          <a:solidFill>
            <a:srgbClr val="E3B69D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Freeform 195"/>
          <p:cNvSpPr>
            <a:spLocks noChangeArrowheads="1"/>
          </p:cNvSpPr>
          <p:nvPr/>
        </p:nvSpPr>
        <p:spPr bwMode="auto">
          <a:xfrm>
            <a:off x="1002506" y="5792457"/>
            <a:ext cx="1243013" cy="2198687"/>
          </a:xfrm>
          <a:custGeom>
            <a:avLst/>
            <a:gdLst>
              <a:gd name="T0" fmla="*/ 3207 w 3208"/>
              <a:gd name="T1" fmla="*/ 5192 h 5670"/>
              <a:gd name="T2" fmla="*/ 1928 w 3208"/>
              <a:gd name="T3" fmla="*/ 5669 h 5670"/>
              <a:gd name="T4" fmla="*/ 0 w 3208"/>
              <a:gd name="T5" fmla="*/ 458 h 5670"/>
              <a:gd name="T6" fmla="*/ 1279 w 3208"/>
              <a:gd name="T7" fmla="*/ 0 h 5670"/>
              <a:gd name="T8" fmla="*/ 3207 w 3208"/>
              <a:gd name="T9" fmla="*/ 5192 h 5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8" h="5670">
                <a:moveTo>
                  <a:pt x="3207" y="5192"/>
                </a:moveTo>
                <a:lnTo>
                  <a:pt x="1928" y="5669"/>
                </a:lnTo>
                <a:lnTo>
                  <a:pt x="0" y="458"/>
                </a:lnTo>
                <a:lnTo>
                  <a:pt x="1279" y="0"/>
                </a:lnTo>
                <a:lnTo>
                  <a:pt x="3207" y="5192"/>
                </a:lnTo>
              </a:path>
            </a:pathLst>
          </a:custGeom>
          <a:solidFill>
            <a:srgbClr val="424243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TextBox 2"/>
          <p:cNvSpPr txBox="1"/>
          <p:nvPr/>
        </p:nvSpPr>
        <p:spPr>
          <a:xfrm>
            <a:off x="9015413" y="2174875"/>
            <a:ext cx="185737" cy="423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54421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50" dirty="0">
              <a:solidFill>
                <a:srgbClr val="E2E3E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910" name="TextBox 13"/>
          <p:cNvSpPr txBox="1">
            <a:spLocks noChangeArrowheads="1"/>
          </p:cNvSpPr>
          <p:nvPr/>
        </p:nvSpPr>
        <p:spPr bwMode="auto">
          <a:xfrm>
            <a:off x="10771982" y="2698111"/>
            <a:ext cx="8540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掌阅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1912" name="TextBox 13"/>
          <p:cNvSpPr txBox="1">
            <a:spLocks noChangeArrowheads="1"/>
          </p:cNvSpPr>
          <p:nvPr/>
        </p:nvSpPr>
        <p:spPr bwMode="auto">
          <a:xfrm>
            <a:off x="603250" y="4409744"/>
            <a:ext cx="977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QQ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阅读</a:t>
            </a:r>
            <a:endParaRPr lang="en-US" altLang="zh-CN" sz="20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225" y="809625"/>
            <a:ext cx="3100128" cy="55113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10" y="809625"/>
            <a:ext cx="3071861" cy="54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7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178175"/>
            <a:ext cx="12192000" cy="2235200"/>
          </a:xfrm>
          <a:prstGeom prst="rect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71" name="文本框 3361"/>
          <p:cNvSpPr txBox="1">
            <a:spLocks noChangeArrowheads="1"/>
          </p:cNvSpPr>
          <p:nvPr/>
        </p:nvSpPr>
        <p:spPr bwMode="auto">
          <a:xfrm>
            <a:off x="5878513" y="3227388"/>
            <a:ext cx="24098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Impact" pitchFamily="34" charset="0"/>
              </a:rPr>
              <a:t>03</a:t>
            </a:r>
            <a:endParaRPr lang="zh-CN" altLang="en-US" sz="13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2772" name="文本框 770"/>
          <p:cNvSpPr txBox="1">
            <a:spLocks noChangeArrowheads="1"/>
          </p:cNvSpPr>
          <p:nvPr/>
        </p:nvSpPr>
        <p:spPr bwMode="auto">
          <a:xfrm>
            <a:off x="8086725" y="3692525"/>
            <a:ext cx="3740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运营推广</a:t>
            </a:r>
          </a:p>
        </p:txBody>
      </p:sp>
      <p:pic>
        <p:nvPicPr>
          <p:cNvPr id="32774" name="图片 33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854200"/>
            <a:ext cx="41148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亮亮图文旗舰店https://liangliangtuwen.tmall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615</Words>
  <Application>Microsoft Office PowerPoint</Application>
  <PresentationFormat>宽屏</PresentationFormat>
  <Paragraphs>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FontAwesome</vt:lpstr>
      <vt:lpstr>等线</vt:lpstr>
      <vt:lpstr>宋体</vt:lpstr>
      <vt:lpstr>微软雅黑</vt:lpstr>
      <vt:lpstr>Arial</vt:lpstr>
      <vt:lpstr>Calibri</vt:lpstr>
      <vt:lpstr>Calibri Light</vt:lpstr>
      <vt:lpstr>Impact</vt:lpstr>
      <vt:lpstr>清风素材 https://12sc.taobao.com</vt:lpstr>
      <vt:lpstr>亮亮图文旗舰店https://liangliangtuwen.tmall.com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xiong</cp:lastModifiedBy>
  <cp:revision>71</cp:revision>
  <dcterms:created xsi:type="dcterms:W3CDTF">2015-06-27T07:29:32Z</dcterms:created>
  <dcterms:modified xsi:type="dcterms:W3CDTF">2019-10-15T16:42:33Z</dcterms:modified>
  <cp:category>12sc.taobao.com</cp:category>
  <cp:contentStatus>12sc.taobao.com</cp:contentStatus>
</cp:coreProperties>
</file>