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9" r:id="rId3"/>
    <p:sldId id="257" r:id="rId4"/>
    <p:sldId id="295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FD6"/>
    <a:srgbClr val="0071C1"/>
    <a:srgbClr val="2E386A"/>
    <a:srgbClr val="38A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F33C-5610-463D-94ED-5593C3C8D0B1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F837C-6328-49EE-BB5B-6618B564C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7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837C-6328-49EE-BB5B-6618B564C5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3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837C-6328-49EE-BB5B-6618B564C5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6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837C-6328-49EE-BB5B-6618B564C5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3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837C-6328-49EE-BB5B-6618B564C5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8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1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0246" y="223272"/>
            <a:ext cx="1774348" cy="103731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FB2DDFD-5A92-45B9-B41D-181983F5E077}"/>
              </a:ext>
            </a:extLst>
          </p:cNvPr>
          <p:cNvGrpSpPr/>
          <p:nvPr userDrawn="1"/>
        </p:nvGrpSpPr>
        <p:grpSpPr>
          <a:xfrm>
            <a:off x="754089" y="1147867"/>
            <a:ext cx="10709221" cy="59427"/>
            <a:chOff x="316359" y="1436520"/>
            <a:chExt cx="12708480" cy="80363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AA70B655-78E5-4AAF-926D-F641E3D44801}"/>
                </a:ext>
              </a:extLst>
            </p:cNvPr>
            <p:cNvSpPr/>
            <p:nvPr/>
          </p:nvSpPr>
          <p:spPr>
            <a:xfrm>
              <a:off x="316359" y="1436520"/>
              <a:ext cx="4540889" cy="80363"/>
            </a:xfrm>
            <a:custGeom>
              <a:avLst/>
              <a:gdLst>
                <a:gd name="connsiteX0" fmla="*/ 0 w 4540889"/>
                <a:gd name="connsiteY0" fmla="*/ 0 h 80363"/>
                <a:gd name="connsiteX1" fmla="*/ 357835 w 4540889"/>
                <a:gd name="connsiteY1" fmla="*/ 0 h 80363"/>
                <a:gd name="connsiteX2" fmla="*/ 1176611 w 4540889"/>
                <a:gd name="connsiteY2" fmla="*/ 0 h 80363"/>
                <a:gd name="connsiteX3" fmla="*/ 1534446 w 4540889"/>
                <a:gd name="connsiteY3" fmla="*/ 0 h 80363"/>
                <a:gd name="connsiteX4" fmla="*/ 1682139 w 4540889"/>
                <a:gd name="connsiteY4" fmla="*/ 0 h 80363"/>
                <a:gd name="connsiteX5" fmla="*/ 2039974 w 4540889"/>
                <a:gd name="connsiteY5" fmla="*/ 0 h 80363"/>
                <a:gd name="connsiteX6" fmla="*/ 2858750 w 4540889"/>
                <a:gd name="connsiteY6" fmla="*/ 0 h 80363"/>
                <a:gd name="connsiteX7" fmla="*/ 3216585 w 4540889"/>
                <a:gd name="connsiteY7" fmla="*/ 0 h 80363"/>
                <a:gd name="connsiteX8" fmla="*/ 3364278 w 4540889"/>
                <a:gd name="connsiteY8" fmla="*/ 0 h 80363"/>
                <a:gd name="connsiteX9" fmla="*/ 4540889 w 4540889"/>
                <a:gd name="connsiteY9" fmla="*/ 0 h 80363"/>
                <a:gd name="connsiteX10" fmla="*/ 4435414 w 4540889"/>
                <a:gd name="connsiteY10" fmla="*/ 80363 h 80363"/>
                <a:gd name="connsiteX11" fmla="*/ 3258803 w 4540889"/>
                <a:gd name="connsiteY11" fmla="*/ 80363 h 80363"/>
                <a:gd name="connsiteX12" fmla="*/ 3111110 w 4540889"/>
                <a:gd name="connsiteY12" fmla="*/ 80363 h 80363"/>
                <a:gd name="connsiteX13" fmla="*/ 2858750 w 4540889"/>
                <a:gd name="connsiteY13" fmla="*/ 80363 h 80363"/>
                <a:gd name="connsiteX14" fmla="*/ 2753275 w 4540889"/>
                <a:gd name="connsiteY14" fmla="*/ 80363 h 80363"/>
                <a:gd name="connsiteX15" fmla="*/ 1934499 w 4540889"/>
                <a:gd name="connsiteY15" fmla="*/ 80363 h 80363"/>
                <a:gd name="connsiteX16" fmla="*/ 1682139 w 4540889"/>
                <a:gd name="connsiteY16" fmla="*/ 80363 h 80363"/>
                <a:gd name="connsiteX17" fmla="*/ 1576664 w 4540889"/>
                <a:gd name="connsiteY17" fmla="*/ 80363 h 80363"/>
                <a:gd name="connsiteX18" fmla="*/ 1534446 w 4540889"/>
                <a:gd name="connsiteY18" fmla="*/ 80363 h 80363"/>
                <a:gd name="connsiteX19" fmla="*/ 1176611 w 4540889"/>
                <a:gd name="connsiteY19" fmla="*/ 80363 h 80363"/>
                <a:gd name="connsiteX20" fmla="*/ 357835 w 4540889"/>
                <a:gd name="connsiteY20" fmla="*/ 80363 h 80363"/>
                <a:gd name="connsiteX21" fmla="*/ 0 w 4540889"/>
                <a:gd name="connsiteY21" fmla="*/ 80363 h 8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40889" h="80363">
                  <a:moveTo>
                    <a:pt x="0" y="0"/>
                  </a:moveTo>
                  <a:lnTo>
                    <a:pt x="357835" y="0"/>
                  </a:lnTo>
                  <a:lnTo>
                    <a:pt x="1176611" y="0"/>
                  </a:lnTo>
                  <a:lnTo>
                    <a:pt x="1534446" y="0"/>
                  </a:lnTo>
                  <a:lnTo>
                    <a:pt x="1682139" y="0"/>
                  </a:lnTo>
                  <a:lnTo>
                    <a:pt x="2039974" y="0"/>
                  </a:lnTo>
                  <a:lnTo>
                    <a:pt x="2858750" y="0"/>
                  </a:lnTo>
                  <a:lnTo>
                    <a:pt x="3216585" y="0"/>
                  </a:lnTo>
                  <a:lnTo>
                    <a:pt x="3364278" y="0"/>
                  </a:lnTo>
                  <a:lnTo>
                    <a:pt x="4540889" y="0"/>
                  </a:lnTo>
                  <a:lnTo>
                    <a:pt x="4435414" y="80363"/>
                  </a:lnTo>
                  <a:lnTo>
                    <a:pt x="3258803" y="80363"/>
                  </a:lnTo>
                  <a:lnTo>
                    <a:pt x="3111110" y="80363"/>
                  </a:lnTo>
                  <a:lnTo>
                    <a:pt x="2858750" y="80363"/>
                  </a:lnTo>
                  <a:lnTo>
                    <a:pt x="2753275" y="80363"/>
                  </a:lnTo>
                  <a:lnTo>
                    <a:pt x="1934499" y="80363"/>
                  </a:lnTo>
                  <a:lnTo>
                    <a:pt x="1682139" y="80363"/>
                  </a:lnTo>
                  <a:lnTo>
                    <a:pt x="1576664" y="80363"/>
                  </a:lnTo>
                  <a:lnTo>
                    <a:pt x="1534446" y="80363"/>
                  </a:lnTo>
                  <a:lnTo>
                    <a:pt x="1176611" y="80363"/>
                  </a:lnTo>
                  <a:lnTo>
                    <a:pt x="357835" y="80363"/>
                  </a:lnTo>
                  <a:lnTo>
                    <a:pt x="0" y="80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0EAEEBE-67D0-444F-B017-79141174C60F}"/>
                </a:ext>
              </a:extLst>
            </p:cNvPr>
            <p:cNvSpPr/>
            <p:nvPr/>
          </p:nvSpPr>
          <p:spPr>
            <a:xfrm>
              <a:off x="4826123" y="1436520"/>
              <a:ext cx="8198716" cy="80363"/>
            </a:xfrm>
            <a:custGeom>
              <a:avLst/>
              <a:gdLst>
                <a:gd name="connsiteX0" fmla="*/ 105475 w 8198716"/>
                <a:gd name="connsiteY0" fmla="*/ 0 h 80363"/>
                <a:gd name="connsiteX1" fmla="*/ 1435338 w 8198716"/>
                <a:gd name="connsiteY1" fmla="*/ 0 h 80363"/>
                <a:gd name="connsiteX2" fmla="*/ 1654875 w 8198716"/>
                <a:gd name="connsiteY2" fmla="*/ 0 h 80363"/>
                <a:gd name="connsiteX3" fmla="*/ 2659727 w 8198716"/>
                <a:gd name="connsiteY3" fmla="*/ 0 h 80363"/>
                <a:gd name="connsiteX4" fmla="*/ 2765201 w 8198716"/>
                <a:gd name="connsiteY4" fmla="*/ 0 h 80363"/>
                <a:gd name="connsiteX5" fmla="*/ 2984738 w 8198716"/>
                <a:gd name="connsiteY5" fmla="*/ 0 h 80363"/>
                <a:gd name="connsiteX6" fmla="*/ 3989590 w 8198716"/>
                <a:gd name="connsiteY6" fmla="*/ 0 h 80363"/>
                <a:gd name="connsiteX7" fmla="*/ 4095064 w 8198716"/>
                <a:gd name="connsiteY7" fmla="*/ 0 h 80363"/>
                <a:gd name="connsiteX8" fmla="*/ 4209127 w 8198716"/>
                <a:gd name="connsiteY8" fmla="*/ 0 h 80363"/>
                <a:gd name="connsiteX9" fmla="*/ 4314601 w 8198716"/>
                <a:gd name="connsiteY9" fmla="*/ 0 h 80363"/>
                <a:gd name="connsiteX10" fmla="*/ 5319453 w 8198716"/>
                <a:gd name="connsiteY10" fmla="*/ 0 h 80363"/>
                <a:gd name="connsiteX11" fmla="*/ 5538990 w 8198716"/>
                <a:gd name="connsiteY11" fmla="*/ 0 h 80363"/>
                <a:gd name="connsiteX12" fmla="*/ 5644464 w 8198716"/>
                <a:gd name="connsiteY12" fmla="*/ 0 h 80363"/>
                <a:gd name="connsiteX13" fmla="*/ 6649316 w 8198716"/>
                <a:gd name="connsiteY13" fmla="*/ 0 h 80363"/>
                <a:gd name="connsiteX14" fmla="*/ 6868853 w 8198716"/>
                <a:gd name="connsiteY14" fmla="*/ 0 h 80363"/>
                <a:gd name="connsiteX15" fmla="*/ 8198716 w 8198716"/>
                <a:gd name="connsiteY15" fmla="*/ 0 h 80363"/>
                <a:gd name="connsiteX16" fmla="*/ 8198716 w 8198716"/>
                <a:gd name="connsiteY16" fmla="*/ 80363 h 80363"/>
                <a:gd name="connsiteX17" fmla="*/ 6868853 w 8198716"/>
                <a:gd name="connsiteY17" fmla="*/ 80363 h 80363"/>
                <a:gd name="connsiteX18" fmla="*/ 6649316 w 8198716"/>
                <a:gd name="connsiteY18" fmla="*/ 80363 h 80363"/>
                <a:gd name="connsiteX19" fmla="*/ 5538990 w 8198716"/>
                <a:gd name="connsiteY19" fmla="*/ 80363 h 80363"/>
                <a:gd name="connsiteX20" fmla="*/ 5538989 w 8198716"/>
                <a:gd name="connsiteY20" fmla="*/ 80363 h 80363"/>
                <a:gd name="connsiteX21" fmla="*/ 5319453 w 8198716"/>
                <a:gd name="connsiteY21" fmla="*/ 80363 h 80363"/>
                <a:gd name="connsiteX22" fmla="*/ 4209127 w 8198716"/>
                <a:gd name="connsiteY22" fmla="*/ 80363 h 80363"/>
                <a:gd name="connsiteX23" fmla="*/ 4209126 w 8198716"/>
                <a:gd name="connsiteY23" fmla="*/ 80363 h 80363"/>
                <a:gd name="connsiteX24" fmla="*/ 3989590 w 8198716"/>
                <a:gd name="connsiteY24" fmla="*/ 80363 h 80363"/>
                <a:gd name="connsiteX25" fmla="*/ 3989589 w 8198716"/>
                <a:gd name="connsiteY25" fmla="*/ 80363 h 80363"/>
                <a:gd name="connsiteX26" fmla="*/ 2879263 w 8198716"/>
                <a:gd name="connsiteY26" fmla="*/ 80363 h 80363"/>
                <a:gd name="connsiteX27" fmla="*/ 2659727 w 8198716"/>
                <a:gd name="connsiteY27" fmla="*/ 80363 h 80363"/>
                <a:gd name="connsiteX28" fmla="*/ 2659726 w 8198716"/>
                <a:gd name="connsiteY28" fmla="*/ 80363 h 80363"/>
                <a:gd name="connsiteX29" fmla="*/ 1549400 w 8198716"/>
                <a:gd name="connsiteY29" fmla="*/ 80363 h 80363"/>
                <a:gd name="connsiteX30" fmla="*/ 1329863 w 8198716"/>
                <a:gd name="connsiteY30" fmla="*/ 80363 h 80363"/>
                <a:gd name="connsiteX31" fmla="*/ 0 w 8198716"/>
                <a:gd name="connsiteY31" fmla="*/ 80363 h 8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198716" h="80363">
                  <a:moveTo>
                    <a:pt x="105475" y="0"/>
                  </a:moveTo>
                  <a:lnTo>
                    <a:pt x="1435338" y="0"/>
                  </a:lnTo>
                  <a:lnTo>
                    <a:pt x="1654875" y="0"/>
                  </a:lnTo>
                  <a:lnTo>
                    <a:pt x="2659727" y="0"/>
                  </a:lnTo>
                  <a:lnTo>
                    <a:pt x="2765201" y="0"/>
                  </a:lnTo>
                  <a:lnTo>
                    <a:pt x="2984738" y="0"/>
                  </a:lnTo>
                  <a:lnTo>
                    <a:pt x="3989590" y="0"/>
                  </a:lnTo>
                  <a:lnTo>
                    <a:pt x="4095064" y="0"/>
                  </a:lnTo>
                  <a:lnTo>
                    <a:pt x="4209127" y="0"/>
                  </a:lnTo>
                  <a:lnTo>
                    <a:pt x="4314601" y="0"/>
                  </a:lnTo>
                  <a:lnTo>
                    <a:pt x="5319453" y="0"/>
                  </a:lnTo>
                  <a:lnTo>
                    <a:pt x="5538990" y="0"/>
                  </a:lnTo>
                  <a:lnTo>
                    <a:pt x="5644464" y="0"/>
                  </a:lnTo>
                  <a:lnTo>
                    <a:pt x="6649316" y="0"/>
                  </a:lnTo>
                  <a:lnTo>
                    <a:pt x="6868853" y="0"/>
                  </a:lnTo>
                  <a:lnTo>
                    <a:pt x="8198716" y="0"/>
                  </a:lnTo>
                  <a:lnTo>
                    <a:pt x="8198716" y="80363"/>
                  </a:lnTo>
                  <a:lnTo>
                    <a:pt x="6868853" y="80363"/>
                  </a:lnTo>
                  <a:lnTo>
                    <a:pt x="6649316" y="80363"/>
                  </a:lnTo>
                  <a:lnTo>
                    <a:pt x="5538990" y="80363"/>
                  </a:lnTo>
                  <a:lnTo>
                    <a:pt x="5538989" y="80363"/>
                  </a:lnTo>
                  <a:lnTo>
                    <a:pt x="5319453" y="80363"/>
                  </a:lnTo>
                  <a:lnTo>
                    <a:pt x="4209127" y="80363"/>
                  </a:lnTo>
                  <a:lnTo>
                    <a:pt x="4209126" y="80363"/>
                  </a:lnTo>
                  <a:lnTo>
                    <a:pt x="3989590" y="80363"/>
                  </a:lnTo>
                  <a:lnTo>
                    <a:pt x="3989589" y="80363"/>
                  </a:lnTo>
                  <a:lnTo>
                    <a:pt x="2879263" y="80363"/>
                  </a:lnTo>
                  <a:lnTo>
                    <a:pt x="2659727" y="80363"/>
                  </a:lnTo>
                  <a:lnTo>
                    <a:pt x="2659726" y="80363"/>
                  </a:lnTo>
                  <a:lnTo>
                    <a:pt x="1549400" y="80363"/>
                  </a:lnTo>
                  <a:lnTo>
                    <a:pt x="1329863" y="80363"/>
                  </a:lnTo>
                  <a:lnTo>
                    <a:pt x="0" y="803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7F3A326-E31E-4170-BE35-CFF61EA621CC}"/>
              </a:ext>
            </a:extLst>
          </p:cNvPr>
          <p:cNvGrpSpPr/>
          <p:nvPr userDrawn="1"/>
        </p:nvGrpSpPr>
        <p:grpSpPr>
          <a:xfrm>
            <a:off x="481177" y="393700"/>
            <a:ext cx="847811" cy="8478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55">
              <a:extLst>
                <a:ext uri="{FF2B5EF4-FFF2-40B4-BE49-F238E27FC236}">
                  <a16:creationId xmlns:a16="http://schemas.microsoft.com/office/drawing/2014/main" id="{F87448AB-FAB7-438A-B2DF-8588FD01519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75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E0F14A7-92DB-429A-8C8C-CAE2605FDC59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75"/>
            </a:p>
          </p:txBody>
        </p:sp>
      </p:grpSp>
      <p:sp>
        <p:nvSpPr>
          <p:cNvPr id="16" name="Freeform 59">
            <a:extLst>
              <a:ext uri="{FF2B5EF4-FFF2-40B4-BE49-F238E27FC236}">
                <a16:creationId xmlns:a16="http://schemas.microsoft.com/office/drawing/2014/main" id="{5FEDA42C-A06B-456E-8791-CC4A1C7737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5768" y="600094"/>
            <a:ext cx="410151" cy="428794"/>
          </a:xfrm>
          <a:custGeom>
            <a:avLst/>
            <a:gdLst>
              <a:gd name="T0" fmla="*/ 73627430 w 581"/>
              <a:gd name="T1" fmla="*/ 67678707 h 609"/>
              <a:gd name="T2" fmla="*/ 61659637 w 581"/>
              <a:gd name="T3" fmla="*/ 78678142 h 609"/>
              <a:gd name="T4" fmla="*/ 54244957 w 581"/>
              <a:gd name="T5" fmla="*/ 72208055 h 609"/>
              <a:gd name="T6" fmla="*/ 57106883 w 581"/>
              <a:gd name="T7" fmla="*/ 65867111 h 609"/>
              <a:gd name="T8" fmla="*/ 61659637 w 581"/>
              <a:gd name="T9" fmla="*/ 69490662 h 609"/>
              <a:gd name="T10" fmla="*/ 71806401 w 581"/>
              <a:gd name="T11" fmla="*/ 61338122 h 609"/>
              <a:gd name="T12" fmla="*/ 73627430 w 581"/>
              <a:gd name="T13" fmla="*/ 67678707 h 609"/>
              <a:gd name="T14" fmla="*/ 61659637 w 581"/>
              <a:gd name="T15" fmla="*/ 64055516 h 609"/>
              <a:gd name="T16" fmla="*/ 49691843 w 581"/>
              <a:gd name="T17" fmla="*/ 69490662 h 609"/>
              <a:gd name="T18" fmla="*/ 51513233 w 581"/>
              <a:gd name="T19" fmla="*/ 75054951 h 609"/>
              <a:gd name="T20" fmla="*/ 3772261 w 581"/>
              <a:gd name="T21" fmla="*/ 78678142 h 609"/>
              <a:gd name="T22" fmla="*/ 0 w 581"/>
              <a:gd name="T23" fmla="*/ 10999436 h 609"/>
              <a:gd name="T24" fmla="*/ 10146404 w 581"/>
              <a:gd name="T25" fmla="*/ 7246742 h 609"/>
              <a:gd name="T26" fmla="*/ 17561444 w 581"/>
              <a:gd name="T27" fmla="*/ 18246178 h 609"/>
              <a:gd name="T28" fmla="*/ 24845922 w 581"/>
              <a:gd name="T29" fmla="*/ 7246742 h 609"/>
              <a:gd name="T30" fmla="*/ 28488341 w 581"/>
              <a:gd name="T31" fmla="*/ 10999436 h 609"/>
              <a:gd name="T32" fmla="*/ 43318061 w 581"/>
              <a:gd name="T33" fmla="*/ 10999436 h 609"/>
              <a:gd name="T34" fmla="*/ 46960119 w 581"/>
              <a:gd name="T35" fmla="*/ 7246742 h 609"/>
              <a:gd name="T36" fmla="*/ 54244957 w 581"/>
              <a:gd name="T37" fmla="*/ 18246178 h 609"/>
              <a:gd name="T38" fmla="*/ 61659637 w 581"/>
              <a:gd name="T39" fmla="*/ 7246742 h 609"/>
              <a:gd name="T40" fmla="*/ 71806401 w 581"/>
              <a:gd name="T41" fmla="*/ 10999436 h 609"/>
              <a:gd name="T42" fmla="*/ 66212751 w 581"/>
              <a:gd name="T43" fmla="*/ 59526167 h 609"/>
              <a:gd name="T44" fmla="*/ 10146404 w 581"/>
              <a:gd name="T45" fmla="*/ 63149718 h 609"/>
              <a:gd name="T46" fmla="*/ 12878128 w 581"/>
              <a:gd name="T47" fmla="*/ 65867111 h 609"/>
              <a:gd name="T48" fmla="*/ 39545439 w 581"/>
              <a:gd name="T49" fmla="*/ 63149718 h 609"/>
              <a:gd name="T50" fmla="*/ 39545439 w 581"/>
              <a:gd name="T51" fmla="*/ 63149718 h 609"/>
              <a:gd name="T52" fmla="*/ 39545439 w 581"/>
              <a:gd name="T53" fmla="*/ 63149718 h 609"/>
              <a:gd name="T54" fmla="*/ 12878128 w 581"/>
              <a:gd name="T55" fmla="*/ 60431965 h 609"/>
              <a:gd name="T56" fmla="*/ 58017218 w 581"/>
              <a:gd name="T57" fmla="*/ 28339815 h 609"/>
              <a:gd name="T58" fmla="*/ 13788823 w 581"/>
              <a:gd name="T59" fmla="*/ 28339815 h 609"/>
              <a:gd name="T60" fmla="*/ 13788823 w 581"/>
              <a:gd name="T61" fmla="*/ 35715700 h 609"/>
              <a:gd name="T62" fmla="*/ 61659637 w 581"/>
              <a:gd name="T63" fmla="*/ 31963007 h 609"/>
              <a:gd name="T64" fmla="*/ 58017218 w 581"/>
              <a:gd name="T65" fmla="*/ 43868240 h 609"/>
              <a:gd name="T66" fmla="*/ 35903020 w 581"/>
              <a:gd name="T67" fmla="*/ 43868240 h 609"/>
              <a:gd name="T68" fmla="*/ 13788823 w 581"/>
              <a:gd name="T69" fmla="*/ 43868240 h 609"/>
              <a:gd name="T70" fmla="*/ 13788823 w 581"/>
              <a:gd name="T71" fmla="*/ 51244484 h 609"/>
              <a:gd name="T72" fmla="*/ 35903020 w 581"/>
              <a:gd name="T73" fmla="*/ 51244484 h 609"/>
              <a:gd name="T74" fmla="*/ 61659637 w 581"/>
              <a:gd name="T75" fmla="*/ 47491791 h 609"/>
              <a:gd name="T76" fmla="*/ 54244957 w 581"/>
              <a:gd name="T77" fmla="*/ 14622627 h 609"/>
              <a:gd name="T78" fmla="*/ 50602538 w 581"/>
              <a:gd name="T79" fmla="*/ 10999436 h 609"/>
              <a:gd name="T80" fmla="*/ 54244957 w 581"/>
              <a:gd name="T81" fmla="*/ 0 h 609"/>
              <a:gd name="T82" fmla="*/ 58017218 w 581"/>
              <a:gd name="T83" fmla="*/ 10999436 h 609"/>
              <a:gd name="T84" fmla="*/ 35903020 w 581"/>
              <a:gd name="T85" fmla="*/ 14622627 h 609"/>
              <a:gd name="T86" fmla="*/ 32260601 w 581"/>
              <a:gd name="T87" fmla="*/ 10999436 h 609"/>
              <a:gd name="T88" fmla="*/ 35903020 w 581"/>
              <a:gd name="T89" fmla="*/ 0 h 609"/>
              <a:gd name="T90" fmla="*/ 39545439 w 581"/>
              <a:gd name="T91" fmla="*/ 10999436 h 609"/>
              <a:gd name="T92" fmla="*/ 17561444 w 581"/>
              <a:gd name="T93" fmla="*/ 14622627 h 609"/>
              <a:gd name="T94" fmla="*/ 13788823 w 581"/>
              <a:gd name="T95" fmla="*/ 10999436 h 609"/>
              <a:gd name="T96" fmla="*/ 17561444 w 581"/>
              <a:gd name="T97" fmla="*/ 0 h 609"/>
              <a:gd name="T98" fmla="*/ 21203502 w 581"/>
              <a:gd name="T99" fmla="*/ 10999436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81" h="609">
                <a:moveTo>
                  <a:pt x="566" y="523"/>
                </a:moveTo>
                <a:lnTo>
                  <a:pt x="566" y="523"/>
                </a:lnTo>
                <a:cubicBezTo>
                  <a:pt x="495" y="594"/>
                  <a:pt x="495" y="594"/>
                  <a:pt x="495" y="594"/>
                </a:cubicBezTo>
                <a:cubicBezTo>
                  <a:pt x="488" y="601"/>
                  <a:pt x="481" y="608"/>
                  <a:pt x="474" y="608"/>
                </a:cubicBezTo>
                <a:cubicBezTo>
                  <a:pt x="467" y="608"/>
                  <a:pt x="460" y="601"/>
                  <a:pt x="453" y="594"/>
                </a:cubicBezTo>
                <a:cubicBezTo>
                  <a:pt x="417" y="558"/>
                  <a:pt x="417" y="558"/>
                  <a:pt x="417" y="558"/>
                </a:cubicBezTo>
                <a:cubicBezTo>
                  <a:pt x="410" y="551"/>
                  <a:pt x="410" y="544"/>
                  <a:pt x="410" y="537"/>
                </a:cubicBezTo>
                <a:cubicBezTo>
                  <a:pt x="410" y="523"/>
                  <a:pt x="417" y="509"/>
                  <a:pt x="439" y="509"/>
                </a:cubicBezTo>
                <a:cubicBezTo>
                  <a:pt x="446" y="509"/>
                  <a:pt x="453" y="516"/>
                  <a:pt x="453" y="523"/>
                </a:cubicBezTo>
                <a:cubicBezTo>
                  <a:pt x="474" y="537"/>
                  <a:pt x="474" y="537"/>
                  <a:pt x="474" y="537"/>
                </a:cubicBezTo>
                <a:cubicBezTo>
                  <a:pt x="530" y="481"/>
                  <a:pt x="530" y="481"/>
                  <a:pt x="530" y="481"/>
                </a:cubicBezTo>
                <a:cubicBezTo>
                  <a:pt x="537" y="474"/>
                  <a:pt x="545" y="474"/>
                  <a:pt x="552" y="474"/>
                </a:cubicBezTo>
                <a:cubicBezTo>
                  <a:pt x="566" y="474"/>
                  <a:pt x="580" y="488"/>
                  <a:pt x="580" y="502"/>
                </a:cubicBezTo>
                <a:cubicBezTo>
                  <a:pt x="580" y="509"/>
                  <a:pt x="573" y="516"/>
                  <a:pt x="566" y="523"/>
                </a:cubicBezTo>
                <a:close/>
                <a:moveTo>
                  <a:pt x="474" y="495"/>
                </a:moveTo>
                <a:lnTo>
                  <a:pt x="474" y="495"/>
                </a:lnTo>
                <a:cubicBezTo>
                  <a:pt x="467" y="488"/>
                  <a:pt x="453" y="481"/>
                  <a:pt x="439" y="481"/>
                </a:cubicBezTo>
                <a:cubicBezTo>
                  <a:pt x="403" y="481"/>
                  <a:pt x="382" y="509"/>
                  <a:pt x="382" y="537"/>
                </a:cubicBezTo>
                <a:cubicBezTo>
                  <a:pt x="382" y="558"/>
                  <a:pt x="389" y="573"/>
                  <a:pt x="396" y="580"/>
                </a:cubicBezTo>
                <a:cubicBezTo>
                  <a:pt x="424" y="608"/>
                  <a:pt x="424" y="608"/>
                  <a:pt x="424" y="608"/>
                </a:cubicBez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5" y="56"/>
                  <a:pt x="2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120"/>
                  <a:pt x="106" y="141"/>
                  <a:pt x="135" y="141"/>
                </a:cubicBezTo>
                <a:cubicBezTo>
                  <a:pt x="163" y="141"/>
                  <a:pt x="191" y="120"/>
                  <a:pt x="191" y="85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8" y="141"/>
                  <a:pt x="276" y="141"/>
                </a:cubicBezTo>
                <a:cubicBezTo>
                  <a:pt x="304" y="141"/>
                  <a:pt x="333" y="120"/>
                  <a:pt x="333" y="85"/>
                </a:cubicBezTo>
                <a:cubicBezTo>
                  <a:pt x="333" y="56"/>
                  <a:pt x="333" y="56"/>
                  <a:pt x="333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85"/>
                  <a:pt x="361" y="85"/>
                  <a:pt x="361" y="85"/>
                </a:cubicBezTo>
                <a:cubicBezTo>
                  <a:pt x="361" y="120"/>
                  <a:pt x="389" y="141"/>
                  <a:pt x="417" y="141"/>
                </a:cubicBezTo>
                <a:cubicBezTo>
                  <a:pt x="446" y="141"/>
                  <a:pt x="474" y="120"/>
                  <a:pt x="474" y="85"/>
                </a:cubicBezTo>
                <a:cubicBezTo>
                  <a:pt x="474" y="56"/>
                  <a:pt x="474" y="56"/>
                  <a:pt x="474" y="56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37" y="56"/>
                  <a:pt x="552" y="71"/>
                  <a:pt x="552" y="85"/>
                </a:cubicBezTo>
                <a:cubicBezTo>
                  <a:pt x="552" y="445"/>
                  <a:pt x="552" y="445"/>
                  <a:pt x="552" y="445"/>
                </a:cubicBezTo>
                <a:cubicBezTo>
                  <a:pt x="530" y="445"/>
                  <a:pt x="516" y="452"/>
                  <a:pt x="509" y="460"/>
                </a:cubicBezTo>
                <a:lnTo>
                  <a:pt x="474" y="495"/>
                </a:lnTo>
                <a:close/>
                <a:moveTo>
                  <a:pt x="78" y="488"/>
                </a:moveTo>
                <a:lnTo>
                  <a:pt x="78" y="488"/>
                </a:lnTo>
                <a:cubicBezTo>
                  <a:pt x="78" y="502"/>
                  <a:pt x="85" y="509"/>
                  <a:pt x="99" y="509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297" y="509"/>
                  <a:pt x="304" y="502"/>
                  <a:pt x="304" y="488"/>
                </a:cubicBezTo>
                <a:cubicBezTo>
                  <a:pt x="304" y="474"/>
                  <a:pt x="297" y="467"/>
                  <a:pt x="283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5" y="467"/>
                  <a:pt x="78" y="474"/>
                  <a:pt x="78" y="488"/>
                </a:cubicBezTo>
                <a:close/>
                <a:moveTo>
                  <a:pt x="446" y="219"/>
                </a:moveTo>
                <a:lnTo>
                  <a:pt x="446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92" y="219"/>
                  <a:pt x="78" y="233"/>
                  <a:pt x="78" y="247"/>
                </a:cubicBezTo>
                <a:cubicBezTo>
                  <a:pt x="78" y="262"/>
                  <a:pt x="92" y="276"/>
                  <a:pt x="10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60" y="276"/>
                  <a:pt x="474" y="262"/>
                  <a:pt x="474" y="247"/>
                </a:cubicBezTo>
                <a:cubicBezTo>
                  <a:pt x="474" y="233"/>
                  <a:pt x="460" y="219"/>
                  <a:pt x="446" y="219"/>
                </a:cubicBezTo>
                <a:close/>
                <a:moveTo>
                  <a:pt x="446" y="339"/>
                </a:moveTo>
                <a:lnTo>
                  <a:pt x="446" y="339"/>
                </a:lnTo>
                <a:cubicBezTo>
                  <a:pt x="276" y="339"/>
                  <a:pt x="276" y="339"/>
                  <a:pt x="276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92" y="339"/>
                  <a:pt x="78" y="353"/>
                  <a:pt x="78" y="367"/>
                </a:cubicBezTo>
                <a:cubicBezTo>
                  <a:pt x="78" y="389"/>
                  <a:pt x="92" y="396"/>
                  <a:pt x="106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446" y="396"/>
                  <a:pt x="446" y="396"/>
                  <a:pt x="446" y="396"/>
                </a:cubicBezTo>
                <a:cubicBezTo>
                  <a:pt x="460" y="396"/>
                  <a:pt x="474" y="389"/>
                  <a:pt x="474" y="367"/>
                </a:cubicBezTo>
                <a:cubicBezTo>
                  <a:pt x="474" y="353"/>
                  <a:pt x="460" y="339"/>
                  <a:pt x="446" y="33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403" y="113"/>
                  <a:pt x="389" y="106"/>
                  <a:pt x="389" y="85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4"/>
                  <a:pt x="403" y="0"/>
                  <a:pt x="417" y="0"/>
                </a:cubicBezTo>
                <a:cubicBezTo>
                  <a:pt x="431" y="0"/>
                  <a:pt x="446" y="14"/>
                  <a:pt x="446" y="28"/>
                </a:cubicBezTo>
                <a:cubicBezTo>
                  <a:pt x="446" y="85"/>
                  <a:pt x="446" y="85"/>
                  <a:pt x="446" y="85"/>
                </a:cubicBezTo>
                <a:cubicBezTo>
                  <a:pt x="446" y="106"/>
                  <a:pt x="431" y="113"/>
                  <a:pt x="417" y="113"/>
                </a:cubicBezTo>
                <a:close/>
                <a:moveTo>
                  <a:pt x="276" y="113"/>
                </a:moveTo>
                <a:lnTo>
                  <a:pt x="276" y="113"/>
                </a:lnTo>
                <a:cubicBezTo>
                  <a:pt x="262" y="113"/>
                  <a:pt x="248" y="106"/>
                  <a:pt x="248" y="85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8" y="14"/>
                  <a:pt x="262" y="0"/>
                  <a:pt x="276" y="0"/>
                </a:cubicBezTo>
                <a:cubicBezTo>
                  <a:pt x="290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90" y="113"/>
                  <a:pt x="276" y="11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21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21" y="0"/>
                  <a:pt x="135" y="0"/>
                </a:cubicBezTo>
                <a:cubicBezTo>
                  <a:pt x="149" y="0"/>
                  <a:pt x="163" y="14"/>
                  <a:pt x="163" y="28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63" y="106"/>
                  <a:pt x="149" y="113"/>
                  <a:pt x="135" y="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23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1A28-E0E1-4917-A1CA-01B4AFA7732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1499-9AF9-4B0C-B89F-0F9658114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"/>
            <a:ext cx="12193588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3175"/>
            <a:ext cx="8196263" cy="6850063"/>
          </a:xfrm>
          <a:custGeom>
            <a:avLst/>
            <a:gdLst>
              <a:gd name="T0" fmla="*/ 3893 w 5163"/>
              <a:gd name="T1" fmla="*/ 0 h 4315"/>
              <a:gd name="T2" fmla="*/ 4824 w 5163"/>
              <a:gd name="T3" fmla="*/ 774 h 4315"/>
              <a:gd name="T4" fmla="*/ 3403 w 5163"/>
              <a:gd name="T5" fmla="*/ 4315 h 4315"/>
              <a:gd name="T6" fmla="*/ 0 w 5163"/>
              <a:gd name="T7" fmla="*/ 4315 h 4315"/>
              <a:gd name="T8" fmla="*/ 0 w 5163"/>
              <a:gd name="T9" fmla="*/ 0 h 4315"/>
              <a:gd name="T10" fmla="*/ 0 w 5163"/>
              <a:gd name="T11" fmla="*/ 4315 h 4315"/>
              <a:gd name="T12" fmla="*/ 3403 w 5163"/>
              <a:gd name="T13" fmla="*/ 4315 h 4315"/>
              <a:gd name="T14" fmla="*/ 5163 w 5163"/>
              <a:gd name="T15" fmla="*/ 774 h 4315"/>
              <a:gd name="T16" fmla="*/ 3893 w 5163"/>
              <a:gd name="T17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63" h="4315">
                <a:moveTo>
                  <a:pt x="3893" y="0"/>
                </a:moveTo>
                <a:lnTo>
                  <a:pt x="4824" y="774"/>
                </a:lnTo>
                <a:lnTo>
                  <a:pt x="3403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3403" y="4315"/>
                </a:lnTo>
                <a:lnTo>
                  <a:pt x="5163" y="774"/>
                </a:lnTo>
                <a:lnTo>
                  <a:pt x="3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3175"/>
            <a:ext cx="7658100" cy="6850063"/>
          </a:xfrm>
          <a:custGeom>
            <a:avLst/>
            <a:gdLst>
              <a:gd name="T0" fmla="*/ 3893 w 4824"/>
              <a:gd name="T1" fmla="*/ 0 h 4315"/>
              <a:gd name="T2" fmla="*/ 0 w 4824"/>
              <a:gd name="T3" fmla="*/ 0 h 4315"/>
              <a:gd name="T4" fmla="*/ 0 w 4824"/>
              <a:gd name="T5" fmla="*/ 4315 h 4315"/>
              <a:gd name="T6" fmla="*/ 3403 w 4824"/>
              <a:gd name="T7" fmla="*/ 4315 h 4315"/>
              <a:gd name="T8" fmla="*/ 4824 w 4824"/>
              <a:gd name="T9" fmla="*/ 774 h 4315"/>
              <a:gd name="T10" fmla="*/ 3893 w 4824"/>
              <a:gd name="T11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4" h="4315">
                <a:moveTo>
                  <a:pt x="3893" y="0"/>
                </a:moveTo>
                <a:lnTo>
                  <a:pt x="0" y="0"/>
                </a:lnTo>
                <a:lnTo>
                  <a:pt x="0" y="4315"/>
                </a:lnTo>
                <a:lnTo>
                  <a:pt x="3403" y="4315"/>
                </a:lnTo>
                <a:lnTo>
                  <a:pt x="4824" y="774"/>
                </a:lnTo>
                <a:lnTo>
                  <a:pt x="3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75771" y="539556"/>
            <a:ext cx="6350" cy="635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1" y="0"/>
                </a:cubicBezTo>
                <a:close/>
              </a:path>
            </a:pathLst>
          </a:custGeom>
          <a:solidFill>
            <a:srgbClr val="E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CA5292-EFE4-4D3F-B64E-857C0D8936B6}"/>
              </a:ext>
            </a:extLst>
          </p:cNvPr>
          <p:cNvSpPr/>
          <p:nvPr/>
        </p:nvSpPr>
        <p:spPr>
          <a:xfrm>
            <a:off x="4959269" y="4800128"/>
            <a:ext cx="147145" cy="147145"/>
          </a:xfrm>
          <a:prstGeom prst="ellipse">
            <a:avLst/>
          </a:prstGeom>
          <a:solidFill>
            <a:srgbClr val="4E9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2B42A43-66F2-43BB-9C65-B0592A879E9A}"/>
              </a:ext>
            </a:extLst>
          </p:cNvPr>
          <p:cNvSpPr/>
          <p:nvPr/>
        </p:nvSpPr>
        <p:spPr>
          <a:xfrm>
            <a:off x="7127413" y="4791773"/>
            <a:ext cx="147145" cy="147145"/>
          </a:xfrm>
          <a:prstGeom prst="ellipse">
            <a:avLst/>
          </a:prstGeom>
          <a:solidFill>
            <a:srgbClr val="4E9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420E9A-1DB0-458A-AE99-FA9F3DF27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5" y="539556"/>
            <a:ext cx="3952718" cy="58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0F0DB14-98E4-401A-A901-9955A005CECA}"/>
              </a:ext>
            </a:extLst>
          </p:cNvPr>
          <p:cNvSpPr/>
          <p:nvPr/>
        </p:nvSpPr>
        <p:spPr>
          <a:xfrm>
            <a:off x="1257300" y="2260512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+mj-ea"/>
                <a:ea typeface="+mj-ea"/>
              </a:rPr>
              <a:t>认识团队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252D6C-E736-462B-9D50-09F18BA40A35}"/>
              </a:ext>
            </a:extLst>
          </p:cNvPr>
          <p:cNvSpPr/>
          <p:nvPr/>
        </p:nvSpPr>
        <p:spPr>
          <a:xfrm>
            <a:off x="1317355" y="1917699"/>
            <a:ext cx="290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j-lt"/>
                <a:ea typeface="+mj-ea"/>
              </a:rPr>
              <a:t>WHAT IS A TEAM ?</a:t>
            </a:r>
            <a:endParaRPr lang="zh-CN" altLang="en-US" sz="28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D289D-6E57-41D0-B8BA-5D6663818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28" y="0"/>
            <a:ext cx="3883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F2C12D5-F106-462F-929A-82508C043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72" y="102601"/>
            <a:ext cx="3393128" cy="61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3"/>
          <p:cNvSpPr txBox="1"/>
          <p:nvPr/>
        </p:nvSpPr>
        <p:spPr>
          <a:xfrm>
            <a:off x="2079517" y="3178439"/>
            <a:ext cx="8032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培训只是学习的开始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不断的积累和实践才是学习的最终目的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F56CFD-1F09-4EE8-891E-0946EC7CD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23" y="142416"/>
            <a:ext cx="3781953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DD78998-FEC4-4E02-9BA2-BFBBB3F15ABD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简洁团队凝聚力建设ppt模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0009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9366B"/>
      </a:accent1>
      <a:accent2>
        <a:srgbClr val="29366B"/>
      </a:accent2>
      <a:accent3>
        <a:srgbClr val="29366B"/>
      </a:accent3>
      <a:accent4>
        <a:srgbClr val="29366B"/>
      </a:accent4>
      <a:accent5>
        <a:srgbClr val="29366B"/>
      </a:accent5>
      <a:accent6>
        <a:srgbClr val="29366B"/>
      </a:accent6>
      <a:hlink>
        <a:srgbClr val="335B74"/>
      </a:hlink>
      <a:folHlink>
        <a:srgbClr val="335B74"/>
      </a:folHlink>
    </a:clrScheme>
    <a:fontScheme name="2017">
      <a:majorFont>
        <a:latin typeface="Campton Medium"/>
        <a:ea typeface="方正尚酷简体"/>
        <a:cs typeface=""/>
      </a:majorFont>
      <a:minorFont>
        <a:latin typeface="Campton Light"/>
        <a:ea typeface="方正兰亭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09">
    <a:dk1>
      <a:srgbClr val="000000"/>
    </a:dk1>
    <a:lt1>
      <a:srgbClr val="FFFFFF"/>
    </a:lt1>
    <a:dk2>
      <a:srgbClr val="335B74"/>
    </a:dk2>
    <a:lt2>
      <a:srgbClr val="DFE3E5"/>
    </a:lt2>
    <a:accent1>
      <a:srgbClr val="29366B"/>
    </a:accent1>
    <a:accent2>
      <a:srgbClr val="29366B"/>
    </a:accent2>
    <a:accent3>
      <a:srgbClr val="29366B"/>
    </a:accent3>
    <a:accent4>
      <a:srgbClr val="29366B"/>
    </a:accent4>
    <a:accent5>
      <a:srgbClr val="29366B"/>
    </a:accent5>
    <a:accent6>
      <a:srgbClr val="29366B"/>
    </a:accent6>
    <a:hlink>
      <a:srgbClr val="335B74"/>
    </a:hlink>
    <a:folHlink>
      <a:srgbClr val="335B74"/>
    </a:folHlink>
  </a:clrScheme>
</a:themeOverride>
</file>

<file path=ppt/theme/themeOverride2.xml><?xml version="1.0" encoding="utf-8"?>
<a:themeOverride xmlns:a="http://schemas.openxmlformats.org/drawingml/2006/main">
  <a:clrScheme name="0009">
    <a:dk1>
      <a:srgbClr val="000000"/>
    </a:dk1>
    <a:lt1>
      <a:srgbClr val="FFFFFF"/>
    </a:lt1>
    <a:dk2>
      <a:srgbClr val="335B74"/>
    </a:dk2>
    <a:lt2>
      <a:srgbClr val="DFE3E5"/>
    </a:lt2>
    <a:accent1>
      <a:srgbClr val="29366B"/>
    </a:accent1>
    <a:accent2>
      <a:srgbClr val="29366B"/>
    </a:accent2>
    <a:accent3>
      <a:srgbClr val="29366B"/>
    </a:accent3>
    <a:accent4>
      <a:srgbClr val="29366B"/>
    </a:accent4>
    <a:accent5>
      <a:srgbClr val="29366B"/>
    </a:accent5>
    <a:accent6>
      <a:srgbClr val="29366B"/>
    </a:accent6>
    <a:hlink>
      <a:srgbClr val="335B74"/>
    </a:hlink>
    <a:folHlink>
      <a:srgbClr val="335B74"/>
    </a:folHlink>
  </a:clrScheme>
</a:themeOverride>
</file>

<file path=ppt/theme/themeOverride3.xml><?xml version="1.0" encoding="utf-8"?>
<a:themeOverride xmlns:a="http://schemas.openxmlformats.org/drawingml/2006/main">
  <a:clrScheme name="0009">
    <a:dk1>
      <a:srgbClr val="000000"/>
    </a:dk1>
    <a:lt1>
      <a:srgbClr val="FFFFFF"/>
    </a:lt1>
    <a:dk2>
      <a:srgbClr val="335B74"/>
    </a:dk2>
    <a:lt2>
      <a:srgbClr val="DFE3E5"/>
    </a:lt2>
    <a:accent1>
      <a:srgbClr val="29366B"/>
    </a:accent1>
    <a:accent2>
      <a:srgbClr val="29366B"/>
    </a:accent2>
    <a:accent3>
      <a:srgbClr val="29366B"/>
    </a:accent3>
    <a:accent4>
      <a:srgbClr val="29366B"/>
    </a:accent4>
    <a:accent5>
      <a:srgbClr val="29366B"/>
    </a:accent5>
    <a:accent6>
      <a:srgbClr val="29366B"/>
    </a:accent6>
    <a:hlink>
      <a:srgbClr val="335B74"/>
    </a:hlink>
    <a:folHlink>
      <a:srgbClr val="335B74"/>
    </a:folHlink>
  </a:clrScheme>
</a:themeOverride>
</file>

<file path=ppt/theme/themeOverride4.xml><?xml version="1.0" encoding="utf-8"?>
<a:themeOverride xmlns:a="http://schemas.openxmlformats.org/drawingml/2006/main">
  <a:clrScheme name="0009">
    <a:dk1>
      <a:srgbClr val="000000"/>
    </a:dk1>
    <a:lt1>
      <a:srgbClr val="FFFFFF"/>
    </a:lt1>
    <a:dk2>
      <a:srgbClr val="335B74"/>
    </a:dk2>
    <a:lt2>
      <a:srgbClr val="DFE3E5"/>
    </a:lt2>
    <a:accent1>
      <a:srgbClr val="29366B"/>
    </a:accent1>
    <a:accent2>
      <a:srgbClr val="29366B"/>
    </a:accent2>
    <a:accent3>
      <a:srgbClr val="29366B"/>
    </a:accent3>
    <a:accent4>
      <a:srgbClr val="29366B"/>
    </a:accent4>
    <a:accent5>
      <a:srgbClr val="29366B"/>
    </a:accent5>
    <a:accent6>
      <a:srgbClr val="29366B"/>
    </a:accent6>
    <a:hlink>
      <a:srgbClr val="335B74"/>
    </a:hlink>
    <a:folHlink>
      <a:srgbClr val="335B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26</Words>
  <Application>Microsoft Office PowerPoint</Application>
  <PresentationFormat>宽屏</PresentationFormat>
  <Paragraphs>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Campton Light</vt:lpstr>
      <vt:lpstr>Campton Medium</vt:lpstr>
      <vt:lpstr>Roboto Light</vt:lpstr>
      <vt:lpstr>等线</vt:lpstr>
      <vt:lpstr>方正尚酷简体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简洁团队凝聚力建设ppt模板</dc:title>
  <dc:creator>jim lam</dc:creator>
  <cp:lastModifiedBy>刘常良</cp:lastModifiedBy>
  <cp:revision>165</cp:revision>
  <dcterms:created xsi:type="dcterms:W3CDTF">2017-04-13T02:48:10Z</dcterms:created>
  <dcterms:modified xsi:type="dcterms:W3CDTF">2019-11-25T14:54:25Z</dcterms:modified>
</cp:coreProperties>
</file>