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265" r:id="rId3"/>
    <p:sldId id="259" r:id="rId4"/>
    <p:sldId id="260" r:id="rId5"/>
    <p:sldId id="296" r:id="rId6"/>
    <p:sldId id="320" r:id="rId7"/>
    <p:sldId id="321" r:id="rId8"/>
    <p:sldId id="311" r:id="rId9"/>
    <p:sldId id="322" r:id="rId10"/>
    <p:sldId id="323" r:id="rId11"/>
    <p:sldId id="31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0A1"/>
    <a:srgbClr val="E14956"/>
    <a:srgbClr val="3CC8D3"/>
    <a:srgbClr val="E58F14"/>
    <a:srgbClr val="37BAC5"/>
    <a:srgbClr val="F79A16"/>
    <a:srgbClr val="458DCB"/>
    <a:srgbClr val="A6315B"/>
    <a:srgbClr val="D34D58"/>
    <a:srgbClr val="9D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9" y="58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4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6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2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7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3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84788" y="2556311"/>
            <a:ext cx="6493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粤语学习娱乐</a:t>
            </a:r>
            <a:r>
              <a:rPr lang="en-US" altLang="zh-CN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APP</a:t>
            </a:r>
            <a:endParaRPr lang="zh-CN" altLang="en-US" sz="4800" b="1" dirty="0">
              <a:solidFill>
                <a:schemeClr val="accent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960" y="1572126"/>
            <a:ext cx="37962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spc="300" dirty="0">
                <a:solidFill>
                  <a:schemeClr val="accent2"/>
                </a:solidFill>
                <a:latin typeface="Agency FB" panose="020B0503020202020204" pitchFamily="34" charset="0"/>
                <a:cs typeface="+mn-ea"/>
                <a:sym typeface="+mn-lt"/>
              </a:rPr>
              <a:t>易话为</a:t>
            </a:r>
            <a:r>
              <a:rPr lang="en-US" altLang="zh-CN" sz="6600" spc="300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UI</a:t>
            </a: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885223" y="3621484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61632" y="1338839"/>
            <a:ext cx="2038344" cy="2038344"/>
            <a:chOff x="3700440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7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143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1606" y="4292975"/>
            <a:ext cx="1323931" cy="1323933"/>
            <a:chOff x="6761060" y="1478670"/>
            <a:chExt cx="1494169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0" y="1478670"/>
              <a:ext cx="1494169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7" y="1368845"/>
                <a:ext cx="1457637" cy="1457636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403904" y="1984605"/>
              <a:ext cx="208484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60190" y="2083344"/>
            <a:ext cx="1323931" cy="1323933"/>
            <a:chOff x="8133152" y="2838412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2" y="2838412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782265" y="3307198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34487" y="3195347"/>
            <a:ext cx="1323931" cy="1323933"/>
            <a:chOff x="6863077" y="4177242"/>
            <a:chExt cx="1494171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7" y="4177242"/>
              <a:ext cx="1494171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505917" y="4671660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2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F6F05-0AC8-4A00-9963-810EE39D1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67" y="3856043"/>
            <a:ext cx="2473799" cy="18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4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8" grpId="0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APP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整体风格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935658-B15A-42B2-8EBD-15FE93C2A0EC}"/>
              </a:ext>
            </a:extLst>
          </p:cNvPr>
          <p:cNvSpPr/>
          <p:nvPr/>
        </p:nvSpPr>
        <p:spPr>
          <a:xfrm>
            <a:off x="1666993" y="1717634"/>
            <a:ext cx="9165576" cy="268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总体以蓝色为主调，以白色和黑色字体搭配。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优点：集合全面的粤语词汇学习和最能体现粤语精髓的烂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gag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潮语。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缺点：页面整体风格较简单，后期会再根据实际需求改进页面的显示方式。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8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61062" y="1478670"/>
            <a:ext cx="1494170" cy="1494170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33154" y="2838413"/>
            <a:ext cx="1494170" cy="1494170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63073" y="4177243"/>
            <a:ext cx="1494170" cy="1494170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6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APP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功能逻辑图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0AB16-B25B-4A43-87D1-AA562EBB6AF7}"/>
              </a:ext>
            </a:extLst>
          </p:cNvPr>
          <p:cNvSpPr/>
          <p:nvPr/>
        </p:nvSpPr>
        <p:spPr>
          <a:xfrm>
            <a:off x="5275943" y="1733628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易话为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72F16A-69D5-43E5-983D-3D59BA7F96AB}"/>
              </a:ext>
            </a:extLst>
          </p:cNvPr>
          <p:cNvSpPr/>
          <p:nvPr/>
        </p:nvSpPr>
        <p:spPr>
          <a:xfrm>
            <a:off x="1852445" y="3426201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43F6-E6F4-4911-B4E5-42C5543A9959}"/>
              </a:ext>
            </a:extLst>
          </p:cNvPr>
          <p:cNvSpPr/>
          <p:nvPr/>
        </p:nvSpPr>
        <p:spPr>
          <a:xfrm>
            <a:off x="5275943" y="3404015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社交功能</a:t>
            </a:r>
            <a:endParaRPr lang="en-US" altLang="zh-CN" dirty="0"/>
          </a:p>
          <a:p>
            <a:pPr algn="ctr"/>
            <a:r>
              <a:rPr lang="zh-CN" altLang="en-US" dirty="0"/>
              <a:t>（点赞点踩）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46B43D-AA46-4800-8472-3F4E131E6741}"/>
              </a:ext>
            </a:extLst>
          </p:cNvPr>
          <p:cNvSpPr/>
          <p:nvPr/>
        </p:nvSpPr>
        <p:spPr>
          <a:xfrm>
            <a:off x="8960697" y="3429000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个人主页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212923-E4E3-4078-A4BF-2A42A835222B}"/>
              </a:ext>
            </a:extLst>
          </p:cNvPr>
          <p:cNvSpPr/>
          <p:nvPr/>
        </p:nvSpPr>
        <p:spPr>
          <a:xfrm>
            <a:off x="54823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粤语学习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8F25D8-6C96-4A7C-B5FE-317902E6DC25}"/>
              </a:ext>
            </a:extLst>
          </p:cNvPr>
          <p:cNvSpPr/>
          <p:nvPr/>
        </p:nvSpPr>
        <p:spPr>
          <a:xfrm>
            <a:off x="1852445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粤语潮语</a:t>
            </a:r>
            <a:endParaRPr lang="en-US" altLang="zh-CN" dirty="0"/>
          </a:p>
          <a:p>
            <a:pPr algn="ctr"/>
            <a:r>
              <a:rPr lang="zh-CN" altLang="en-US" dirty="0"/>
              <a:t>推送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272DE6-2001-4241-AC44-968F77AA2617}"/>
              </a:ext>
            </a:extLst>
          </p:cNvPr>
          <p:cNvSpPr/>
          <p:nvPr/>
        </p:nvSpPr>
        <p:spPr>
          <a:xfrm>
            <a:off x="3438078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粤语烂</a:t>
            </a:r>
            <a:r>
              <a:rPr lang="en-US" altLang="zh-CN" dirty="0"/>
              <a:t>gag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30A867-3843-4A6D-83DC-DEB7872C40D1}"/>
              </a:ext>
            </a:extLst>
          </p:cNvPr>
          <p:cNvSpPr/>
          <p:nvPr/>
        </p:nvSpPr>
        <p:spPr>
          <a:xfrm>
            <a:off x="5275943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发帖功能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F0BE6D-F14F-4655-8115-0D1FCEA5645E}"/>
              </a:ext>
            </a:extLst>
          </p:cNvPr>
          <p:cNvSpPr/>
          <p:nvPr/>
        </p:nvSpPr>
        <p:spPr>
          <a:xfrm>
            <a:off x="7198102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我的分享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D492EB-148F-4A2E-99C7-30B51E04107A}"/>
              </a:ext>
            </a:extLst>
          </p:cNvPr>
          <p:cNvSpPr/>
          <p:nvPr/>
        </p:nvSpPr>
        <p:spPr>
          <a:xfrm>
            <a:off x="8960697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邀请好友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D9075E-B97D-4F33-A1A1-AA10C12260F8}"/>
              </a:ext>
            </a:extLst>
          </p:cNvPr>
          <p:cNvSpPr/>
          <p:nvPr/>
        </p:nvSpPr>
        <p:spPr>
          <a:xfrm>
            <a:off x="10758319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反馈信息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F7293F-DF0C-474A-9455-3C69FEABCB4F}"/>
              </a:ext>
            </a:extLst>
          </p:cNvPr>
          <p:cNvCxnSpPr>
            <a:stCxn id="19" idx="0"/>
            <a:endCxn id="13" idx="2"/>
          </p:cNvCxnSpPr>
          <p:nvPr/>
        </p:nvCxnSpPr>
        <p:spPr>
          <a:xfrm flipV="1">
            <a:off x="744252" y="4151915"/>
            <a:ext cx="1797622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25A4E0F-5724-4634-A6C2-6E5F14CB0455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541874" y="4151915"/>
            <a:ext cx="0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524FF4E-5D35-4CDA-BE02-FC3062EB0BE4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2541874" y="4151915"/>
            <a:ext cx="1585633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2670B8F-F91B-4BF8-AF18-B85B92DF65F6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2541874" y="2459342"/>
            <a:ext cx="3423498" cy="96685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0057CFE-3878-4C88-8E2E-CB5B840F84E0}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flipV="1">
            <a:off x="5965372" y="2459342"/>
            <a:ext cx="0" cy="9446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7385C33-9D8B-4FB5-9354-AB13EA117B1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65372" y="2459342"/>
            <a:ext cx="3788228" cy="96685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FE7385-C89A-4F59-8460-29CA2F401D01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5965372" y="4129729"/>
            <a:ext cx="0" cy="11391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D35CAF3-0429-41CD-9D88-52DF845E0FAE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7887531" y="4154714"/>
            <a:ext cx="1762595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BC6D1CB-5082-4821-A6D4-E54E868D9709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9650126" y="4154714"/>
            <a:ext cx="0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1170DEE-8BC4-47DC-B1BE-30D251575410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H="1" flipV="1">
            <a:off x="9650126" y="4154714"/>
            <a:ext cx="1797622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49838" y="3964908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登录后主页面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登录后主页面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41DBA-2E16-4098-AB14-38BE0C0CB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9" y="1448073"/>
            <a:ext cx="2822824" cy="48365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213C74-5F28-496C-99AD-E00B561D4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47" y="1448073"/>
            <a:ext cx="2822824" cy="48365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9D9DD1-583C-43C0-949B-44F230015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41" y="1448072"/>
            <a:ext cx="2819383" cy="48365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38D37B5-1AC6-47C5-927B-9A880E16FCE4}"/>
              </a:ext>
            </a:extLst>
          </p:cNvPr>
          <p:cNvSpPr/>
          <p:nvPr/>
        </p:nvSpPr>
        <p:spPr>
          <a:xfrm>
            <a:off x="3824847" y="4665326"/>
            <a:ext cx="4535424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主要由一条导航栏导航到学习、圈子、个人页面的功能。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8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粤语学习页面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10B52-5760-46C3-8C53-A1FFFE09E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1" y="772466"/>
            <a:ext cx="3673158" cy="571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16FEFB-1DF7-4052-BDFD-0DC908897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43" y="1344016"/>
            <a:ext cx="2735817" cy="50372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F35ABE-E352-4D3D-8766-9CC41C222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42" y="1349418"/>
            <a:ext cx="2728196" cy="503185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F935658-B15A-42B2-8EBD-15FE93C2A0EC}"/>
              </a:ext>
            </a:extLst>
          </p:cNvPr>
          <p:cNvSpPr/>
          <p:nvPr/>
        </p:nvSpPr>
        <p:spPr>
          <a:xfrm>
            <a:off x="4157134" y="3469234"/>
            <a:ext cx="2986081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看词选意思听音</a:t>
            </a:r>
          </a:p>
        </p:txBody>
      </p:sp>
    </p:spTree>
    <p:extLst>
      <p:ext uri="{BB962C8B-B14F-4D97-AF65-F5344CB8AC3E}">
        <p14:creationId xmlns:p14="http://schemas.microsoft.com/office/powerpoint/2010/main" val="6662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粤语学习页面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935658-B15A-42B2-8EBD-15FE93C2A0EC}"/>
              </a:ext>
            </a:extLst>
          </p:cNvPr>
          <p:cNvSpPr/>
          <p:nvPr/>
        </p:nvSpPr>
        <p:spPr>
          <a:xfrm>
            <a:off x="4350147" y="2988815"/>
            <a:ext cx="298608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推送的形式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  点击每项后如右图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AD7F7-8828-4A0B-9946-4E3B61B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68" y="791396"/>
            <a:ext cx="3208863" cy="520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724276-2D60-4CE3-A1EB-9732BC4A3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4" y="1311753"/>
            <a:ext cx="2728196" cy="50067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E7E990-3025-4E97-BA5B-50E6B9F2D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72" y="1357074"/>
            <a:ext cx="2528072" cy="46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粤语学习页面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935658-B15A-42B2-8EBD-15FE93C2A0EC}"/>
              </a:ext>
            </a:extLst>
          </p:cNvPr>
          <p:cNvSpPr/>
          <p:nvPr/>
        </p:nvSpPr>
        <p:spPr>
          <a:xfrm>
            <a:off x="4415559" y="3429000"/>
            <a:ext cx="2986081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点击后显示答案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A33F3-703C-4779-B5BF-1B9739DD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31" y="794441"/>
            <a:ext cx="3665538" cy="5944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1CB941-2C5F-4FF0-A9B6-C6E0AEDD6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9" y="1544714"/>
            <a:ext cx="2727656" cy="4739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6A7D73-D772-4799-819D-3586BC2A0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41" y="1544714"/>
            <a:ext cx="2921080" cy="47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6426" y="3878980"/>
            <a:ext cx="521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圈子功能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粤语圈子页面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935658-B15A-42B2-8EBD-15FE93C2A0EC}"/>
              </a:ext>
            </a:extLst>
          </p:cNvPr>
          <p:cNvSpPr/>
          <p:nvPr/>
        </p:nvSpPr>
        <p:spPr>
          <a:xfrm>
            <a:off x="4438870" y="1871253"/>
            <a:ext cx="5570395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可实现点赞点踩功能，右下角悬浮按钮可添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加分享图片。（具体功能待开发）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7DF822-E8DA-402C-9551-537DE720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9" y="1448073"/>
            <a:ext cx="2822824" cy="48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206</Words>
  <Application>Microsoft Office PowerPoint</Application>
  <PresentationFormat>宽屏</PresentationFormat>
  <Paragraphs>45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holen</cp:lastModifiedBy>
  <cp:revision>124</cp:revision>
  <dcterms:created xsi:type="dcterms:W3CDTF">2017-09-17T15:37:53Z</dcterms:created>
  <dcterms:modified xsi:type="dcterms:W3CDTF">2019-12-02T15:44:12Z</dcterms:modified>
</cp:coreProperties>
</file>