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</p:sldMasterIdLst>
  <p:notesMasterIdLst>
    <p:notesMasterId r:id="rId25"/>
  </p:notesMasterIdLst>
  <p:sldIdLst>
    <p:sldId id="296" r:id="rId11"/>
    <p:sldId id="338" r:id="rId12"/>
    <p:sldId id="307" r:id="rId13"/>
    <p:sldId id="309" r:id="rId14"/>
    <p:sldId id="334" r:id="rId15"/>
    <p:sldId id="335" r:id="rId16"/>
    <p:sldId id="336" r:id="rId17"/>
    <p:sldId id="343" r:id="rId18"/>
    <p:sldId id="337" r:id="rId19"/>
    <p:sldId id="339" r:id="rId20"/>
    <p:sldId id="342" r:id="rId21"/>
    <p:sldId id="341" r:id="rId22"/>
    <p:sldId id="340" r:id="rId23"/>
    <p:sldId id="333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354" y="67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页眉占位符 104903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endParaRPr/>
          </a:p>
        </p:txBody>
      </p:sp>
      <p:sp>
        <p:nvSpPr>
          <p:cNvPr id="1049034" name="日期占位符 1049033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 algn="r"/>
            <a:endParaRPr lang="zh-CN" altLang="en-US" sz="1200" dirty="0"/>
          </a:p>
        </p:txBody>
      </p:sp>
      <p:sp>
        <p:nvSpPr>
          <p:cNvPr id="1049035" name="幻灯片图像占位符 1049034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/>
            <a:endParaRPr/>
          </a:p>
        </p:txBody>
      </p:sp>
      <p:sp>
        <p:nvSpPr>
          <p:cNvPr id="1049036" name="文本占位符 1049035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9037" name="页脚占位符 1049036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endParaRPr/>
          </a:p>
        </p:txBody>
      </p:sp>
      <p:sp>
        <p:nvSpPr>
          <p:cNvPr id="1049038" name="灯片编号占位符 104903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kern="1200">
        <a:solidFill>
          <a:srgbClr val="00A4E3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 b="0" kern="1200">
        <a:solidFill>
          <a:srgbClr val="00A4E3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 b="0" kern="1200">
        <a:solidFill>
          <a:srgbClr val="00A4E3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 b="0" kern="1200">
        <a:solidFill>
          <a:srgbClr val="00A4E3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 b="0" kern="1200">
        <a:solidFill>
          <a:srgbClr val="00A4E3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 b="0" kern="1200">
        <a:solidFill>
          <a:srgbClr val="00A4E3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 b="0" kern="1200">
        <a:solidFill>
          <a:srgbClr val="00A4E3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 b="0" kern="1200">
        <a:solidFill>
          <a:srgbClr val="00A4E3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 b="0" kern="1200">
        <a:solidFill>
          <a:srgbClr val="00A4E3"/>
        </a:solidFill>
        <a:latin typeface="Calibri" panose="020F050202020403020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标题 1048889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891" name="文本占位符 1048890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892" name="日期占位符 1048891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l" fontAlgn="base">
              <a:buFontTx/>
              <a:defRPr sz="900">
                <a:solidFill>
                  <a:srgbClr val="7F7F7F"/>
                </a:solidFill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48893" name="页脚占位符 1048892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894" name="灯片编号占位符 1048893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r" fontAlgn="base">
              <a:buFontTx/>
              <a:defRPr sz="9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1048895" name="矩形 1048894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AEEF"/>
          </a:solidFill>
          <a:ln w="12700" cap="flat" cmpd="sng">
            <a:solidFill>
              <a:srgbClr val="007FB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 rtl="0"/>
            <a:endParaRPr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3300" b="0" kern="1200">
          <a:solidFill>
            <a:srgbClr val="00A4E3"/>
          </a:solidFill>
          <a:latin typeface="+mj-lt"/>
          <a:ea typeface="+mj-ea"/>
          <a:cs typeface="+mj-cs"/>
        </a:defRPr>
      </a:lvl1pPr>
    </p:titleStyle>
    <p:bodyStyle>
      <a:lvl1pPr marL="171450" lvl="0" indent="-171450" algn="l" defTabSz="914400" eaLnBrk="1" fontAlgn="base" latinLnBrk="0" hangingPunct="1">
        <a:lnSpc>
          <a:spcPct val="120000"/>
        </a:lnSpc>
        <a:spcBef>
          <a:spcPts val="75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+mn-lt"/>
          <a:ea typeface="+mn-ea"/>
          <a:cs typeface="+mn-cs"/>
        </a:defRPr>
      </a:lvl1pPr>
      <a:lvl2pPr marL="514350" lvl="1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5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857250" lvl="2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200150" lvl="3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543050" lvl="4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00" b="0" kern="1200">
          <a:solidFill>
            <a:srgbClr val="00A4E3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04859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597" name="文本占位符 1048596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598" name="日期占位符 1048597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l" fontAlgn="base">
              <a:buFontTx/>
              <a:defRPr sz="1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1048599" name="页脚占位符 1048598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600" name="灯片编号占位符 1048599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r" fontAlgn="base">
              <a:buFontTx/>
              <a:defRPr sz="1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1048601" name="矩形 1048600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AEEF"/>
          </a:solidFill>
          <a:ln w="12700" cap="flat" cmpd="sng">
            <a:solidFill>
              <a:srgbClr val="007FB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 rtl="0"/>
            <a:endParaRPr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00A4E3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12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b="0" kern="1200">
          <a:solidFill>
            <a:srgbClr val="FFFFFF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A4E3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04859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597" name="文本占位符 1048596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598" name="日期占位符 1048597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l" fontAlgn="base">
              <a:buFontTx/>
              <a:defRPr sz="1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1048599" name="页脚占位符 1048598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600" name="灯片编号占位符 1048599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r" fontAlgn="base">
              <a:buFontTx/>
              <a:defRPr sz="1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1048601" name="矩形 1048600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AEEF"/>
          </a:solidFill>
          <a:ln w="12700" cap="flat" cmpd="sng">
            <a:solidFill>
              <a:srgbClr val="007FB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 rtl="0"/>
            <a:endParaRPr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00A4E3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12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b="0" kern="1200">
          <a:solidFill>
            <a:srgbClr val="FFFFFF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A4E3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1048575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AEEF"/>
          </a:solidFill>
          <a:ln w="12700" cap="flat" cmpd="sng">
            <a:solidFill>
              <a:srgbClr val="007FB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 rtl="0"/>
            <a:endParaRPr>
              <a:latin typeface="Arial" panose="020B0604020202020204" pitchFamily="34" charset="0"/>
            </a:endParaRPr>
          </a:p>
        </p:txBody>
      </p:sp>
      <p:cxnSp>
        <p:nvCxnSpPr>
          <p:cNvPr id="3145728" name="直接连接符 3145727"/>
          <p:cNvCxnSpPr/>
          <p:nvPr/>
        </p:nvCxnSpPr>
        <p:spPr>
          <a:xfrm>
            <a:off x="522288" y="3541713"/>
            <a:ext cx="3833812" cy="0"/>
          </a:xfrm>
          <a:prstGeom prst="line">
            <a:avLst/>
          </a:prstGeom>
          <a:ln w="25400" cap="flat" cmpd="sng">
            <a:solidFill>
              <a:srgbClr val="00AEEF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8577" name="标题 104857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578" name="文本占位符 1048577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579" name="日期占位符 1048578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l" fontAlgn="base">
              <a:buFontTx/>
              <a:defRPr sz="900">
                <a:solidFill>
                  <a:srgbClr val="7F7F7F"/>
                </a:solidFill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48580" name="页脚占位符 1048579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581" name="灯片编号占位符 1048580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r" fontAlgn="base">
              <a:buFontTx/>
              <a:defRPr sz="9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3300" b="0" kern="1200">
          <a:solidFill>
            <a:srgbClr val="00A4E3"/>
          </a:solidFill>
          <a:latin typeface="+mj-lt"/>
          <a:ea typeface="+mj-ea"/>
          <a:cs typeface="+mj-cs"/>
        </a:defRPr>
      </a:lvl1pPr>
    </p:titleStyle>
    <p:bodyStyle>
      <a:lvl1pPr marL="171450" lvl="0" indent="-171450" algn="l" defTabSz="914400" eaLnBrk="1" fontAlgn="base" latinLnBrk="0" hangingPunct="1">
        <a:lnSpc>
          <a:spcPct val="120000"/>
        </a:lnSpc>
        <a:spcBef>
          <a:spcPts val="75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+mn-lt"/>
          <a:ea typeface="+mn-ea"/>
          <a:cs typeface="+mn-cs"/>
        </a:defRPr>
      </a:lvl1pPr>
      <a:lvl2pPr marL="514350" lvl="1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5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857250" lvl="2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200150" lvl="3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543050" lvl="4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00" b="0" kern="1200">
          <a:solidFill>
            <a:srgbClr val="00A4E3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1" name="矩形 1048970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AEEF"/>
          </a:solidFill>
          <a:ln w="12700" cap="flat" cmpd="sng">
            <a:solidFill>
              <a:srgbClr val="007FB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 rtl="0"/>
            <a:endParaRPr>
              <a:latin typeface="Arial" panose="020B0604020202020204" pitchFamily="34" charset="0"/>
            </a:endParaRPr>
          </a:p>
        </p:txBody>
      </p:sp>
      <p:pic>
        <p:nvPicPr>
          <p:cNvPr id="2097155" name="图片 2097154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 rot="16200000">
            <a:off x="5221288" y="-17462"/>
            <a:ext cx="3908425" cy="5246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972" name="标题 104897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973" name="文本占位符 104897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974" name="日期占位符 1048973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l" fontAlgn="base">
              <a:buFontTx/>
              <a:defRPr sz="900">
                <a:solidFill>
                  <a:srgbClr val="7F7F7F"/>
                </a:solidFill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48975" name="页脚占位符 1048974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976" name="灯片编号占位符 1048975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r" fontAlgn="base">
              <a:buFontTx/>
              <a:defRPr sz="9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3300" b="0" kern="1200">
          <a:solidFill>
            <a:srgbClr val="00A4E3"/>
          </a:solidFill>
          <a:latin typeface="+mj-lt"/>
          <a:ea typeface="+mj-ea"/>
          <a:cs typeface="+mj-cs"/>
        </a:defRPr>
      </a:lvl1pPr>
    </p:titleStyle>
    <p:bodyStyle>
      <a:lvl1pPr marL="171450" lvl="0" indent="-171450" algn="l" defTabSz="914400" eaLnBrk="1" fontAlgn="base" latinLnBrk="0" hangingPunct="1">
        <a:lnSpc>
          <a:spcPct val="120000"/>
        </a:lnSpc>
        <a:spcBef>
          <a:spcPts val="75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+mn-lt"/>
          <a:ea typeface="+mn-ea"/>
          <a:cs typeface="+mn-cs"/>
        </a:defRPr>
      </a:lvl1pPr>
      <a:lvl2pPr marL="514350" lvl="1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5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857250" lvl="2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200150" lvl="3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543050" lvl="4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00" b="0" kern="1200">
          <a:solidFill>
            <a:srgbClr val="00A4E3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矩形 1048746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AEEF"/>
          </a:solidFill>
          <a:ln w="12700" cap="flat" cmpd="sng">
            <a:solidFill>
              <a:srgbClr val="007FB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 rtl="0"/>
            <a:endParaRPr>
              <a:latin typeface="Arial" panose="020B0604020202020204" pitchFamily="34" charset="0"/>
            </a:endParaRPr>
          </a:p>
        </p:txBody>
      </p:sp>
      <p:sp>
        <p:nvSpPr>
          <p:cNvPr id="1048748" name="标题 104874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749" name="文本占位符 1048748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750" name="日期占位符 1048749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l" fontAlgn="base">
              <a:buFontTx/>
              <a:defRPr sz="900">
                <a:solidFill>
                  <a:srgbClr val="7F7F7F"/>
                </a:solidFill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48751" name="页脚占位符 1048750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752" name="灯片编号占位符 1048751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r" fontAlgn="base">
              <a:buFontTx/>
              <a:defRPr sz="9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3300" b="0" kern="1200">
          <a:solidFill>
            <a:srgbClr val="00A4E3"/>
          </a:solidFill>
          <a:latin typeface="+mj-lt"/>
          <a:ea typeface="+mj-ea"/>
          <a:cs typeface="+mj-cs"/>
        </a:defRPr>
      </a:lvl1pPr>
    </p:titleStyle>
    <p:bodyStyle>
      <a:lvl1pPr marL="171450" lvl="0" indent="-171450" algn="l" defTabSz="914400" eaLnBrk="1" fontAlgn="base" latinLnBrk="0" hangingPunct="1">
        <a:lnSpc>
          <a:spcPct val="120000"/>
        </a:lnSpc>
        <a:spcBef>
          <a:spcPts val="75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+mn-lt"/>
          <a:ea typeface="+mn-ea"/>
          <a:cs typeface="+mn-cs"/>
        </a:defRPr>
      </a:lvl1pPr>
      <a:lvl2pPr marL="514350" lvl="1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5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857250" lvl="2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200150" lvl="3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543050" lvl="4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00" b="0" kern="1200">
          <a:solidFill>
            <a:srgbClr val="00A4E3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矩形 1048802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AEEF"/>
          </a:solidFill>
          <a:ln w="12700" cap="flat" cmpd="sng">
            <a:solidFill>
              <a:srgbClr val="007FB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 rtl="0"/>
            <a:endParaRPr>
              <a:latin typeface="Arial" panose="020B0604020202020204" pitchFamily="34" charset="0"/>
            </a:endParaRPr>
          </a:p>
        </p:txBody>
      </p:sp>
      <p:sp>
        <p:nvSpPr>
          <p:cNvPr id="1048804" name="标题 104880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805" name="文本占位符 1048804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806" name="日期占位符 1048805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l" fontAlgn="base">
              <a:buFontTx/>
              <a:defRPr sz="900">
                <a:solidFill>
                  <a:srgbClr val="7F7F7F"/>
                </a:solidFill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>
                <a:latin typeface="Arial" panose="020B0604020202020204" pitchFamily="34" charset="0"/>
              </a:rPr>
              <a:t>2019/12/31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48807" name="页脚占位符 1048806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808" name="灯片编号占位符 1048807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r" fontAlgn="base">
              <a:buFontTx/>
              <a:defRPr sz="900">
                <a:solidFill>
                  <a:srgbClr val="7F7F7F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3300" b="0" kern="1200">
          <a:solidFill>
            <a:srgbClr val="00A4E3"/>
          </a:solidFill>
          <a:latin typeface="+mj-lt"/>
          <a:ea typeface="+mj-ea"/>
          <a:cs typeface="+mj-cs"/>
        </a:defRPr>
      </a:lvl1pPr>
    </p:titleStyle>
    <p:bodyStyle>
      <a:lvl1pPr marL="171450" lvl="0" indent="-171450" algn="l" defTabSz="914400" eaLnBrk="1" fontAlgn="base" latinLnBrk="0" hangingPunct="1">
        <a:lnSpc>
          <a:spcPct val="120000"/>
        </a:lnSpc>
        <a:spcBef>
          <a:spcPts val="75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+mn-lt"/>
          <a:ea typeface="+mn-ea"/>
          <a:cs typeface="+mn-cs"/>
        </a:defRPr>
      </a:lvl1pPr>
      <a:lvl2pPr marL="514350" lvl="1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5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857250" lvl="2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200150" lvl="3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543050" lvl="4" indent="-17145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20000"/>
        </a:lnSpc>
        <a:spcBef>
          <a:spcPts val="375"/>
        </a:spcBef>
        <a:spcAft>
          <a:spcPct val="0"/>
        </a:spcAft>
        <a:buSzPct val="100000"/>
        <a:buFont typeface="Arial" panose="020B0604020202020204" pitchFamily="34" charset="0"/>
        <a:buChar char="•"/>
        <a:defRPr sz="13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00" b="0" kern="1200">
          <a:solidFill>
            <a:srgbClr val="00A4E3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3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矩形 1048858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AEEF"/>
          </a:solidFill>
          <a:ln w="12700" cap="flat" cmpd="sng">
            <a:solidFill>
              <a:srgbClr val="007FB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 rtl="0"/>
            <a:endParaRPr>
              <a:latin typeface="Arial" panose="020B0604020202020204" pitchFamily="34" charset="0"/>
            </a:endParaRPr>
          </a:p>
        </p:txBody>
      </p:sp>
      <p:cxnSp>
        <p:nvCxnSpPr>
          <p:cNvPr id="3145729" name="直接连接符 3145728"/>
          <p:cNvCxnSpPr/>
          <p:nvPr/>
        </p:nvCxnSpPr>
        <p:spPr>
          <a:xfrm>
            <a:off x="522288" y="3541713"/>
            <a:ext cx="3833812" cy="0"/>
          </a:xfrm>
          <a:prstGeom prst="line">
            <a:avLst/>
          </a:prstGeom>
          <a:ln w="25400" cap="flat" cmpd="sng">
            <a:solidFill>
              <a:srgbClr val="00AEEF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8860" name="标题 1048859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861" name="文本占位符 1048860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862" name="日期占位符 1048861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l" fontAlgn="base">
              <a:buFontTx/>
              <a:defRPr sz="1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1048863" name="页脚占位符 1048862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864" name="灯片编号占位符 1048863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r" fontAlgn="base">
              <a:buFontTx/>
              <a:defRPr sz="1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00A4E3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12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b="0" kern="1200">
          <a:solidFill>
            <a:srgbClr val="FFFFFF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A4E3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矩形 1049001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AEEF"/>
          </a:solidFill>
          <a:ln w="12700" cap="flat" cmpd="sng">
            <a:solidFill>
              <a:srgbClr val="007FB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 rtl="0"/>
            <a:endParaRPr>
              <a:latin typeface="Arial" panose="020B0604020202020204" pitchFamily="34" charset="0"/>
            </a:endParaRPr>
          </a:p>
        </p:txBody>
      </p:sp>
      <p:sp>
        <p:nvSpPr>
          <p:cNvPr id="1049003" name="标题 104900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9004" name="文本占位符 1049003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9005" name="日期占位符 1049004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l" fontAlgn="base">
              <a:buFontTx/>
              <a:defRPr sz="1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1049006" name="页脚占位符 1049005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9007" name="灯片编号占位符 1049006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r" fontAlgn="base">
              <a:buFontTx/>
              <a:defRPr sz="1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00A4E3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12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b="0" kern="1200">
          <a:solidFill>
            <a:srgbClr val="FFFFFF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A4E3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矩形 1048736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AEEF"/>
          </a:solidFill>
          <a:ln w="12700" cap="flat" cmpd="sng">
            <a:solidFill>
              <a:srgbClr val="007FB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1440" tIns="45720" rIns="91440" bIns="45720" anchor="ctr"/>
          <a:lstStyle/>
          <a:p>
            <a:pPr lvl="0" rtl="0"/>
            <a:endParaRPr>
              <a:latin typeface="Arial" panose="020B0604020202020204" pitchFamily="34" charset="0"/>
            </a:endParaRPr>
          </a:p>
        </p:txBody>
      </p:sp>
      <p:sp>
        <p:nvSpPr>
          <p:cNvPr id="1048738" name="标题 104873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739" name="文本占位符 1048738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740" name="日期占位符 1048739"/>
          <p:cNvSpPr>
            <a:spLocks noGrp="1"/>
          </p:cNvSpPr>
          <p:nvPr>
            <p:ph type="dt" sz="half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l" fontAlgn="base">
              <a:buFontTx/>
              <a:defRPr sz="1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dirty="0"/>
              <a:t>2019/12/31</a:t>
            </a:fld>
            <a:endParaRPr lang="zh-CN" altLang="en-US" dirty="0"/>
          </a:p>
        </p:txBody>
      </p:sp>
      <p:sp>
        <p:nvSpPr>
          <p:cNvPr id="1048741" name="页脚占位符 1048740"/>
          <p:cNvSpPr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>
              <a:defRPr/>
            </a:lvl1pPr>
          </a:lstStyle>
          <a:p>
            <a:pPr lvl="0"/>
            <a:endParaRPr>
              <a:latin typeface="Arial" panose="020B0604020202020204" pitchFamily="34" charset="0"/>
            </a:endParaRPr>
          </a:p>
        </p:txBody>
      </p:sp>
      <p:sp>
        <p:nvSpPr>
          <p:cNvPr id="1048742" name="灯片编号占位符 1048741"/>
          <p:cNvSpPr>
            <a:spLocks noGrp="1"/>
          </p:cNvSpPr>
          <p:nvPr>
            <p:ph type="sldNum" sz="quarter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>
            <a:lvl1pPr marL="0" indent="0" algn="r" fontAlgn="base">
              <a:buFontTx/>
              <a:defRPr sz="120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00A4E3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12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b="0" kern="1200">
          <a:solidFill>
            <a:srgbClr val="FFFFFF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 b="0" kern="1200">
          <a:solidFill>
            <a:srgbClr val="FFFFFF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A4E3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A4E3"/>
          </a:solidFill>
          <a:latin typeface="Arial" panose="020B0604020202020204" pitchFamily="34" charset="0"/>
          <a:ea typeface="黑体" panose="02010609060101010101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标题 1049039"/>
          <p:cNvSpPr>
            <a:spLocks noGrp="1"/>
          </p:cNvSpPr>
          <p:nvPr>
            <p:ph type="ctrTitle" idx="4294967295"/>
          </p:nvPr>
        </p:nvSpPr>
        <p:spPr>
          <a:xfrm>
            <a:off x="419100" y="3573463"/>
            <a:ext cx="4046538" cy="904875"/>
          </a:xfrm>
          <a:ln/>
        </p:spPr>
        <p:txBody>
          <a:bodyPr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300" b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lvl="0" algn="ctr">
              <a:buNone/>
            </a:pPr>
            <a:r>
              <a:rPr lang="zh-CN" altLang="en-US" b="1" dirty="0"/>
              <a:t>绘声绘音</a:t>
            </a:r>
            <a:r>
              <a:rPr lang="en-US" altLang="zh-CN" b="1" dirty="0"/>
              <a:t>APP</a:t>
            </a:r>
            <a:endParaRPr lang="en-US" altLang="en-US" dirty="0"/>
          </a:p>
        </p:txBody>
      </p:sp>
      <p:sp>
        <p:nvSpPr>
          <p:cNvPr id="1049042" name="任意多边形 1049041"/>
          <p:cNvSpPr/>
          <p:nvPr/>
        </p:nvSpPr>
        <p:spPr>
          <a:xfrm>
            <a:off x="250825" y="5778500"/>
            <a:ext cx="2708275" cy="414338"/>
          </a:xfrm>
          <a:custGeom>
            <a:avLst/>
            <a:gdLst/>
            <a:ahLst/>
            <a:cxnLst/>
            <a:rect l="0" t="0" r="0" b="0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</a:path>
            </a:pathLst>
          </a:custGeom>
          <a:solidFill>
            <a:srgbClr val="5CD3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044" name="任意多边形 1049043"/>
          <p:cNvSpPr/>
          <p:nvPr/>
        </p:nvSpPr>
        <p:spPr>
          <a:xfrm>
            <a:off x="2625725" y="5778500"/>
            <a:ext cx="2708275" cy="414338"/>
          </a:xfrm>
          <a:custGeom>
            <a:avLst/>
            <a:gdLst/>
            <a:ahLst/>
            <a:cxnLst/>
            <a:rect l="0" t="0" r="0" b="0"/>
            <a:pathLst>
              <a:path w="3609486" h="552450">
                <a:moveTo>
                  <a:pt x="281176" y="0"/>
                </a:moveTo>
                <a:lnTo>
                  <a:pt x="3609486" y="0"/>
                </a:lnTo>
                <a:lnTo>
                  <a:pt x="3326729" y="552450"/>
                </a:lnTo>
                <a:lnTo>
                  <a:pt x="0" y="552450"/>
                </a:lnTo>
                <a:lnTo>
                  <a:pt x="0" y="549363"/>
                </a:lnTo>
              </a:path>
            </a:pathLst>
          </a:custGeom>
          <a:solidFill>
            <a:srgbClr val="5CD3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标题 1049039"/>
          <p:cNvSpPr>
            <a:spLocks noGrp="1"/>
          </p:cNvSpPr>
          <p:nvPr>
            <p:ph type="ctrTitle" idx="4294967295"/>
          </p:nvPr>
        </p:nvSpPr>
        <p:spPr>
          <a:xfrm>
            <a:off x="419100" y="3573463"/>
            <a:ext cx="4046538" cy="904875"/>
          </a:xfrm>
          <a:ln/>
        </p:spPr>
        <p:txBody>
          <a:bodyPr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300" b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lvl="0" algn="ctr">
              <a:buNone/>
            </a:pPr>
            <a:r>
              <a:rPr lang="zh-CN" altLang="en-US" b="1" dirty="0"/>
              <a:t>用户反馈</a:t>
            </a:r>
            <a:endParaRPr lang="en-US" altLang="en-US" dirty="0"/>
          </a:p>
        </p:txBody>
      </p:sp>
      <p:sp>
        <p:nvSpPr>
          <p:cNvPr id="1049042" name="任意多边形 1049041"/>
          <p:cNvSpPr/>
          <p:nvPr/>
        </p:nvSpPr>
        <p:spPr>
          <a:xfrm>
            <a:off x="250825" y="5778500"/>
            <a:ext cx="2708275" cy="414338"/>
          </a:xfrm>
          <a:custGeom>
            <a:avLst/>
            <a:gdLst/>
            <a:ahLst/>
            <a:cxnLst/>
            <a:rect l="0" t="0" r="0" b="0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</a:path>
            </a:pathLst>
          </a:custGeom>
          <a:solidFill>
            <a:srgbClr val="5CD3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044" name="任意多边形 1049043"/>
          <p:cNvSpPr/>
          <p:nvPr/>
        </p:nvSpPr>
        <p:spPr>
          <a:xfrm>
            <a:off x="2625725" y="5778500"/>
            <a:ext cx="2708275" cy="414338"/>
          </a:xfrm>
          <a:custGeom>
            <a:avLst/>
            <a:gdLst/>
            <a:ahLst/>
            <a:cxnLst/>
            <a:rect l="0" t="0" r="0" b="0"/>
            <a:pathLst>
              <a:path w="3609486" h="552450">
                <a:moveTo>
                  <a:pt x="281176" y="0"/>
                </a:moveTo>
                <a:lnTo>
                  <a:pt x="3609486" y="0"/>
                </a:lnTo>
                <a:lnTo>
                  <a:pt x="3326729" y="552450"/>
                </a:lnTo>
                <a:lnTo>
                  <a:pt x="0" y="552450"/>
                </a:lnTo>
                <a:lnTo>
                  <a:pt x="0" y="549363"/>
                </a:lnTo>
              </a:path>
            </a:pathLst>
          </a:custGeom>
          <a:solidFill>
            <a:srgbClr val="5CD3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86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2" name="矩形 1049141"/>
          <p:cNvSpPr/>
          <p:nvPr/>
        </p:nvSpPr>
        <p:spPr>
          <a:xfrm>
            <a:off x="611560" y="476672"/>
            <a:ext cx="5508625" cy="762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>
              <a:lnSpc>
                <a:spcPct val="130000"/>
              </a:lnSpc>
              <a:buFontTx/>
              <a:buNone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83E6BD-BA5D-4CD4-AC1C-84F53EB4C859}"/>
              </a:ext>
            </a:extLst>
          </p:cNvPr>
          <p:cNvSpPr txBox="1"/>
          <p:nvPr/>
        </p:nvSpPr>
        <p:spPr>
          <a:xfrm>
            <a:off x="1331640" y="85767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用户页面的功能没有实现，本地音频变声后不能保存。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7DD719-D74B-4D56-83A3-8CE74B3CCE21}"/>
              </a:ext>
            </a:extLst>
          </p:cNvPr>
          <p:cNvSpPr txBox="1"/>
          <p:nvPr/>
        </p:nvSpPr>
        <p:spPr>
          <a:xfrm>
            <a:off x="1307963" y="2221413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没有浮窗功能，使用其他软件（比如微信）时不能进行变声。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877C3F-FC81-4513-8D2E-C659F2F6715A}"/>
              </a:ext>
            </a:extLst>
          </p:cNvPr>
          <p:cNvSpPr txBox="1"/>
          <p:nvPr/>
        </p:nvSpPr>
        <p:spPr>
          <a:xfrm>
            <a:off x="1307963" y="358515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在录音时容易卡顿，有时甚至会闪退。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41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标题 1049039"/>
          <p:cNvSpPr>
            <a:spLocks noGrp="1"/>
          </p:cNvSpPr>
          <p:nvPr>
            <p:ph type="ctrTitle" idx="4294967295"/>
          </p:nvPr>
        </p:nvSpPr>
        <p:spPr>
          <a:xfrm>
            <a:off x="419100" y="3573463"/>
            <a:ext cx="4046538" cy="904875"/>
          </a:xfrm>
          <a:ln/>
        </p:spPr>
        <p:txBody>
          <a:bodyPr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300" b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lvl="0" algn="ctr">
              <a:buNone/>
            </a:pPr>
            <a:r>
              <a:rPr lang="zh-CN" altLang="en-US" b="1" dirty="0"/>
              <a:t>小组分工</a:t>
            </a:r>
            <a:endParaRPr lang="en-US" altLang="en-US" dirty="0"/>
          </a:p>
        </p:txBody>
      </p:sp>
      <p:sp>
        <p:nvSpPr>
          <p:cNvPr id="1049042" name="任意多边形 1049041"/>
          <p:cNvSpPr/>
          <p:nvPr/>
        </p:nvSpPr>
        <p:spPr>
          <a:xfrm>
            <a:off x="250825" y="5778500"/>
            <a:ext cx="2708275" cy="414338"/>
          </a:xfrm>
          <a:custGeom>
            <a:avLst/>
            <a:gdLst/>
            <a:ahLst/>
            <a:cxnLst/>
            <a:rect l="0" t="0" r="0" b="0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</a:path>
            </a:pathLst>
          </a:custGeom>
          <a:solidFill>
            <a:srgbClr val="5CD3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044" name="任意多边形 1049043"/>
          <p:cNvSpPr/>
          <p:nvPr/>
        </p:nvSpPr>
        <p:spPr>
          <a:xfrm>
            <a:off x="2625725" y="5778500"/>
            <a:ext cx="2708275" cy="414338"/>
          </a:xfrm>
          <a:custGeom>
            <a:avLst/>
            <a:gdLst/>
            <a:ahLst/>
            <a:cxnLst/>
            <a:rect l="0" t="0" r="0" b="0"/>
            <a:pathLst>
              <a:path w="3609486" h="552450">
                <a:moveTo>
                  <a:pt x="281176" y="0"/>
                </a:moveTo>
                <a:lnTo>
                  <a:pt x="3609486" y="0"/>
                </a:lnTo>
                <a:lnTo>
                  <a:pt x="3326729" y="552450"/>
                </a:lnTo>
                <a:lnTo>
                  <a:pt x="0" y="552450"/>
                </a:lnTo>
                <a:lnTo>
                  <a:pt x="0" y="549363"/>
                </a:lnTo>
              </a:path>
            </a:pathLst>
          </a:custGeom>
          <a:solidFill>
            <a:srgbClr val="5CD3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80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2" name="矩形 1049141"/>
          <p:cNvSpPr/>
          <p:nvPr/>
        </p:nvSpPr>
        <p:spPr>
          <a:xfrm>
            <a:off x="620713" y="465138"/>
            <a:ext cx="5508625" cy="762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>
              <a:lnSpc>
                <a:spcPct val="130000"/>
              </a:lnSpc>
              <a:buFontTx/>
              <a:buNone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D82869-321D-4B52-8D41-78C41B012142}"/>
              </a:ext>
            </a:extLst>
          </p:cNvPr>
          <p:cNvSpPr txBox="1"/>
          <p:nvPr/>
        </p:nvSpPr>
        <p:spPr>
          <a:xfrm>
            <a:off x="1727684" y="1628800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何嘉俊：</a:t>
            </a:r>
            <a:r>
              <a:rPr lang="en-US" altLang="zh-CN" sz="2000" dirty="0">
                <a:solidFill>
                  <a:schemeClr val="tx1"/>
                </a:solidFill>
              </a:rPr>
              <a:t>UI</a:t>
            </a:r>
            <a:r>
              <a:rPr lang="zh-CN" altLang="en-US" sz="2000" dirty="0">
                <a:solidFill>
                  <a:schemeClr val="tx1"/>
                </a:solidFill>
              </a:rPr>
              <a:t>界面设计、变声功能实现、音频名称修改功能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吕定燊：</a:t>
            </a:r>
            <a:r>
              <a:rPr lang="en-US" altLang="zh-CN" sz="2000" dirty="0">
                <a:solidFill>
                  <a:schemeClr val="tx1"/>
                </a:solidFill>
              </a:rPr>
              <a:t>UI</a:t>
            </a:r>
            <a:r>
              <a:rPr lang="zh-CN" altLang="en-US" sz="2000" dirty="0">
                <a:solidFill>
                  <a:schemeClr val="tx1"/>
                </a:solidFill>
              </a:rPr>
              <a:t>界面设计、录音功能实现、用户体验调查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04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4" name="标题 1049323"/>
          <p:cNvSpPr>
            <a:spLocks noGrp="1"/>
          </p:cNvSpPr>
          <p:nvPr>
            <p:ph type="title" idx="4294967295"/>
          </p:nvPr>
        </p:nvSpPr>
        <p:spPr>
          <a:xfrm>
            <a:off x="306388" y="3773488"/>
            <a:ext cx="4157662" cy="1311275"/>
          </a:xfrm>
          <a:ln/>
        </p:spPr>
        <p:txBody>
          <a:bodyPr lIns="91440" tIns="45720" rIns="91440" bIns="45720" anchor="b"/>
          <a:lstStyle/>
          <a:p>
            <a:pPr algn="r">
              <a:buFontTx/>
              <a:buNone/>
            </a:pPr>
            <a:r>
              <a:rPr lang="en-US" altLang="zh-CN" sz="5900" b="1" dirty="0">
                <a:latin typeface="Arial" panose="020B0604020202020204" pitchFamily="34" charset="0"/>
                <a:ea typeface="黑体" panose="02010609060101010101" charset="-122"/>
              </a:rPr>
              <a:t>THANK</a:t>
            </a:r>
            <a:br>
              <a:rPr lang="en-US" altLang="en-US" sz="5900" b="1" dirty="0">
                <a:latin typeface="Arial" panose="020B0604020202020204" pitchFamily="34" charset="0"/>
                <a:ea typeface="黑体" panose="02010609060101010101" charset="-122"/>
              </a:rPr>
            </a:br>
            <a:r>
              <a:rPr lang="en-US" altLang="zh-CN" sz="5900" b="1" dirty="0">
                <a:latin typeface="Arial" panose="020B0604020202020204" pitchFamily="34" charset="0"/>
                <a:ea typeface="黑体" panose="02010609060101010101" charset="-122"/>
              </a:rPr>
              <a:t>YOU</a:t>
            </a:r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标题 1049039"/>
          <p:cNvSpPr>
            <a:spLocks noGrp="1"/>
          </p:cNvSpPr>
          <p:nvPr>
            <p:ph type="ctrTitle" idx="4294967295"/>
          </p:nvPr>
        </p:nvSpPr>
        <p:spPr>
          <a:xfrm>
            <a:off x="419100" y="3573463"/>
            <a:ext cx="4046538" cy="904875"/>
          </a:xfrm>
          <a:ln/>
        </p:spPr>
        <p:txBody>
          <a:bodyPr lIns="91440" tIns="45720" rIns="91440" bIns="45720" anchor="t"/>
          <a:lstStyle>
            <a:lvl1pPr marL="0" lvl="0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300" b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pPr lvl="0" algn="ctr">
              <a:buNone/>
            </a:pPr>
            <a:r>
              <a:rPr lang="zh-CN" altLang="en-US" b="1" dirty="0"/>
              <a:t>功能展示</a:t>
            </a:r>
            <a:endParaRPr lang="en-US" altLang="en-US" dirty="0"/>
          </a:p>
        </p:txBody>
      </p:sp>
      <p:sp>
        <p:nvSpPr>
          <p:cNvPr id="1049042" name="任意多边形 1049041"/>
          <p:cNvSpPr/>
          <p:nvPr/>
        </p:nvSpPr>
        <p:spPr>
          <a:xfrm>
            <a:off x="250825" y="5778500"/>
            <a:ext cx="2708275" cy="414338"/>
          </a:xfrm>
          <a:custGeom>
            <a:avLst/>
            <a:gdLst/>
            <a:ahLst/>
            <a:cxnLst/>
            <a:rect l="0" t="0" r="0" b="0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</a:path>
            </a:pathLst>
          </a:custGeom>
          <a:solidFill>
            <a:srgbClr val="5CD3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044" name="任意多边形 1049043"/>
          <p:cNvSpPr/>
          <p:nvPr/>
        </p:nvSpPr>
        <p:spPr>
          <a:xfrm>
            <a:off x="2625725" y="5778500"/>
            <a:ext cx="2708275" cy="414338"/>
          </a:xfrm>
          <a:custGeom>
            <a:avLst/>
            <a:gdLst/>
            <a:ahLst/>
            <a:cxnLst/>
            <a:rect l="0" t="0" r="0" b="0"/>
            <a:pathLst>
              <a:path w="3609486" h="552450">
                <a:moveTo>
                  <a:pt x="281176" y="0"/>
                </a:moveTo>
                <a:lnTo>
                  <a:pt x="3609486" y="0"/>
                </a:lnTo>
                <a:lnTo>
                  <a:pt x="3326729" y="552450"/>
                </a:lnTo>
                <a:lnTo>
                  <a:pt x="0" y="552450"/>
                </a:lnTo>
                <a:lnTo>
                  <a:pt x="0" y="549363"/>
                </a:lnTo>
              </a:path>
            </a:pathLst>
          </a:custGeom>
          <a:solidFill>
            <a:srgbClr val="5CD3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26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组合 368"/>
          <p:cNvGrpSpPr/>
          <p:nvPr/>
        </p:nvGrpSpPr>
        <p:grpSpPr>
          <a:xfrm>
            <a:off x="841375" y="4464050"/>
            <a:ext cx="7462838" cy="1995488"/>
            <a:chOff x="-1941302" y="5123358"/>
            <a:chExt cx="8791462" cy="2351969"/>
          </a:xfrm>
        </p:grpSpPr>
        <p:sp>
          <p:nvSpPr>
            <p:cNvPr id="1049122" name="等腰三角形 1049121"/>
            <p:cNvSpPr/>
            <p:nvPr/>
          </p:nvSpPr>
          <p:spPr>
            <a:xfrm rot="5400000">
              <a:off x="2799723" y="6646032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24" name="等腰三角形 1049123"/>
            <p:cNvSpPr/>
            <p:nvPr/>
          </p:nvSpPr>
          <p:spPr>
            <a:xfrm rot="5400000">
              <a:off x="2647325" y="5885503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26" name="任意多边形 1049125"/>
            <p:cNvSpPr/>
            <p:nvPr/>
          </p:nvSpPr>
          <p:spPr>
            <a:xfrm>
              <a:off x="-1941302" y="5123358"/>
              <a:ext cx="8791462" cy="2351969"/>
            </a:xfrm>
            <a:custGeom>
              <a:avLst/>
              <a:gdLst/>
              <a:ahLst/>
              <a:cxnLst/>
              <a:rect l="0" t="0" r="0" b="0"/>
              <a:pathLst>
                <a:path w="511969" h="585712">
                  <a:moveTo>
                    <a:pt x="511969" y="0"/>
                  </a:moveTo>
                  <a:lnTo>
                    <a:pt x="511969" y="585712"/>
                  </a:lnTo>
                  <a:lnTo>
                    <a:pt x="0" y="585712"/>
                  </a:lnTo>
                  <a:lnTo>
                    <a:pt x="0" y="130024"/>
                  </a:lnTo>
                </a:path>
              </a:pathLst>
            </a:custGeom>
            <a:solidFill>
              <a:srgbClr val="5CD3FF"/>
            </a:solidFill>
            <a:ln w="9525">
              <a:noFill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128" name="矩形 1049127"/>
          <p:cNvSpPr/>
          <p:nvPr/>
        </p:nvSpPr>
        <p:spPr>
          <a:xfrm>
            <a:off x="620713" y="465138"/>
            <a:ext cx="5508625" cy="762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3000" baseline="0" dirty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rPr>
              <a:t>主界面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2097157" name="图片 2097156" descr="C:\Users\Dslyu\Desktop\安卓智能\小组\1.png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42448" y="415925"/>
            <a:ext cx="2383155" cy="42386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组合 374"/>
          <p:cNvGrpSpPr/>
          <p:nvPr/>
        </p:nvGrpSpPr>
        <p:grpSpPr>
          <a:xfrm>
            <a:off x="841375" y="5080000"/>
            <a:ext cx="7070725" cy="1379538"/>
            <a:chOff x="-1941302" y="5849746"/>
            <a:chExt cx="8330643" cy="1625581"/>
          </a:xfrm>
        </p:grpSpPr>
        <p:sp>
          <p:nvSpPr>
            <p:cNvPr id="1049136" name="等腰三角形 1049135"/>
            <p:cNvSpPr/>
            <p:nvPr/>
          </p:nvSpPr>
          <p:spPr>
            <a:xfrm rot="5400000">
              <a:off x="2799723" y="6646032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38" name="等腰三角形 1049137"/>
            <p:cNvSpPr/>
            <p:nvPr/>
          </p:nvSpPr>
          <p:spPr>
            <a:xfrm rot="5400000">
              <a:off x="2647325" y="5885503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40" name="任意多边形 1049139"/>
            <p:cNvSpPr/>
            <p:nvPr/>
          </p:nvSpPr>
          <p:spPr>
            <a:xfrm>
              <a:off x="-1941302" y="6072674"/>
              <a:ext cx="8330643" cy="1402653"/>
            </a:xfrm>
            <a:custGeom>
              <a:avLst/>
              <a:gdLst/>
              <a:ahLst/>
              <a:cxnLst/>
              <a:rect l="0" t="0" r="0" b="0"/>
              <a:pathLst>
                <a:path w="511969" h="585712">
                  <a:moveTo>
                    <a:pt x="511969" y="0"/>
                  </a:moveTo>
                  <a:lnTo>
                    <a:pt x="511969" y="585712"/>
                  </a:lnTo>
                  <a:lnTo>
                    <a:pt x="0" y="585712"/>
                  </a:lnTo>
                  <a:lnTo>
                    <a:pt x="0" y="130024"/>
                  </a:lnTo>
                </a:path>
              </a:pathLst>
            </a:custGeom>
            <a:solidFill>
              <a:srgbClr val="5CD3FF"/>
            </a:solidFill>
            <a:ln w="9525">
              <a:noFill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142" name="矩形 1049141"/>
          <p:cNvSpPr/>
          <p:nvPr/>
        </p:nvSpPr>
        <p:spPr>
          <a:xfrm>
            <a:off x="620713" y="465138"/>
            <a:ext cx="5508625" cy="762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3000" baseline="0" dirty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rPr>
              <a:t>选择录音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2097159" name="图片 2097158" descr="C:\Users\Dslyu\Desktop\安卓智能\小组\2.png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94225" y="525145"/>
            <a:ext cx="2689225" cy="47821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组合 374"/>
          <p:cNvGrpSpPr/>
          <p:nvPr/>
        </p:nvGrpSpPr>
        <p:grpSpPr>
          <a:xfrm>
            <a:off x="841375" y="5080000"/>
            <a:ext cx="7070725" cy="1379538"/>
            <a:chOff x="-1941302" y="5849746"/>
            <a:chExt cx="8330643" cy="1625581"/>
          </a:xfrm>
        </p:grpSpPr>
        <p:sp>
          <p:nvSpPr>
            <p:cNvPr id="1049136" name="等腰三角形 1049135"/>
            <p:cNvSpPr/>
            <p:nvPr/>
          </p:nvSpPr>
          <p:spPr>
            <a:xfrm rot="5400000">
              <a:off x="2799723" y="6646032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38" name="等腰三角形 1049137"/>
            <p:cNvSpPr/>
            <p:nvPr/>
          </p:nvSpPr>
          <p:spPr>
            <a:xfrm rot="5400000">
              <a:off x="2647325" y="5885503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40" name="任意多边形 1049139"/>
            <p:cNvSpPr/>
            <p:nvPr/>
          </p:nvSpPr>
          <p:spPr>
            <a:xfrm>
              <a:off x="-1941302" y="6072674"/>
              <a:ext cx="8330643" cy="1402653"/>
            </a:xfrm>
            <a:custGeom>
              <a:avLst/>
              <a:gdLst/>
              <a:ahLst/>
              <a:cxnLst/>
              <a:rect l="0" t="0" r="0" b="0"/>
              <a:pathLst>
                <a:path w="511969" h="585712">
                  <a:moveTo>
                    <a:pt x="511969" y="0"/>
                  </a:moveTo>
                  <a:lnTo>
                    <a:pt x="511969" y="585712"/>
                  </a:lnTo>
                  <a:lnTo>
                    <a:pt x="0" y="585712"/>
                  </a:lnTo>
                  <a:lnTo>
                    <a:pt x="0" y="130024"/>
                  </a:lnTo>
                </a:path>
              </a:pathLst>
            </a:custGeom>
            <a:solidFill>
              <a:srgbClr val="5CD3FF"/>
            </a:solidFill>
            <a:ln w="9525">
              <a:noFill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142" name="矩形 1049141"/>
          <p:cNvSpPr/>
          <p:nvPr/>
        </p:nvSpPr>
        <p:spPr>
          <a:xfrm>
            <a:off x="620713" y="465138"/>
            <a:ext cx="5508625" cy="762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3000" baseline="0" dirty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rPr>
              <a:t>录制结束，选择效果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2097159" name="图片 2097158" descr="C:\Users\Dslyu\Desktop\安卓智能\小组\3.png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94543" y="525145"/>
            <a:ext cx="2688590" cy="47821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组合 374"/>
          <p:cNvGrpSpPr/>
          <p:nvPr/>
        </p:nvGrpSpPr>
        <p:grpSpPr>
          <a:xfrm>
            <a:off x="841375" y="5080000"/>
            <a:ext cx="7070725" cy="1379538"/>
            <a:chOff x="-1941302" y="5849746"/>
            <a:chExt cx="8330643" cy="1625581"/>
          </a:xfrm>
        </p:grpSpPr>
        <p:sp>
          <p:nvSpPr>
            <p:cNvPr id="1049136" name="等腰三角形 1049135"/>
            <p:cNvSpPr/>
            <p:nvPr/>
          </p:nvSpPr>
          <p:spPr>
            <a:xfrm rot="5400000">
              <a:off x="2799723" y="6646032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38" name="等腰三角形 1049137"/>
            <p:cNvSpPr/>
            <p:nvPr/>
          </p:nvSpPr>
          <p:spPr>
            <a:xfrm rot="5400000">
              <a:off x="2647325" y="5885503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40" name="任意多边形 1049139"/>
            <p:cNvSpPr/>
            <p:nvPr/>
          </p:nvSpPr>
          <p:spPr>
            <a:xfrm>
              <a:off x="-1941302" y="6072674"/>
              <a:ext cx="8330643" cy="1402653"/>
            </a:xfrm>
            <a:custGeom>
              <a:avLst/>
              <a:gdLst/>
              <a:ahLst/>
              <a:cxnLst/>
              <a:rect l="0" t="0" r="0" b="0"/>
              <a:pathLst>
                <a:path w="511969" h="585712">
                  <a:moveTo>
                    <a:pt x="511969" y="0"/>
                  </a:moveTo>
                  <a:lnTo>
                    <a:pt x="511969" y="585712"/>
                  </a:lnTo>
                  <a:lnTo>
                    <a:pt x="0" y="585712"/>
                  </a:lnTo>
                  <a:lnTo>
                    <a:pt x="0" y="130024"/>
                  </a:lnTo>
                </a:path>
              </a:pathLst>
            </a:custGeom>
            <a:solidFill>
              <a:srgbClr val="5CD3FF"/>
            </a:solidFill>
            <a:ln w="9525">
              <a:noFill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142" name="矩形 1049141"/>
          <p:cNvSpPr/>
          <p:nvPr/>
        </p:nvSpPr>
        <p:spPr>
          <a:xfrm>
            <a:off x="620713" y="465138"/>
            <a:ext cx="5508625" cy="762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3000" baseline="0" dirty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rPr>
              <a:t>保存录音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2097159" name="图片 2097158" descr="C:\Users\Dslyu\Desktop\安卓智能\小组\5.png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94543" y="525780"/>
            <a:ext cx="2688590" cy="47809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组合 374"/>
          <p:cNvGrpSpPr/>
          <p:nvPr/>
        </p:nvGrpSpPr>
        <p:grpSpPr>
          <a:xfrm>
            <a:off x="841375" y="5080000"/>
            <a:ext cx="7070725" cy="1379538"/>
            <a:chOff x="-1941302" y="5849746"/>
            <a:chExt cx="8330643" cy="1625581"/>
          </a:xfrm>
        </p:grpSpPr>
        <p:sp>
          <p:nvSpPr>
            <p:cNvPr id="1049136" name="等腰三角形 1049135"/>
            <p:cNvSpPr/>
            <p:nvPr/>
          </p:nvSpPr>
          <p:spPr>
            <a:xfrm rot="5400000">
              <a:off x="2799723" y="6646032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38" name="等腰三角形 1049137"/>
            <p:cNvSpPr/>
            <p:nvPr/>
          </p:nvSpPr>
          <p:spPr>
            <a:xfrm rot="5400000">
              <a:off x="2647325" y="5885503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40" name="任意多边形 1049139"/>
            <p:cNvSpPr/>
            <p:nvPr/>
          </p:nvSpPr>
          <p:spPr>
            <a:xfrm>
              <a:off x="-1941302" y="6072674"/>
              <a:ext cx="8330643" cy="1402653"/>
            </a:xfrm>
            <a:custGeom>
              <a:avLst/>
              <a:gdLst/>
              <a:ahLst/>
              <a:cxnLst/>
              <a:rect l="0" t="0" r="0" b="0"/>
              <a:pathLst>
                <a:path w="511969" h="585712">
                  <a:moveTo>
                    <a:pt x="511969" y="0"/>
                  </a:moveTo>
                  <a:lnTo>
                    <a:pt x="511969" y="585712"/>
                  </a:lnTo>
                  <a:lnTo>
                    <a:pt x="0" y="585712"/>
                  </a:lnTo>
                  <a:lnTo>
                    <a:pt x="0" y="130024"/>
                  </a:lnTo>
                </a:path>
              </a:pathLst>
            </a:custGeom>
            <a:solidFill>
              <a:srgbClr val="5CD3FF"/>
            </a:solidFill>
            <a:ln w="9525">
              <a:noFill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142" name="矩形 1049141"/>
          <p:cNvSpPr/>
          <p:nvPr/>
        </p:nvSpPr>
        <p:spPr>
          <a:xfrm>
            <a:off x="620713" y="465138"/>
            <a:ext cx="5508625" cy="762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3000" dirty="0">
                <a:solidFill>
                  <a:srgbClr val="00A4E3"/>
                </a:solidFill>
                <a:ea typeface="黑体" panose="02010609060101010101" charset="-122"/>
              </a:rPr>
              <a:t>修改</a:t>
            </a:r>
            <a:r>
              <a:rPr lang="zh-CN" altLang="en-US" sz="3000" baseline="0" dirty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rPr>
              <a:t>录音名称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EA2A48-45B0-4B44-82E8-2641024A3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37" y="488271"/>
            <a:ext cx="2687614" cy="47809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组合 374"/>
          <p:cNvGrpSpPr/>
          <p:nvPr/>
        </p:nvGrpSpPr>
        <p:grpSpPr>
          <a:xfrm>
            <a:off x="841375" y="5080000"/>
            <a:ext cx="7070725" cy="1379538"/>
            <a:chOff x="-1941302" y="5849746"/>
            <a:chExt cx="8330643" cy="1625581"/>
          </a:xfrm>
        </p:grpSpPr>
        <p:sp>
          <p:nvSpPr>
            <p:cNvPr id="1049136" name="等腰三角形 1049135"/>
            <p:cNvSpPr/>
            <p:nvPr/>
          </p:nvSpPr>
          <p:spPr>
            <a:xfrm rot="5400000">
              <a:off x="2799723" y="6646032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38" name="等腰三角形 1049137"/>
            <p:cNvSpPr/>
            <p:nvPr/>
          </p:nvSpPr>
          <p:spPr>
            <a:xfrm rot="5400000">
              <a:off x="2647325" y="5885503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40" name="任意多边形 1049139"/>
            <p:cNvSpPr/>
            <p:nvPr/>
          </p:nvSpPr>
          <p:spPr>
            <a:xfrm>
              <a:off x="-1941302" y="6072674"/>
              <a:ext cx="8330643" cy="1402653"/>
            </a:xfrm>
            <a:custGeom>
              <a:avLst/>
              <a:gdLst/>
              <a:ahLst/>
              <a:cxnLst/>
              <a:rect l="0" t="0" r="0" b="0"/>
              <a:pathLst>
                <a:path w="511969" h="585712">
                  <a:moveTo>
                    <a:pt x="511969" y="0"/>
                  </a:moveTo>
                  <a:lnTo>
                    <a:pt x="511969" y="585712"/>
                  </a:lnTo>
                  <a:lnTo>
                    <a:pt x="0" y="585712"/>
                  </a:lnTo>
                  <a:lnTo>
                    <a:pt x="0" y="130024"/>
                  </a:lnTo>
                </a:path>
              </a:pathLst>
            </a:custGeom>
            <a:solidFill>
              <a:srgbClr val="5CD3FF"/>
            </a:solidFill>
            <a:ln w="9525">
              <a:noFill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142" name="矩形 1049141"/>
          <p:cNvSpPr/>
          <p:nvPr/>
        </p:nvSpPr>
        <p:spPr>
          <a:xfrm>
            <a:off x="620713" y="465138"/>
            <a:ext cx="5508625" cy="762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3000" dirty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rPr>
              <a:t>本地音频变声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A97E74-7A2C-4241-B609-3DC209D99C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" t="2546"/>
          <a:stretch/>
        </p:blipFill>
        <p:spPr>
          <a:xfrm>
            <a:off x="4499992" y="556127"/>
            <a:ext cx="2664296" cy="4800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855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组合 374"/>
          <p:cNvGrpSpPr/>
          <p:nvPr/>
        </p:nvGrpSpPr>
        <p:grpSpPr>
          <a:xfrm>
            <a:off x="841375" y="5080000"/>
            <a:ext cx="7070725" cy="1379538"/>
            <a:chOff x="-1941302" y="5849746"/>
            <a:chExt cx="8330643" cy="1625581"/>
          </a:xfrm>
        </p:grpSpPr>
        <p:sp>
          <p:nvSpPr>
            <p:cNvPr id="1049136" name="等腰三角形 1049135"/>
            <p:cNvSpPr/>
            <p:nvPr/>
          </p:nvSpPr>
          <p:spPr>
            <a:xfrm rot="5400000">
              <a:off x="2799723" y="6646032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38" name="等腰三角形 1049137"/>
            <p:cNvSpPr/>
            <p:nvPr/>
          </p:nvSpPr>
          <p:spPr>
            <a:xfrm rot="5400000">
              <a:off x="2647325" y="5885503"/>
              <a:ext cx="223915" cy="152399"/>
            </a:xfrm>
            <a:prstGeom prst="triangle">
              <a:avLst>
                <a:gd name="adj" fmla="val 50000"/>
              </a:avLst>
            </a:prstGeom>
            <a:solidFill>
              <a:srgbClr val="C9F0FF"/>
            </a:solidFill>
            <a:ln w="9525">
              <a:noFill/>
            </a:ln>
            <a:effectLst>
              <a:outerShdw dist="38099" dir="16200000" rotWithShape="0">
                <a:srgbClr val="000000">
                  <a:alpha val="39999"/>
                </a:srgbClr>
              </a:outerShdw>
            </a:effectLst>
          </p:spPr>
          <p:txBody>
            <a:bodyPr vert="horz" lIns="91440" tIns="45720" rIns="91440" bIns="45720" anchor="ctr"/>
            <a:lstStyle/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9140" name="任意多边形 1049139"/>
            <p:cNvSpPr/>
            <p:nvPr/>
          </p:nvSpPr>
          <p:spPr>
            <a:xfrm>
              <a:off x="-1941302" y="6072674"/>
              <a:ext cx="8330643" cy="1402653"/>
            </a:xfrm>
            <a:custGeom>
              <a:avLst/>
              <a:gdLst/>
              <a:ahLst/>
              <a:cxnLst/>
              <a:rect l="0" t="0" r="0" b="0"/>
              <a:pathLst>
                <a:path w="511969" h="585712">
                  <a:moveTo>
                    <a:pt x="511969" y="0"/>
                  </a:moveTo>
                  <a:lnTo>
                    <a:pt x="511969" y="585712"/>
                  </a:lnTo>
                  <a:lnTo>
                    <a:pt x="0" y="585712"/>
                  </a:lnTo>
                  <a:lnTo>
                    <a:pt x="0" y="130024"/>
                  </a:lnTo>
                </a:path>
              </a:pathLst>
            </a:custGeom>
            <a:solidFill>
              <a:srgbClr val="5CD3FF"/>
            </a:solidFill>
            <a:ln w="9525">
              <a:noFill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142" name="矩形 1049141"/>
          <p:cNvSpPr/>
          <p:nvPr/>
        </p:nvSpPr>
        <p:spPr>
          <a:xfrm>
            <a:off x="620713" y="465138"/>
            <a:ext cx="5508625" cy="762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3000" baseline="0" dirty="0">
                <a:solidFill>
                  <a:srgbClr val="00A4E3"/>
                </a:solidFill>
                <a:latin typeface="Arial" panose="020B0604020202020204" pitchFamily="34" charset="0"/>
                <a:ea typeface="黑体" panose="02010609060101010101" charset="-122"/>
              </a:rPr>
              <a:t>个人界面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2097159" name="图片 2097158" descr="C:\Users\Dslyu\Desktop\安卓智能\小组\6.png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94543" y="527368"/>
            <a:ext cx="2688590" cy="47777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57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4.487*261"/>
  <p:tag name="KSO_WM_SLIDE_SIZE" val="591.026*109.5"/>
  <p:tag name="KSO_WM_TEMPLATE_CATEGORY" val="custom"/>
  <p:tag name="KSO_WM_TEMPLATE_INDEX" val="20184571"/>
  <p:tag name="KSO_WM_TAG_VERSION" val="1.0"/>
  <p:tag name="KSO_WM_DIAGRAM_GROUP_CODE" val="l1-2"/>
  <p:tag name="KSO_WM_TEMPLATE_SUBCATEGORY" val="0"/>
  <p:tag name="KSO_WM_SLIDE_SUBTYPE" val="diag"/>
  <p:tag name="KSO_WM_SLIDE_DIAGTYPE" val="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57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4.487*261"/>
  <p:tag name="KSO_WM_SLIDE_SIZE" val="591.026*109.5"/>
  <p:tag name="KSO_WM_TEMPLATE_CATEGORY" val="custom"/>
  <p:tag name="KSO_WM_TEMPLATE_INDEX" val="20184571"/>
  <p:tag name="KSO_WM_TAG_VERSION" val="1.0"/>
  <p:tag name="KSO_WM_DIAGRAM_GROUP_CODE" val="l1-2"/>
  <p:tag name="KSO_WM_TEMPLATE_SUBCATEGORY" val="0"/>
  <p:tag name="KSO_WM_SLIDE_SUBTYPE" val="diag"/>
  <p:tag name="KSO_WM_SLIDE_DIAGTYPE" val="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1"/>
  <p:tag name="KSO_WM_TAG_VERSION" val="1.0"/>
  <p:tag name="KSO_WM_SLIDE_ID" val="custom20184571_21"/>
  <p:tag name="KSO_WM_SLIDE_INDEX" val="21"/>
  <p:tag name="KSO_WM_SLIDE_ITEM_CNT" val="0"/>
  <p:tag name="KSO_WM_SLIDE_LAYOUT" val="a"/>
  <p:tag name="KSO_WM_SLIDE_LAYOUT_CNT" val="1"/>
  <p:tag name="KSO_WM_SLIDE_TYPE" val="endPage"/>
  <p:tag name="KSO_WM_BEAUTIFY_FLAG" val="#wm#"/>
  <p:tag name="KSO_WM_TEMPLATE_SUBCATEGORY" val="0"/>
  <p:tag name="KSO_WM_SLIDE_SUBTYPE" val="pureT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57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4.487*261"/>
  <p:tag name="KSO_WM_SLIDE_SIZE" val="591.026*109.5"/>
  <p:tag name="KSO_WM_TEMPLATE_CATEGORY" val="custom"/>
  <p:tag name="KSO_WM_TEMPLATE_INDEX" val="20184571"/>
  <p:tag name="KSO_WM_TAG_VERSION" val="1.0"/>
  <p:tag name="KSO_WM_DIAGRAM_GROUP_CODE" val="l1-2"/>
  <p:tag name="KSO_WM_TEMPLATE_SUBCATEGORY" val="0"/>
  <p:tag name="KSO_WM_SLIDE_SUBTYPE" val="diag"/>
  <p:tag name="KSO_WM_SLIDE_DIAGTYPE" val="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57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4.487*261"/>
  <p:tag name="KSO_WM_SLIDE_SIZE" val="591.026*109.5"/>
  <p:tag name="KSO_WM_TEMPLATE_CATEGORY" val="custom"/>
  <p:tag name="KSO_WM_TEMPLATE_INDEX" val="20184571"/>
  <p:tag name="KSO_WM_TAG_VERSION" val="1.0"/>
  <p:tag name="KSO_WM_DIAGRAM_GROUP_CODE" val="l1-2"/>
  <p:tag name="KSO_WM_TEMPLATE_SUBCATEGORY" val="0"/>
  <p:tag name="KSO_WM_SLIDE_SUBTYPE" val="diag"/>
  <p:tag name="KSO_WM_SLIDE_DIAGTYPE" val="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57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4.487*261"/>
  <p:tag name="KSO_WM_SLIDE_SIZE" val="591.026*109.5"/>
  <p:tag name="KSO_WM_TEMPLATE_CATEGORY" val="custom"/>
  <p:tag name="KSO_WM_TEMPLATE_INDEX" val="20184571"/>
  <p:tag name="KSO_WM_TAG_VERSION" val="1.0"/>
  <p:tag name="KSO_WM_DIAGRAM_GROUP_CODE" val="l1-2"/>
  <p:tag name="KSO_WM_TEMPLATE_SUBCATEGORY" val="0"/>
  <p:tag name="KSO_WM_SLIDE_SUBTYPE" val="diag"/>
  <p:tag name="KSO_WM_SLIDE_DIAGTYPE" val="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57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4.487*261"/>
  <p:tag name="KSO_WM_SLIDE_SIZE" val="591.026*109.5"/>
  <p:tag name="KSO_WM_TEMPLATE_CATEGORY" val="custom"/>
  <p:tag name="KSO_WM_TEMPLATE_INDEX" val="20184571"/>
  <p:tag name="KSO_WM_TAG_VERSION" val="1.0"/>
  <p:tag name="KSO_WM_DIAGRAM_GROUP_CODE" val="l1-2"/>
  <p:tag name="KSO_WM_TEMPLATE_SUBCATEGORY" val="0"/>
  <p:tag name="KSO_WM_SLIDE_SUBTYPE" val="diag"/>
  <p:tag name="KSO_WM_SLIDE_DIAGTYPE" val="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57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4.487*261"/>
  <p:tag name="KSO_WM_SLIDE_SIZE" val="591.026*109.5"/>
  <p:tag name="KSO_WM_TEMPLATE_CATEGORY" val="custom"/>
  <p:tag name="KSO_WM_TEMPLATE_INDEX" val="20184571"/>
  <p:tag name="KSO_WM_TAG_VERSION" val="1.0"/>
  <p:tag name="KSO_WM_DIAGRAM_GROUP_CODE" val="l1-2"/>
  <p:tag name="KSO_WM_TEMPLATE_SUBCATEGORY" val="0"/>
  <p:tag name="KSO_WM_SLIDE_SUBTYPE" val="diag"/>
  <p:tag name="KSO_WM_SLIDE_DIAGTYPE" val="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57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4.487*261"/>
  <p:tag name="KSO_WM_SLIDE_SIZE" val="591.026*109.5"/>
  <p:tag name="KSO_WM_TEMPLATE_CATEGORY" val="custom"/>
  <p:tag name="KSO_WM_TEMPLATE_INDEX" val="20184571"/>
  <p:tag name="KSO_WM_TAG_VERSION" val="1.0"/>
  <p:tag name="KSO_WM_DIAGRAM_GROUP_CODE" val="l1-2"/>
  <p:tag name="KSO_WM_TEMPLATE_SUBCATEGORY" val="0"/>
  <p:tag name="KSO_WM_SLIDE_SUBTYPE" val="diag"/>
  <p:tag name="KSO_WM_SLIDE_DIAGTYPE" val="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457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84.487*261"/>
  <p:tag name="KSO_WM_SLIDE_SIZE" val="591.026*109.5"/>
  <p:tag name="KSO_WM_TEMPLATE_CATEGORY" val="custom"/>
  <p:tag name="KSO_WM_TEMPLATE_INDEX" val="20184571"/>
  <p:tag name="KSO_WM_TAG_VERSION" val="1.0"/>
  <p:tag name="KSO_WM_DIAGRAM_GROUP_CODE" val="l1-2"/>
  <p:tag name="KSO_WM_TEMPLATE_SUBCATEGORY" val="0"/>
  <p:tag name="KSO_WM_SLIDE_SUBTYPE" val="diag"/>
  <p:tag name="KSO_WM_SLIDE_DIAGTYPE" val="l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A4E3"/>
        </a:dk1>
        <a:lt1>
          <a:srgbClr val="FFFFFF"/>
        </a:lt1>
        <a:dk2>
          <a:srgbClr val="0D2A4D"/>
        </a:dk2>
        <a:lt2>
          <a:srgbClr val="000F21"/>
        </a:lt2>
        <a:accent1>
          <a:srgbClr val="00AEEF"/>
        </a:accent1>
        <a:accent2>
          <a:srgbClr val="ED7D31"/>
        </a:accent2>
        <a:accent3>
          <a:srgbClr val="FFFFFF"/>
        </a:accent3>
        <a:accent4>
          <a:srgbClr val="008DC3"/>
        </a:accent4>
        <a:accent5>
          <a:srgbClr val="AAD3F5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默认设计模板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A4E3"/>
        </a:dk1>
        <a:lt1>
          <a:srgbClr val="FFFFFF"/>
        </a:lt1>
        <a:dk2>
          <a:srgbClr val="0D2A4D"/>
        </a:dk2>
        <a:lt2>
          <a:srgbClr val="000F21"/>
        </a:lt2>
        <a:accent1>
          <a:srgbClr val="00AEEF"/>
        </a:accent1>
        <a:accent2>
          <a:srgbClr val="ED7D31"/>
        </a:accent2>
        <a:accent3>
          <a:srgbClr val="FFFFFF"/>
        </a:accent3>
        <a:accent4>
          <a:srgbClr val="008DC3"/>
        </a:accent4>
        <a:accent5>
          <a:srgbClr val="AAD3F5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A4E3"/>
        </a:dk1>
        <a:lt1>
          <a:srgbClr val="FFFFFF"/>
        </a:lt1>
        <a:dk2>
          <a:srgbClr val="0D2A4D"/>
        </a:dk2>
        <a:lt2>
          <a:srgbClr val="000F21"/>
        </a:lt2>
        <a:accent1>
          <a:srgbClr val="00AEEF"/>
        </a:accent1>
        <a:accent2>
          <a:srgbClr val="ED7D31"/>
        </a:accent2>
        <a:accent3>
          <a:srgbClr val="FFFFFF"/>
        </a:accent3>
        <a:accent4>
          <a:srgbClr val="008DC3"/>
        </a:accent4>
        <a:accent5>
          <a:srgbClr val="AAD3F5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A4E3"/>
        </a:dk1>
        <a:lt1>
          <a:srgbClr val="FFFFFF"/>
        </a:lt1>
        <a:dk2>
          <a:srgbClr val="0D2A4D"/>
        </a:dk2>
        <a:lt2>
          <a:srgbClr val="000F21"/>
        </a:lt2>
        <a:accent1>
          <a:srgbClr val="00AEEF"/>
        </a:accent1>
        <a:accent2>
          <a:srgbClr val="ED7D31"/>
        </a:accent2>
        <a:accent3>
          <a:srgbClr val="FFFFFF"/>
        </a:accent3>
        <a:accent4>
          <a:srgbClr val="008DC3"/>
        </a:accent4>
        <a:accent5>
          <a:srgbClr val="AAD3F5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A4E3"/>
        </a:dk1>
        <a:lt1>
          <a:srgbClr val="FFFFFF"/>
        </a:lt1>
        <a:dk2>
          <a:srgbClr val="0D2A4D"/>
        </a:dk2>
        <a:lt2>
          <a:srgbClr val="000F21"/>
        </a:lt2>
        <a:accent1>
          <a:srgbClr val="00AEEF"/>
        </a:accent1>
        <a:accent2>
          <a:srgbClr val="ED7D31"/>
        </a:accent2>
        <a:accent3>
          <a:srgbClr val="FFFFFF"/>
        </a:accent3>
        <a:accent4>
          <a:srgbClr val="008DC3"/>
        </a:accent4>
        <a:accent5>
          <a:srgbClr val="AAD3F5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A4E3"/>
        </a:dk1>
        <a:lt1>
          <a:srgbClr val="FFFFFF"/>
        </a:lt1>
        <a:dk2>
          <a:srgbClr val="0D2A4D"/>
        </a:dk2>
        <a:lt2>
          <a:srgbClr val="000F21"/>
        </a:lt2>
        <a:accent1>
          <a:srgbClr val="00AEEF"/>
        </a:accent1>
        <a:accent2>
          <a:srgbClr val="ED7D31"/>
        </a:accent2>
        <a:accent3>
          <a:srgbClr val="FFFFFF"/>
        </a:accent3>
        <a:accent4>
          <a:srgbClr val="008DC3"/>
        </a:accent4>
        <a:accent5>
          <a:srgbClr val="AAD3F5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默认设计模板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A4E3"/>
        </a:dk1>
        <a:lt1>
          <a:srgbClr val="FFFFFF"/>
        </a:lt1>
        <a:dk2>
          <a:srgbClr val="0D2A4D"/>
        </a:dk2>
        <a:lt2>
          <a:srgbClr val="000F21"/>
        </a:lt2>
        <a:accent1>
          <a:srgbClr val="00AEEF"/>
        </a:accent1>
        <a:accent2>
          <a:srgbClr val="ED7D31"/>
        </a:accent2>
        <a:accent3>
          <a:srgbClr val="FFFFFF"/>
        </a:accent3>
        <a:accent4>
          <a:srgbClr val="008DC3"/>
        </a:accent4>
        <a:accent5>
          <a:srgbClr val="AAD3F5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默认设计模板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A4E3"/>
        </a:dk1>
        <a:lt1>
          <a:srgbClr val="FFFFFF"/>
        </a:lt1>
        <a:dk2>
          <a:srgbClr val="0D2A4D"/>
        </a:dk2>
        <a:lt2>
          <a:srgbClr val="000F21"/>
        </a:lt2>
        <a:accent1>
          <a:srgbClr val="00AEEF"/>
        </a:accent1>
        <a:accent2>
          <a:srgbClr val="ED7D31"/>
        </a:accent2>
        <a:accent3>
          <a:srgbClr val="FFFFFF"/>
        </a:accent3>
        <a:accent4>
          <a:srgbClr val="008DC3"/>
        </a:accent4>
        <a:accent5>
          <a:srgbClr val="AAD3F5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默认设计模板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A4E3"/>
        </a:dk1>
        <a:lt1>
          <a:srgbClr val="FFFFFF"/>
        </a:lt1>
        <a:dk2>
          <a:srgbClr val="0D2A4D"/>
        </a:dk2>
        <a:lt2>
          <a:srgbClr val="000F21"/>
        </a:lt2>
        <a:accent1>
          <a:srgbClr val="00AEEF"/>
        </a:accent1>
        <a:accent2>
          <a:srgbClr val="ED7D31"/>
        </a:accent2>
        <a:accent3>
          <a:srgbClr val="FFFFFF"/>
        </a:accent3>
        <a:accent4>
          <a:srgbClr val="008DC3"/>
        </a:accent4>
        <a:accent5>
          <a:srgbClr val="AAD3F5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默认设计模板">
  <a:themeElements>
    <a:clrScheme name="">
      <a:dk1>
        <a:srgbClr val="00A4E3"/>
      </a:dk1>
      <a:lt1>
        <a:srgbClr val="FFFFFF"/>
      </a:lt1>
      <a:dk2>
        <a:srgbClr val="0D2A4D"/>
      </a:dk2>
      <a:lt2>
        <a:srgbClr val="000F21"/>
      </a:lt2>
      <a:accent1>
        <a:srgbClr val="00AEEF"/>
      </a:accent1>
      <a:accent2>
        <a:srgbClr val="ED7D31"/>
      </a:accent2>
      <a:accent3>
        <a:srgbClr val="FFFFFF"/>
      </a:accent3>
      <a:accent4>
        <a:srgbClr val="008DC3"/>
      </a:accent4>
      <a:accent5>
        <a:srgbClr val="AAD3F5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A4E3"/>
        </a:dk1>
        <a:lt1>
          <a:srgbClr val="FFFFFF"/>
        </a:lt1>
        <a:dk2>
          <a:srgbClr val="0D2A4D"/>
        </a:dk2>
        <a:lt2>
          <a:srgbClr val="000F21"/>
        </a:lt2>
        <a:accent1>
          <a:srgbClr val="00AEEF"/>
        </a:accent1>
        <a:accent2>
          <a:srgbClr val="ED7D31"/>
        </a:accent2>
        <a:accent3>
          <a:srgbClr val="FFFFFF"/>
        </a:accent3>
        <a:accent4>
          <a:srgbClr val="008DC3"/>
        </a:accent4>
        <a:accent5>
          <a:srgbClr val="AAD3F5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108</Words>
  <Application>Microsoft Office PowerPoint</Application>
  <PresentationFormat>全屏显示(4:3)</PresentationFormat>
  <Paragraphs>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Calibri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1_默认设计模板</vt:lpstr>
      <vt:lpstr>绘声绘音APP</vt:lpstr>
      <vt:lpstr>功能展示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用户反馈</vt:lpstr>
      <vt:lpstr>PowerPoint 演示文稿</vt:lpstr>
      <vt:lpstr>小组分工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绘声绘音APP</dc:title>
  <dc:creator>二次元の猫桑</dc:creator>
  <cp:lastModifiedBy>何 嘉俊</cp:lastModifiedBy>
  <cp:revision>6</cp:revision>
  <dcterms:created xsi:type="dcterms:W3CDTF">2019-12-23T20:42:02Z</dcterms:created>
  <dcterms:modified xsi:type="dcterms:W3CDTF">2019-12-30T16:44:49Z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