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5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10" r:id="rId23"/>
    <p:sldId id="311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7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670" autoAdjust="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7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23DBE-F5F9-43A2-9A55-992A41C3906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6241379-A7DA-4201-B4D6-C87F7279C074}">
      <dgm:prSet phldrT="[文本]" custT="1"/>
      <dgm:spPr/>
      <dgm:t>
        <a:bodyPr/>
        <a:lstStyle/>
        <a:p>
          <a:r>
            <a:rPr lang="zh-CN" altLang="en-US" sz="2000" dirty="0" smtClean="0"/>
            <a:t>课程表</a:t>
          </a:r>
          <a:endParaRPr lang="zh-CN" altLang="en-US" sz="2000" dirty="0"/>
        </a:p>
      </dgm:t>
    </dgm:pt>
    <dgm:pt modelId="{41F76CD4-D50F-4AB4-8014-9D260F261CDE}" type="par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DBD6F42-C27E-46D1-8E05-8C893C4A272D}" type="sibTrans" cxnId="{D77FFC9B-C866-4CCD-82A1-EABE0CDA69AB}">
      <dgm:prSet/>
      <dgm:spPr/>
      <dgm:t>
        <a:bodyPr/>
        <a:lstStyle/>
        <a:p>
          <a:endParaRPr lang="zh-CN" altLang="en-US" sz="1400"/>
        </a:p>
      </dgm:t>
    </dgm:pt>
    <dgm:pt modelId="{FA29A5A6-4510-46F5-B90C-F70F6D3CF71E}">
      <dgm:prSet phldrT="[文本]" custT="1"/>
      <dgm:spPr/>
      <dgm:t>
        <a:bodyPr/>
        <a:lstStyle/>
        <a:p>
          <a:r>
            <a:rPr lang="zh-CN" altLang="en-US" sz="2000" dirty="0" smtClean="0"/>
            <a:t>属性管理</a:t>
          </a:r>
          <a:endParaRPr lang="zh-CN" altLang="en-US" sz="2000" dirty="0"/>
        </a:p>
      </dgm:t>
    </dgm:pt>
    <dgm:pt modelId="{297BAF72-1B1E-4B5F-BD57-F782C517F3F5}" type="parTrans" cxnId="{8E067CA2-39C9-4476-8E01-256EBA308C83}">
      <dgm:prSet custT="1"/>
      <dgm:spPr/>
      <dgm:t>
        <a:bodyPr/>
        <a:lstStyle/>
        <a:p>
          <a:endParaRPr lang="zh-CN" altLang="en-US" sz="1600"/>
        </a:p>
      </dgm:t>
    </dgm:pt>
    <dgm:pt modelId="{767E8A14-B069-4870-9DDF-E03095FD26A9}" type="sibTrans" cxnId="{8E067CA2-39C9-4476-8E01-256EBA308C83}">
      <dgm:prSet/>
      <dgm:spPr/>
      <dgm:t>
        <a:bodyPr/>
        <a:lstStyle/>
        <a:p>
          <a:endParaRPr lang="zh-CN" altLang="en-US" sz="1400"/>
        </a:p>
      </dgm:t>
    </dgm:pt>
    <dgm:pt modelId="{57D9FA4E-2608-42FA-B0B2-F4B6C23EFA0E}">
      <dgm:prSet phldrT="[文本]" custT="1"/>
      <dgm:spPr/>
      <dgm:t>
        <a:bodyPr/>
        <a:lstStyle/>
        <a:p>
          <a:r>
            <a:rPr lang="zh-CN" altLang="en-US" sz="2000" dirty="0" smtClean="0"/>
            <a:t>作业管理</a:t>
          </a:r>
          <a:endParaRPr lang="zh-CN" altLang="en-US" sz="2000" dirty="0"/>
        </a:p>
      </dgm:t>
    </dgm:pt>
    <dgm:pt modelId="{EA386C1D-9004-4FBE-A13D-4CB7DF94EF4F}" type="parTrans" cxnId="{F518B998-8D11-4E4A-9E40-705396B70B10}">
      <dgm:prSet custT="1"/>
      <dgm:spPr/>
      <dgm:t>
        <a:bodyPr/>
        <a:lstStyle/>
        <a:p>
          <a:endParaRPr lang="zh-CN" altLang="en-US" sz="1600"/>
        </a:p>
      </dgm:t>
    </dgm:pt>
    <dgm:pt modelId="{68F740B5-1BF3-462E-AA3C-12443A742928}" type="sibTrans" cxnId="{F518B998-8D11-4E4A-9E40-705396B70B10}">
      <dgm:prSet/>
      <dgm:spPr/>
      <dgm:t>
        <a:bodyPr/>
        <a:lstStyle/>
        <a:p>
          <a:endParaRPr lang="zh-CN" altLang="en-US" sz="1400"/>
        </a:p>
      </dgm:t>
    </dgm:pt>
    <dgm:pt modelId="{5C66C9C9-1198-4C49-B7A6-456374E11486}">
      <dgm:prSet phldrT="[文本]" custT="1"/>
      <dgm:spPr/>
      <dgm:t>
        <a:bodyPr/>
        <a:lstStyle/>
        <a:p>
          <a:r>
            <a:rPr lang="zh-CN" altLang="en-US" sz="2000" dirty="0" smtClean="0"/>
            <a:t>实验管理</a:t>
          </a:r>
          <a:endParaRPr lang="zh-CN" altLang="en-US" sz="2000" dirty="0"/>
        </a:p>
      </dgm:t>
    </dgm:pt>
    <dgm:pt modelId="{21C6F52B-5A23-4B3C-A41A-60D330EA544D}" type="parTrans" cxnId="{0A7BB2E3-B531-4F7A-8E73-E68A4355AB39}">
      <dgm:prSet custT="1"/>
      <dgm:spPr/>
      <dgm:t>
        <a:bodyPr/>
        <a:lstStyle/>
        <a:p>
          <a:endParaRPr lang="zh-CN" altLang="en-US" sz="1600"/>
        </a:p>
      </dgm:t>
    </dgm:pt>
    <dgm:pt modelId="{FD52FE5A-3801-443B-B7DF-2C34923B9DD6}" type="sibTrans" cxnId="{0A7BB2E3-B531-4F7A-8E73-E68A4355AB39}">
      <dgm:prSet/>
      <dgm:spPr/>
      <dgm:t>
        <a:bodyPr/>
        <a:lstStyle/>
        <a:p>
          <a:endParaRPr lang="zh-CN" altLang="en-US" sz="1400"/>
        </a:p>
      </dgm:t>
    </dgm:pt>
    <dgm:pt modelId="{4938BC0B-C425-4724-BFA9-6E1352634379}">
      <dgm:prSet phldrT="[文本]" custT="1"/>
      <dgm:spPr/>
      <dgm:t>
        <a:bodyPr/>
        <a:lstStyle/>
        <a:p>
          <a:r>
            <a:rPr lang="zh-CN" altLang="en-US" sz="2000" dirty="0" smtClean="0"/>
            <a:t>事件提醒</a:t>
          </a:r>
          <a:endParaRPr lang="zh-CN" altLang="en-US" sz="2000" dirty="0"/>
        </a:p>
      </dgm:t>
    </dgm:pt>
    <dgm:pt modelId="{32748BE7-9AEF-4096-AFF3-B51D57FFA83C}" type="parTrans" cxnId="{79CBBF6A-553E-4E30-B33D-4F0482B5A023}">
      <dgm:prSet custT="1"/>
      <dgm:spPr/>
      <dgm:t>
        <a:bodyPr/>
        <a:lstStyle/>
        <a:p>
          <a:endParaRPr lang="zh-CN" altLang="en-US" sz="1600"/>
        </a:p>
      </dgm:t>
    </dgm:pt>
    <dgm:pt modelId="{90469F94-657E-4BBA-9C0B-BABEC168DC18}" type="sibTrans" cxnId="{79CBBF6A-553E-4E30-B33D-4F0482B5A023}">
      <dgm:prSet/>
      <dgm:spPr/>
      <dgm:t>
        <a:bodyPr/>
        <a:lstStyle/>
        <a:p>
          <a:endParaRPr lang="zh-CN" altLang="en-US" sz="1400"/>
        </a:p>
      </dgm:t>
    </dgm:pt>
    <dgm:pt modelId="{5145F5F6-E55F-4DCD-93B7-244672E211D9}">
      <dgm:prSet phldrT="[文本]" custT="1"/>
      <dgm:spPr/>
      <dgm:t>
        <a:bodyPr/>
        <a:lstStyle/>
        <a:p>
          <a:r>
            <a:rPr lang="zh-CN" altLang="en-US" sz="2000" dirty="0" smtClean="0"/>
            <a:t>记事备忘</a:t>
          </a:r>
          <a:endParaRPr lang="zh-CN" altLang="en-US" sz="2000" dirty="0"/>
        </a:p>
      </dgm:t>
    </dgm:pt>
    <dgm:pt modelId="{D09D9D98-868E-4CB9-9345-030156DDFC87}" type="parTrans" cxnId="{9F164D9E-7822-4ABE-A472-A9B0B9C6DC8B}">
      <dgm:prSet custT="1"/>
      <dgm:spPr/>
      <dgm:t>
        <a:bodyPr/>
        <a:lstStyle/>
        <a:p>
          <a:endParaRPr lang="zh-CN" altLang="en-US" sz="1600"/>
        </a:p>
      </dgm:t>
    </dgm:pt>
    <dgm:pt modelId="{F419A6EA-FE44-4437-8FDB-249BB66D791F}" type="sibTrans" cxnId="{9F164D9E-7822-4ABE-A472-A9B0B9C6DC8B}">
      <dgm:prSet/>
      <dgm:spPr/>
      <dgm:t>
        <a:bodyPr/>
        <a:lstStyle/>
        <a:p>
          <a:endParaRPr lang="zh-CN" altLang="en-US" sz="1400"/>
        </a:p>
      </dgm:t>
    </dgm:pt>
    <dgm:pt modelId="{6260F964-BEF5-45D3-A173-7D8CEE63E93C}">
      <dgm:prSet phldrT="[文本]" custT="1"/>
      <dgm:spPr/>
      <dgm:t>
        <a:bodyPr/>
        <a:lstStyle/>
        <a:p>
          <a:r>
            <a:rPr lang="zh-CN" altLang="en-US" sz="2000" dirty="0" smtClean="0"/>
            <a:t>网址收藏</a:t>
          </a:r>
          <a:endParaRPr lang="zh-CN" altLang="en-US" sz="2000" dirty="0"/>
        </a:p>
      </dgm:t>
    </dgm:pt>
    <dgm:pt modelId="{2B91A9CB-4DA1-4748-97ED-8E9BB5B5324A}" type="par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9A9D7F98-0133-430A-8B41-C457017ACD05}" type="sibTrans" cxnId="{7A92807D-A793-4C5F-B128-4B860EA28C75}">
      <dgm:prSet/>
      <dgm:spPr/>
      <dgm:t>
        <a:bodyPr/>
        <a:lstStyle/>
        <a:p>
          <a:endParaRPr lang="zh-CN" altLang="en-US"/>
        </a:p>
      </dgm:t>
    </dgm:pt>
    <dgm:pt modelId="{0A2B1433-C5FF-4053-9D88-45D64E62C33F}" type="pres">
      <dgm:prSet presAssocID="{F7D23DBE-F5F9-43A2-9A55-992A41C3906D}" presName="Name0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A488E-8D8B-48F3-B4F1-192C22A0B8B4}" type="pres">
      <dgm:prSet presAssocID="{66241379-A7DA-4201-B4D6-C87F7279C07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B56F267-D569-44D3-BDCF-C972FA850DDF}" type="pres">
      <dgm:prSet presAssocID="{297BAF72-1B1E-4B5F-BD57-F782C517F3F5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C06D8E95-AA93-43E9-A4DC-74B5856E453B}" type="pres">
      <dgm:prSet presAssocID="{297BAF72-1B1E-4B5F-BD57-F782C517F3F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CFCA9BC9-05DC-4155-AAEB-062BFEC89080}" type="pres">
      <dgm:prSet presAssocID="{FA29A5A6-4510-46F5-B90C-F70F6D3CF71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B8B43-CB92-4C7A-B6E5-CAB83B0F6E13}" type="pres">
      <dgm:prSet presAssocID="{EA386C1D-9004-4FBE-A13D-4CB7DF94EF4F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64D3868-621F-4B3A-9CBD-3B560BBADD7D}" type="pres">
      <dgm:prSet presAssocID="{EA386C1D-9004-4FBE-A13D-4CB7DF94EF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2B0BCA39-D5C1-47C8-81D3-647F910ABD38}" type="pres">
      <dgm:prSet presAssocID="{57D9FA4E-2608-42FA-B0B2-F4B6C23EFA0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09749-D6AD-4EEB-BCA8-3C703B8B31E6}" type="pres">
      <dgm:prSet presAssocID="{21C6F52B-5A23-4B3C-A41A-60D330EA544D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4CED2EA-F289-4BC5-A9FF-62D5DE785C3B}" type="pres">
      <dgm:prSet presAssocID="{21C6F52B-5A23-4B3C-A41A-60D330EA544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D089B5E6-FF6B-4BC1-85CD-1035C4E6F0AF}" type="pres">
      <dgm:prSet presAssocID="{5C66C9C9-1198-4C49-B7A6-456374E11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0EB44A-80BF-4C3A-8F07-CD10BCED3237}" type="pres">
      <dgm:prSet presAssocID="{32748BE7-9AEF-4096-AFF3-B51D57FFA83C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99B5C65B-3690-4294-8FB2-98D8B61AE5C3}" type="pres">
      <dgm:prSet presAssocID="{32748BE7-9AEF-4096-AFF3-B51D57FFA83C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C5194004-6C98-4CE1-9265-B57B3EBF92E3}" type="pres">
      <dgm:prSet presAssocID="{4938BC0B-C425-4724-BFA9-6E135263437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7F56F-7DCD-4858-B9F1-010B24B4EFBC}" type="pres">
      <dgm:prSet presAssocID="{D09D9D98-868E-4CB9-9345-030156DDFC87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0A6E3D91-BB4A-4D6B-B14B-DA6053B8E882}" type="pres">
      <dgm:prSet presAssocID="{D09D9D98-868E-4CB9-9345-030156DDFC8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6CC6D7AE-02BC-423E-AC0E-3CA49C334ED3}" type="pres">
      <dgm:prSet presAssocID="{5145F5F6-E55F-4DCD-93B7-244672E211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D0B12-34D2-4E53-972B-BC9670D3B676}" type="pres">
      <dgm:prSet presAssocID="{2B91A9CB-4DA1-4748-97ED-8E9BB5B5324A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DC4C484D-256D-4E09-A6C5-C8DCB7F86155}" type="pres">
      <dgm:prSet presAssocID="{2B91A9CB-4DA1-4748-97ED-8E9BB5B5324A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B69D26B5-ABCA-4963-BB81-1D378BD45FFE}" type="pres">
      <dgm:prSet presAssocID="{6260F964-BEF5-45D3-A173-7D8CEE63E93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3024A3-597A-4A5B-BB62-E7ED13481061}" type="presOf" srcId="{2B91A9CB-4DA1-4748-97ED-8E9BB5B5324A}" destId="{2EFD0B12-34D2-4E53-972B-BC9670D3B676}" srcOrd="0" destOrd="0" presId="urn:microsoft.com/office/officeart/2005/8/layout/radial5"/>
    <dgm:cxn modelId="{8E067CA2-39C9-4476-8E01-256EBA308C83}" srcId="{66241379-A7DA-4201-B4D6-C87F7279C074}" destId="{FA29A5A6-4510-46F5-B90C-F70F6D3CF71E}" srcOrd="0" destOrd="0" parTransId="{297BAF72-1B1E-4B5F-BD57-F782C517F3F5}" sibTransId="{767E8A14-B069-4870-9DDF-E03095FD26A9}"/>
    <dgm:cxn modelId="{C7BAB500-6879-4FB6-B205-148DFAA5FA6F}" type="presOf" srcId="{32748BE7-9AEF-4096-AFF3-B51D57FFA83C}" destId="{0F0EB44A-80BF-4C3A-8F07-CD10BCED3237}" srcOrd="0" destOrd="0" presId="urn:microsoft.com/office/officeart/2005/8/layout/radial5"/>
    <dgm:cxn modelId="{F8D7E7B4-6B2C-4ACE-8440-19146A2BD223}" type="presOf" srcId="{21C6F52B-5A23-4B3C-A41A-60D330EA544D}" destId="{94CED2EA-F289-4BC5-A9FF-62D5DE785C3B}" srcOrd="1" destOrd="0" presId="urn:microsoft.com/office/officeart/2005/8/layout/radial5"/>
    <dgm:cxn modelId="{A3C379A4-AC95-4003-A79C-8EEB86D39A6D}" type="presOf" srcId="{F7D23DBE-F5F9-43A2-9A55-992A41C3906D}" destId="{0A2B1433-C5FF-4053-9D88-45D64E62C33F}" srcOrd="0" destOrd="0" presId="urn:microsoft.com/office/officeart/2005/8/layout/radial5"/>
    <dgm:cxn modelId="{825F9262-EE01-441A-84C7-6CE8FA6D910A}" type="presOf" srcId="{297BAF72-1B1E-4B5F-BD57-F782C517F3F5}" destId="{3B56F267-D569-44D3-BDCF-C972FA850DDF}" srcOrd="0" destOrd="0" presId="urn:microsoft.com/office/officeart/2005/8/layout/radial5"/>
    <dgm:cxn modelId="{D5EA583A-F965-4E91-ADB5-B180207F100F}" type="presOf" srcId="{32748BE7-9AEF-4096-AFF3-B51D57FFA83C}" destId="{99B5C65B-3690-4294-8FB2-98D8B61AE5C3}" srcOrd="1" destOrd="0" presId="urn:microsoft.com/office/officeart/2005/8/layout/radial5"/>
    <dgm:cxn modelId="{C5E918E3-DBF5-4514-B99B-93025145D053}" type="presOf" srcId="{57D9FA4E-2608-42FA-B0B2-F4B6C23EFA0E}" destId="{2B0BCA39-D5C1-47C8-81D3-647F910ABD38}" srcOrd="0" destOrd="0" presId="urn:microsoft.com/office/officeart/2005/8/layout/radial5"/>
    <dgm:cxn modelId="{79CBBF6A-553E-4E30-B33D-4F0482B5A023}" srcId="{66241379-A7DA-4201-B4D6-C87F7279C074}" destId="{4938BC0B-C425-4724-BFA9-6E1352634379}" srcOrd="3" destOrd="0" parTransId="{32748BE7-9AEF-4096-AFF3-B51D57FFA83C}" sibTransId="{90469F94-657E-4BBA-9C0B-BABEC168DC18}"/>
    <dgm:cxn modelId="{900C63C0-5A4A-42C9-A6D2-C16C9511245C}" type="presOf" srcId="{FA29A5A6-4510-46F5-B90C-F70F6D3CF71E}" destId="{CFCA9BC9-05DC-4155-AAEB-062BFEC89080}" srcOrd="0" destOrd="0" presId="urn:microsoft.com/office/officeart/2005/8/layout/radial5"/>
    <dgm:cxn modelId="{03DEBC25-3138-4116-8B14-EE7E217898BE}" type="presOf" srcId="{21C6F52B-5A23-4B3C-A41A-60D330EA544D}" destId="{BE409749-D6AD-4EEB-BCA8-3C703B8B31E6}" srcOrd="0" destOrd="0" presId="urn:microsoft.com/office/officeart/2005/8/layout/radial5"/>
    <dgm:cxn modelId="{AF7234AD-8D04-4DA5-A8B0-AEC8343E8C9D}" type="presOf" srcId="{6260F964-BEF5-45D3-A173-7D8CEE63E93C}" destId="{B69D26B5-ABCA-4963-BB81-1D378BD45FFE}" srcOrd="0" destOrd="0" presId="urn:microsoft.com/office/officeart/2005/8/layout/radial5"/>
    <dgm:cxn modelId="{9BD7BDAC-DA9D-4F6E-9BF6-14F99C965091}" type="presOf" srcId="{EA386C1D-9004-4FBE-A13D-4CB7DF94EF4F}" destId="{264D3868-621F-4B3A-9CBD-3B560BBADD7D}" srcOrd="1" destOrd="0" presId="urn:microsoft.com/office/officeart/2005/8/layout/radial5"/>
    <dgm:cxn modelId="{F518B998-8D11-4E4A-9E40-705396B70B10}" srcId="{66241379-A7DA-4201-B4D6-C87F7279C074}" destId="{57D9FA4E-2608-42FA-B0B2-F4B6C23EFA0E}" srcOrd="1" destOrd="0" parTransId="{EA386C1D-9004-4FBE-A13D-4CB7DF94EF4F}" sibTransId="{68F740B5-1BF3-462E-AA3C-12443A742928}"/>
    <dgm:cxn modelId="{8E626312-89B4-4F97-AE37-DD5BB7C8C181}" type="presOf" srcId="{4938BC0B-C425-4724-BFA9-6E1352634379}" destId="{C5194004-6C98-4CE1-9265-B57B3EBF92E3}" srcOrd="0" destOrd="0" presId="urn:microsoft.com/office/officeart/2005/8/layout/radial5"/>
    <dgm:cxn modelId="{8C4A9D80-69A1-463F-9BDC-3DDA89C03708}" type="presOf" srcId="{66241379-A7DA-4201-B4D6-C87F7279C074}" destId="{FEBA488E-8D8B-48F3-B4F1-192C22A0B8B4}" srcOrd="0" destOrd="0" presId="urn:microsoft.com/office/officeart/2005/8/layout/radial5"/>
    <dgm:cxn modelId="{38831D06-7F91-4C39-AD24-134445E0B3D9}" type="presOf" srcId="{297BAF72-1B1E-4B5F-BD57-F782C517F3F5}" destId="{C06D8E95-AA93-43E9-A4DC-74B5856E453B}" srcOrd="1" destOrd="0" presId="urn:microsoft.com/office/officeart/2005/8/layout/radial5"/>
    <dgm:cxn modelId="{D77FFC9B-C866-4CCD-82A1-EABE0CDA69AB}" srcId="{F7D23DBE-F5F9-43A2-9A55-992A41C3906D}" destId="{66241379-A7DA-4201-B4D6-C87F7279C074}" srcOrd="0" destOrd="0" parTransId="{41F76CD4-D50F-4AB4-8014-9D260F261CDE}" sibTransId="{FDBD6F42-C27E-46D1-8E05-8C893C4A272D}"/>
    <dgm:cxn modelId="{2D4C5505-EF1B-4CBC-A95E-592DCC1BBE94}" type="presOf" srcId="{2B91A9CB-4DA1-4748-97ED-8E9BB5B5324A}" destId="{DC4C484D-256D-4E09-A6C5-C8DCB7F86155}" srcOrd="1" destOrd="0" presId="urn:microsoft.com/office/officeart/2005/8/layout/radial5"/>
    <dgm:cxn modelId="{11D568C7-060D-4C6C-8076-AAA4EB0320F4}" type="presOf" srcId="{EA386C1D-9004-4FBE-A13D-4CB7DF94EF4F}" destId="{6C0B8B43-CB92-4C7A-B6E5-CAB83B0F6E13}" srcOrd="0" destOrd="0" presId="urn:microsoft.com/office/officeart/2005/8/layout/radial5"/>
    <dgm:cxn modelId="{9F164D9E-7822-4ABE-A472-A9B0B9C6DC8B}" srcId="{66241379-A7DA-4201-B4D6-C87F7279C074}" destId="{5145F5F6-E55F-4DCD-93B7-244672E211D9}" srcOrd="4" destOrd="0" parTransId="{D09D9D98-868E-4CB9-9345-030156DDFC87}" sibTransId="{F419A6EA-FE44-4437-8FDB-249BB66D791F}"/>
    <dgm:cxn modelId="{DEEFEEE1-5D81-4C3A-B9A0-9E4FABA31EAE}" type="presOf" srcId="{5C66C9C9-1198-4C49-B7A6-456374E11486}" destId="{D089B5E6-FF6B-4BC1-85CD-1035C4E6F0AF}" srcOrd="0" destOrd="0" presId="urn:microsoft.com/office/officeart/2005/8/layout/radial5"/>
    <dgm:cxn modelId="{4070389C-5702-421F-B6AC-A99C9C055D90}" type="presOf" srcId="{5145F5F6-E55F-4DCD-93B7-244672E211D9}" destId="{6CC6D7AE-02BC-423E-AC0E-3CA49C334ED3}" srcOrd="0" destOrd="0" presId="urn:microsoft.com/office/officeart/2005/8/layout/radial5"/>
    <dgm:cxn modelId="{7A92807D-A793-4C5F-B128-4B860EA28C75}" srcId="{66241379-A7DA-4201-B4D6-C87F7279C074}" destId="{6260F964-BEF5-45D3-A173-7D8CEE63E93C}" srcOrd="5" destOrd="0" parTransId="{2B91A9CB-4DA1-4748-97ED-8E9BB5B5324A}" sibTransId="{9A9D7F98-0133-430A-8B41-C457017ACD05}"/>
    <dgm:cxn modelId="{10EC08BD-0031-4003-B7D1-31BF17823B72}" type="presOf" srcId="{D09D9D98-868E-4CB9-9345-030156DDFC87}" destId="{0A6E3D91-BB4A-4D6B-B14B-DA6053B8E882}" srcOrd="1" destOrd="0" presId="urn:microsoft.com/office/officeart/2005/8/layout/radial5"/>
    <dgm:cxn modelId="{61BCAEFB-3C8E-4F53-A532-8826ADAD67FE}" type="presOf" srcId="{D09D9D98-868E-4CB9-9345-030156DDFC87}" destId="{7977F56F-7DCD-4858-B9F1-010B24B4EFBC}" srcOrd="0" destOrd="0" presId="urn:microsoft.com/office/officeart/2005/8/layout/radial5"/>
    <dgm:cxn modelId="{0A7BB2E3-B531-4F7A-8E73-E68A4355AB39}" srcId="{66241379-A7DA-4201-B4D6-C87F7279C074}" destId="{5C66C9C9-1198-4C49-B7A6-456374E11486}" srcOrd="2" destOrd="0" parTransId="{21C6F52B-5A23-4B3C-A41A-60D330EA544D}" sibTransId="{FD52FE5A-3801-443B-B7DF-2C34923B9DD6}"/>
    <dgm:cxn modelId="{2FAD0E26-FD7D-4527-94D1-8F07BC777ED6}" type="presParOf" srcId="{0A2B1433-C5FF-4053-9D88-45D64E62C33F}" destId="{FEBA488E-8D8B-48F3-B4F1-192C22A0B8B4}" srcOrd="0" destOrd="0" presId="urn:microsoft.com/office/officeart/2005/8/layout/radial5"/>
    <dgm:cxn modelId="{9CD851F3-C24F-410C-8B1B-9ED174FC7A85}" type="presParOf" srcId="{0A2B1433-C5FF-4053-9D88-45D64E62C33F}" destId="{3B56F267-D569-44D3-BDCF-C972FA850DDF}" srcOrd="1" destOrd="0" presId="urn:microsoft.com/office/officeart/2005/8/layout/radial5"/>
    <dgm:cxn modelId="{3BA6121E-18DD-4EFC-B671-3C8421759C35}" type="presParOf" srcId="{3B56F267-D569-44D3-BDCF-C972FA850DDF}" destId="{C06D8E95-AA93-43E9-A4DC-74B5856E453B}" srcOrd="0" destOrd="0" presId="urn:microsoft.com/office/officeart/2005/8/layout/radial5"/>
    <dgm:cxn modelId="{A3119A79-EC58-41ED-A6A1-9BE745ACA8C3}" type="presParOf" srcId="{0A2B1433-C5FF-4053-9D88-45D64E62C33F}" destId="{CFCA9BC9-05DC-4155-AAEB-062BFEC89080}" srcOrd="2" destOrd="0" presId="urn:microsoft.com/office/officeart/2005/8/layout/radial5"/>
    <dgm:cxn modelId="{325BF262-5092-4F29-8050-3B020E748266}" type="presParOf" srcId="{0A2B1433-C5FF-4053-9D88-45D64E62C33F}" destId="{6C0B8B43-CB92-4C7A-B6E5-CAB83B0F6E13}" srcOrd="3" destOrd="0" presId="urn:microsoft.com/office/officeart/2005/8/layout/radial5"/>
    <dgm:cxn modelId="{11EDEBD2-0700-4692-9BFF-33B99B5322B8}" type="presParOf" srcId="{6C0B8B43-CB92-4C7A-B6E5-CAB83B0F6E13}" destId="{264D3868-621F-4B3A-9CBD-3B560BBADD7D}" srcOrd="0" destOrd="0" presId="urn:microsoft.com/office/officeart/2005/8/layout/radial5"/>
    <dgm:cxn modelId="{4F717752-E88E-4727-B590-E5C0B31A0578}" type="presParOf" srcId="{0A2B1433-C5FF-4053-9D88-45D64E62C33F}" destId="{2B0BCA39-D5C1-47C8-81D3-647F910ABD38}" srcOrd="4" destOrd="0" presId="urn:microsoft.com/office/officeart/2005/8/layout/radial5"/>
    <dgm:cxn modelId="{3B780CFC-6039-4DC9-BC2C-74715BD44B99}" type="presParOf" srcId="{0A2B1433-C5FF-4053-9D88-45D64E62C33F}" destId="{BE409749-D6AD-4EEB-BCA8-3C703B8B31E6}" srcOrd="5" destOrd="0" presId="urn:microsoft.com/office/officeart/2005/8/layout/radial5"/>
    <dgm:cxn modelId="{5BB68196-AD0E-492F-BE43-6F14E496E034}" type="presParOf" srcId="{BE409749-D6AD-4EEB-BCA8-3C703B8B31E6}" destId="{94CED2EA-F289-4BC5-A9FF-62D5DE785C3B}" srcOrd="0" destOrd="0" presId="urn:microsoft.com/office/officeart/2005/8/layout/radial5"/>
    <dgm:cxn modelId="{DAC9BACB-2249-4958-B699-42701C71833B}" type="presParOf" srcId="{0A2B1433-C5FF-4053-9D88-45D64E62C33F}" destId="{D089B5E6-FF6B-4BC1-85CD-1035C4E6F0AF}" srcOrd="6" destOrd="0" presId="urn:microsoft.com/office/officeart/2005/8/layout/radial5"/>
    <dgm:cxn modelId="{FFFF6839-DDDB-4268-983D-DD0F0B6668C9}" type="presParOf" srcId="{0A2B1433-C5FF-4053-9D88-45D64E62C33F}" destId="{0F0EB44A-80BF-4C3A-8F07-CD10BCED3237}" srcOrd="7" destOrd="0" presId="urn:microsoft.com/office/officeart/2005/8/layout/radial5"/>
    <dgm:cxn modelId="{EBC93337-AB07-47C9-8079-368D0DB1600A}" type="presParOf" srcId="{0F0EB44A-80BF-4C3A-8F07-CD10BCED3237}" destId="{99B5C65B-3690-4294-8FB2-98D8B61AE5C3}" srcOrd="0" destOrd="0" presId="urn:microsoft.com/office/officeart/2005/8/layout/radial5"/>
    <dgm:cxn modelId="{6898C877-8F3E-4CB0-B6A4-F8FB8B7C5DC6}" type="presParOf" srcId="{0A2B1433-C5FF-4053-9D88-45D64E62C33F}" destId="{C5194004-6C98-4CE1-9265-B57B3EBF92E3}" srcOrd="8" destOrd="0" presId="urn:microsoft.com/office/officeart/2005/8/layout/radial5"/>
    <dgm:cxn modelId="{546FFF8A-971B-4667-ABAC-F13B42A071FC}" type="presParOf" srcId="{0A2B1433-C5FF-4053-9D88-45D64E62C33F}" destId="{7977F56F-7DCD-4858-B9F1-010B24B4EFBC}" srcOrd="9" destOrd="0" presId="urn:microsoft.com/office/officeart/2005/8/layout/radial5"/>
    <dgm:cxn modelId="{CA417302-6F0F-494F-BCCB-A1F51A128395}" type="presParOf" srcId="{7977F56F-7DCD-4858-B9F1-010B24B4EFBC}" destId="{0A6E3D91-BB4A-4D6B-B14B-DA6053B8E882}" srcOrd="0" destOrd="0" presId="urn:microsoft.com/office/officeart/2005/8/layout/radial5"/>
    <dgm:cxn modelId="{FAF95470-973E-4172-AB9E-96A9B9CB51FB}" type="presParOf" srcId="{0A2B1433-C5FF-4053-9D88-45D64E62C33F}" destId="{6CC6D7AE-02BC-423E-AC0E-3CA49C334ED3}" srcOrd="10" destOrd="0" presId="urn:microsoft.com/office/officeart/2005/8/layout/radial5"/>
    <dgm:cxn modelId="{0C053F63-346D-4108-8C5A-2ED9E473C89B}" type="presParOf" srcId="{0A2B1433-C5FF-4053-9D88-45D64E62C33F}" destId="{2EFD0B12-34D2-4E53-972B-BC9670D3B676}" srcOrd="11" destOrd="0" presId="urn:microsoft.com/office/officeart/2005/8/layout/radial5"/>
    <dgm:cxn modelId="{C1BF396C-49AD-4210-B2A4-60998A618DD0}" type="presParOf" srcId="{2EFD0B12-34D2-4E53-972B-BC9670D3B676}" destId="{DC4C484D-256D-4E09-A6C5-C8DCB7F86155}" srcOrd="0" destOrd="0" presId="urn:microsoft.com/office/officeart/2005/8/layout/radial5"/>
    <dgm:cxn modelId="{FE4B7285-8C6D-4B66-9F41-D809136FD46F}" type="presParOf" srcId="{0A2B1433-C5FF-4053-9D88-45D64E62C33F}" destId="{B69D26B5-ABCA-4963-BB81-1D378BD45FF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A488E-8D8B-48F3-B4F1-192C22A0B8B4}">
      <dsp:nvSpPr>
        <dsp:cNvPr id="0" name=""/>
        <dsp:cNvSpPr/>
      </dsp:nvSpPr>
      <dsp:spPr>
        <a:xfrm>
          <a:off x="2123437" y="212343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课程表</a:t>
          </a:r>
          <a:endParaRPr lang="zh-CN" altLang="en-US" sz="2000" kern="1200" dirty="0"/>
        </a:p>
      </dsp:txBody>
      <dsp:txXfrm>
        <a:off x="2345029" y="2345029"/>
        <a:ext cx="1069941" cy="1069941"/>
      </dsp:txXfrm>
    </dsp:sp>
    <dsp:sp modelId="{3B56F267-D569-44D3-BDCF-C972FA850DDF}">
      <dsp:nvSpPr>
        <dsp:cNvPr id="0" name=""/>
        <dsp:cNvSpPr/>
      </dsp:nvSpPr>
      <dsp:spPr>
        <a:xfrm rot="16200000">
          <a:off x="2719143" y="1571809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1722958"/>
        <a:ext cx="225198" cy="308678"/>
      </dsp:txXfrm>
    </dsp:sp>
    <dsp:sp modelId="{CFCA9BC9-05DC-4155-AAEB-062BFEC89080}">
      <dsp:nvSpPr>
        <dsp:cNvPr id="0" name=""/>
        <dsp:cNvSpPr/>
      </dsp:nvSpPr>
      <dsp:spPr>
        <a:xfrm>
          <a:off x="2123437" y="330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属性管理</a:t>
          </a:r>
          <a:endParaRPr lang="zh-CN" altLang="en-US" sz="2000" kern="1200" dirty="0"/>
        </a:p>
      </dsp:txBody>
      <dsp:txXfrm>
        <a:off x="2345029" y="224899"/>
        <a:ext cx="1069941" cy="1069941"/>
      </dsp:txXfrm>
    </dsp:sp>
    <dsp:sp modelId="{6C0B8B43-CB92-4C7A-B6E5-CAB83B0F6E13}">
      <dsp:nvSpPr>
        <dsp:cNvPr id="0" name=""/>
        <dsp:cNvSpPr/>
      </dsp:nvSpPr>
      <dsp:spPr>
        <a:xfrm rot="12600000">
          <a:off x="1808985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2224309"/>
        <a:ext cx="225198" cy="308678"/>
      </dsp:txXfrm>
    </dsp:sp>
    <dsp:sp modelId="{2B0BCA39-D5C1-47C8-81D3-647F910ABD38}">
      <dsp:nvSpPr>
        <dsp:cNvPr id="0" name=""/>
        <dsp:cNvSpPr/>
      </dsp:nvSpPr>
      <dsp:spPr>
        <a:xfrm>
          <a:off x="287351" y="106337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作业管理</a:t>
          </a:r>
          <a:endParaRPr lang="zh-CN" altLang="en-US" sz="2000" kern="1200" dirty="0"/>
        </a:p>
      </dsp:txBody>
      <dsp:txXfrm>
        <a:off x="508943" y="1284964"/>
        <a:ext cx="1069941" cy="1069941"/>
      </dsp:txXfrm>
    </dsp:sp>
    <dsp:sp modelId="{BE409749-D6AD-4EEB-BCA8-3C703B8B31E6}">
      <dsp:nvSpPr>
        <dsp:cNvPr id="0" name=""/>
        <dsp:cNvSpPr/>
      </dsp:nvSpPr>
      <dsp:spPr>
        <a:xfrm rot="9000000">
          <a:off x="1808985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899034" y="3227012"/>
        <a:ext cx="225198" cy="308678"/>
      </dsp:txXfrm>
    </dsp:sp>
    <dsp:sp modelId="{D089B5E6-FF6B-4BC1-85CD-1035C4E6F0AF}">
      <dsp:nvSpPr>
        <dsp:cNvPr id="0" name=""/>
        <dsp:cNvSpPr/>
      </dsp:nvSpPr>
      <dsp:spPr>
        <a:xfrm>
          <a:off x="287351" y="318350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实验管理</a:t>
          </a:r>
          <a:endParaRPr lang="zh-CN" altLang="en-US" sz="2000" kern="1200" dirty="0"/>
        </a:p>
      </dsp:txBody>
      <dsp:txXfrm>
        <a:off x="508943" y="3405094"/>
        <a:ext cx="1069941" cy="1069941"/>
      </dsp:txXfrm>
    </dsp:sp>
    <dsp:sp modelId="{0F0EB44A-80BF-4C3A-8F07-CD10BCED3237}">
      <dsp:nvSpPr>
        <dsp:cNvPr id="0" name=""/>
        <dsp:cNvSpPr/>
      </dsp:nvSpPr>
      <dsp:spPr>
        <a:xfrm rot="5400000">
          <a:off x="2719143" y="367372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67400" y="3728363"/>
        <a:ext cx="225198" cy="308678"/>
      </dsp:txXfrm>
    </dsp:sp>
    <dsp:sp modelId="{C5194004-6C98-4CE1-9265-B57B3EBF92E3}">
      <dsp:nvSpPr>
        <dsp:cNvPr id="0" name=""/>
        <dsp:cNvSpPr/>
      </dsp:nvSpPr>
      <dsp:spPr>
        <a:xfrm>
          <a:off x="2123437" y="4243567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事件提醒</a:t>
          </a:r>
          <a:endParaRPr lang="zh-CN" altLang="en-US" sz="2000" kern="1200" dirty="0"/>
        </a:p>
      </dsp:txBody>
      <dsp:txXfrm>
        <a:off x="2345029" y="4465159"/>
        <a:ext cx="1069941" cy="1069941"/>
      </dsp:txXfrm>
    </dsp:sp>
    <dsp:sp modelId="{7977F56F-7DCD-4858-B9F1-010B24B4EFBC}">
      <dsp:nvSpPr>
        <dsp:cNvPr id="0" name=""/>
        <dsp:cNvSpPr/>
      </dsp:nvSpPr>
      <dsp:spPr>
        <a:xfrm rot="1800000">
          <a:off x="3629301" y="314824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35766" y="3227012"/>
        <a:ext cx="225198" cy="308678"/>
      </dsp:txXfrm>
    </dsp:sp>
    <dsp:sp modelId="{6CC6D7AE-02BC-423E-AC0E-3CA49C334ED3}">
      <dsp:nvSpPr>
        <dsp:cNvPr id="0" name=""/>
        <dsp:cNvSpPr/>
      </dsp:nvSpPr>
      <dsp:spPr>
        <a:xfrm>
          <a:off x="3959523" y="318350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记事备忘</a:t>
          </a:r>
          <a:endParaRPr lang="zh-CN" altLang="en-US" sz="2000" kern="1200" dirty="0"/>
        </a:p>
      </dsp:txBody>
      <dsp:txXfrm>
        <a:off x="4181115" y="3405094"/>
        <a:ext cx="1069941" cy="1069941"/>
      </dsp:txXfrm>
    </dsp:sp>
    <dsp:sp modelId="{2EFD0B12-34D2-4E53-972B-BC9670D3B676}">
      <dsp:nvSpPr>
        <dsp:cNvPr id="0" name=""/>
        <dsp:cNvSpPr/>
      </dsp:nvSpPr>
      <dsp:spPr>
        <a:xfrm rot="19800000">
          <a:off x="3629301" y="2097288"/>
          <a:ext cx="321712" cy="514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3635766" y="2224309"/>
        <a:ext cx="225198" cy="308678"/>
      </dsp:txXfrm>
    </dsp:sp>
    <dsp:sp modelId="{B69D26B5-ABCA-4963-BB81-1D378BD45FFE}">
      <dsp:nvSpPr>
        <dsp:cNvPr id="0" name=""/>
        <dsp:cNvSpPr/>
      </dsp:nvSpPr>
      <dsp:spPr>
        <a:xfrm>
          <a:off x="3959523" y="1063372"/>
          <a:ext cx="1513125" cy="15131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网址收藏</a:t>
          </a:r>
          <a:endParaRPr lang="zh-CN" altLang="en-US" sz="2000" kern="1200" dirty="0"/>
        </a:p>
      </dsp:txBody>
      <dsp:txXfrm>
        <a:off x="4181115" y="1284964"/>
        <a:ext cx="1069941" cy="106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C178-65D3-4A89-9236-48B3901F10CA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25FE4-E89C-4038-8562-1275574AB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87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1761D-A2D9-467D-BBE0-CC18A181D339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F8FC-6D6A-4885-A1FF-396E2BD6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83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MyCourse</a:t>
            </a:r>
            <a:r>
              <a:rPr lang="zh-CN" altLang="en-US" dirty="0" smtClean="0"/>
              <a:t>为产品名称，中文名：我的课程，是一款基于课程表的学生个人课程信息管理软件。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58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30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列表项的边界不明显，有待优化！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删除对话框的记事标题应换行显示！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1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课程表相关界面、网址收藏界面、应用设置界面暂未添加，进度不符合阶段要求！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9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未显示网址收藏，因为暂未设计！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2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程序主界面为课程表，用户通过在课程表中操作，可直接查看课程信息、作业信息、实验信息。</a:t>
            </a:r>
            <a:endParaRPr lang="en-US" altLang="zh-CN" dirty="0" smtClean="0"/>
          </a:p>
          <a:p>
            <a:r>
              <a:rPr lang="zh-CN" altLang="en-US" dirty="0" smtClean="0"/>
              <a:t>除此之外，额外的功能有事件提醒、常用网址收藏。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38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54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长按时间可以删除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34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课程、实验、作业列表项分别使用不同的卡片样式，有利于在各个列表视图区分卡片类型。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5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“编辑”界面未展示！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986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712555" cy="3323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>
              <a:defRPr sz="2400" b="1" i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37FD-8273-4EFB-B545-5C5EEA5BBB54}" type="datetime1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3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占位符 1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D057-C59D-47E8-80FD-9F41CEC317AF}" type="datetime1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FC71-9EF0-4158-9F76-A5A12D1D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67249" y="2614590"/>
            <a:ext cx="660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/>
              <a:t>MyCourse</a:t>
            </a:r>
            <a:r>
              <a:rPr lang="zh-CN" altLang="en-US" sz="4000" b="1" dirty="0" smtClean="0"/>
              <a:t>项目第二阶段报告</a:t>
            </a:r>
            <a:endParaRPr lang="zh-CN" altLang="en-US" sz="4000" b="1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697368" y="6116204"/>
            <a:ext cx="1012522" cy="365125"/>
          </a:xfrm>
        </p:spPr>
        <p:txBody>
          <a:bodyPr/>
          <a:lstStyle/>
          <a:p>
            <a:fld id="{681C97EB-B37A-4B66-9400-E00D2F41F533}" type="datetime1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65075" y="5716094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/>
              <a:t>第五组  杨浩智  梁广登  黄嘉裕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6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上课周数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1838" y="2791810"/>
            <a:ext cx="2914438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上课周数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2690647" y="2869324"/>
            <a:ext cx="672663" cy="388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63102" y="2869324"/>
            <a:ext cx="672663" cy="388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上课周数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69932" y="4508937"/>
            <a:ext cx="1208690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49260" y="2791810"/>
            <a:ext cx="2917278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008992" y="3204406"/>
            <a:ext cx="2795753" cy="34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1747" y="4445875"/>
            <a:ext cx="823687" cy="346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726" y="4645571"/>
            <a:ext cx="823687" cy="346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上课时间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63696" y="4855778"/>
            <a:ext cx="823687" cy="346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19848" y="3205656"/>
            <a:ext cx="2783628" cy="357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18759" cy="332399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99765" y="3993930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2475037" cy="332399"/>
          </a:xfrm>
        </p:spPr>
        <p:txBody>
          <a:bodyPr/>
          <a:lstStyle/>
          <a:p>
            <a:r>
              <a:rPr lang="zh-CN" altLang="en-US" dirty="0" smtClean="0"/>
              <a:t>选择实验开始时间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989891" y="1902371"/>
            <a:ext cx="2814854" cy="35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0000" y="360000"/>
            <a:ext cx="823944" cy="443198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000" y="1263166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项目名称：</a:t>
            </a:r>
            <a:r>
              <a:rPr lang="en-US" altLang="zh-CN" sz="2400" dirty="0" err="1" smtClean="0"/>
              <a:t>MyCourse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000" y="197938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项目简介：基于课程表的学生个人课程信息管理软件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1972" y="2690539"/>
            <a:ext cx="3108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课程表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课程基本信息管理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实验信息管理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作业信息管理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事件提醒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记事备忘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84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2475037" cy="332399"/>
          </a:xfrm>
        </p:spPr>
        <p:txBody>
          <a:bodyPr/>
          <a:lstStyle/>
          <a:p>
            <a:r>
              <a:rPr lang="zh-CN" altLang="en-US" dirty="0" smtClean="0"/>
              <a:t>选择实验结束时间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9891" y="2238699"/>
            <a:ext cx="2814854" cy="35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3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856277" cy="332399"/>
          </a:xfrm>
        </p:spPr>
        <p:txBody>
          <a:bodyPr/>
          <a:lstStyle/>
          <a:p>
            <a:r>
              <a:rPr lang="zh-CN" altLang="en-US" dirty="0" smtClean="0"/>
              <a:t>选择实验时间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02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矩形 11"/>
          <p:cNvSpPr/>
          <p:nvPr/>
        </p:nvSpPr>
        <p:spPr>
          <a:xfrm>
            <a:off x="2418750" y="5370782"/>
            <a:ext cx="1291402" cy="33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28901" y="2496203"/>
            <a:ext cx="2958657" cy="320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18759" cy="332399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06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右箭头 7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9764" y="1818288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课程管理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999" y="2249209"/>
            <a:ext cx="2484331" cy="32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添加课程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9764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65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添加课程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flipH="1"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7904347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909056" y="1492468"/>
            <a:ext cx="3037501" cy="1198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实验管理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999" y="2659110"/>
            <a:ext cx="2484331" cy="32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2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599764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4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添加实验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7902234" y="1171374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909056" y="1531573"/>
            <a:ext cx="3037501" cy="1418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87699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产品功能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</a:t>
            </a:fld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0559443"/>
              </p:ext>
            </p:extLst>
          </p:nvPr>
        </p:nvGraphicFramePr>
        <p:xfrm>
          <a:off x="1692000" y="549000"/>
          <a:ext cx="5760000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9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graphicEl>
                                              <a:dgm id="{FEBA488E-8D8B-48F3-B4F1-192C22A0B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graphicEl>
                                              <a:dgm id="{3B56F267-D569-44D3-BDCF-C972FA850D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>
                                            <p:graphicEl>
                                              <a:dgm id="{CFCA9BC9-05DC-4155-AAEB-062BFEC89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>
                                            <p:graphicEl>
                                              <a:dgm id="{6C0B8B43-CB92-4C7A-B6E5-CAB83B0F6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graphicEl>
                                              <a:dgm id="{2B0BCA39-D5C1-47C8-81D3-647F910A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graphicEl>
                                              <a:dgm id="{BE409749-D6AD-4EEB-BCA8-3C703B8B3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>
                                            <p:graphicEl>
                                              <a:dgm id="{D089B5E6-FF6B-4BC1-85CD-1035C4E6F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">
                                            <p:graphicEl>
                                              <a:dgm id="{0F0EB44A-80BF-4C3A-8F07-CD10BCED3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>
                                            <p:graphicEl>
                                              <a:dgm id="{C5194004-6C98-4CE1-9265-B57B3EBF9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>
                                            <p:graphicEl>
                                              <a:dgm id="{7977F56F-7DCD-4858-B9F1-010B24B4E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">
                                            <p:graphicEl>
                                              <a:dgm id="{6CC6D7AE-02BC-423E-AC0E-3CA49C334E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">
                                            <p:graphicEl>
                                              <a:dgm id="{2EFD0B12-34D2-4E53-972B-BC9670D3B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graphicEl>
                                              <a:dgm id="{B69D26B5-ABCA-4963-BB81-1D378BD45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作业管理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999" y="3069011"/>
            <a:ext cx="2484331" cy="32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9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599764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35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7905375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909056" y="1531573"/>
            <a:ext cx="3037501" cy="1418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事件提醒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999" y="3626061"/>
            <a:ext cx="2484331" cy="32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记事备忘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999" y="4035965"/>
            <a:ext cx="2484331" cy="32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添加文本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9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599763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43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添加文本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flipH="1"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7898480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878715" y="1450426"/>
            <a:ext cx="3058785" cy="557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删除文本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878715" y="1450426"/>
            <a:ext cx="3058785" cy="557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5386507" y="3037490"/>
            <a:ext cx="2748500" cy="1019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67700"/>
            <a:ext cx="65" cy="3877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2743" y="2688413"/>
            <a:ext cx="2298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/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smtClean="0"/>
              <a:t>THANK YOU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84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87699"/>
            <a:ext cx="928139" cy="332399"/>
          </a:xfrm>
        </p:spPr>
        <p:txBody>
          <a:bodyPr/>
          <a:lstStyle/>
          <a:p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44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左滑菜单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 flipH="1"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00" y="1177157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添加课程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3591351" y="1177158"/>
            <a:ext cx="337736" cy="31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添加课程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90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课程类型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1660634" y="3878316"/>
            <a:ext cx="2102069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237518" cy="332399"/>
          </a:xfrm>
        </p:spPr>
        <p:txBody>
          <a:bodyPr/>
          <a:lstStyle/>
          <a:p>
            <a:r>
              <a:rPr lang="zh-CN" altLang="en-US" dirty="0" smtClean="0"/>
              <a:t>开课学期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FC71-9EF0-4158-9F76-A5A12D1D84DE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956350"/>
            <a:ext cx="3037500" cy="540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1639613" y="4635061"/>
            <a:ext cx="2102069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198883" y="3243755"/>
            <a:ext cx="746235" cy="3704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25000"/>
          </a:lnSpc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322</Words>
  <Application>Microsoft Office PowerPoint</Application>
  <PresentationFormat>全屏显示(4:3)</PresentationFormat>
  <Paragraphs>103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黑体</vt:lpstr>
      <vt:lpstr>宋体</vt:lpstr>
      <vt:lpstr>Arial</vt:lpstr>
      <vt:lpstr>Times New Roman</vt:lpstr>
      <vt:lpstr>Wingdings</vt:lpstr>
      <vt:lpstr>Office 主题​​</vt:lpstr>
      <vt:lpstr>PowerPoint 演示文稿</vt:lpstr>
      <vt:lpstr>概述</vt:lpstr>
      <vt:lpstr>产品功能</vt:lpstr>
      <vt:lpstr>主界面</vt:lpstr>
      <vt:lpstr>左滑菜单</vt:lpstr>
      <vt:lpstr>添加课程</vt:lpstr>
      <vt:lpstr>添加课程</vt:lpstr>
      <vt:lpstr>课程类型</vt:lpstr>
      <vt:lpstr>开课学期</vt:lpstr>
      <vt:lpstr>上课周数</vt:lpstr>
      <vt:lpstr>上课周数</vt:lpstr>
      <vt:lpstr>上课周数</vt:lpstr>
      <vt:lpstr>上课时间</vt:lpstr>
      <vt:lpstr>上课时间</vt:lpstr>
      <vt:lpstr>上课时间</vt:lpstr>
      <vt:lpstr>上课时间</vt:lpstr>
      <vt:lpstr>实验</vt:lpstr>
      <vt:lpstr>添加实验</vt:lpstr>
      <vt:lpstr>选择实验开始时间</vt:lpstr>
      <vt:lpstr>选择实验结束时间</vt:lpstr>
      <vt:lpstr>选择实验时间</vt:lpstr>
      <vt:lpstr>作业</vt:lpstr>
      <vt:lpstr>添加作业</vt:lpstr>
      <vt:lpstr>课程管理</vt:lpstr>
      <vt:lpstr>添加课程</vt:lpstr>
      <vt:lpstr>添加课程</vt:lpstr>
      <vt:lpstr>实验管理</vt:lpstr>
      <vt:lpstr>添加实验</vt:lpstr>
      <vt:lpstr>添加实验</vt:lpstr>
      <vt:lpstr>作业管理</vt:lpstr>
      <vt:lpstr>添加作业</vt:lpstr>
      <vt:lpstr>添加作业</vt:lpstr>
      <vt:lpstr>事件提醒</vt:lpstr>
      <vt:lpstr>记事备忘</vt:lpstr>
      <vt:lpstr>添加文本</vt:lpstr>
      <vt:lpstr>添加文本</vt:lpstr>
      <vt:lpstr>删除文本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237</cp:revision>
  <dcterms:created xsi:type="dcterms:W3CDTF">2019-10-19T09:29:28Z</dcterms:created>
  <dcterms:modified xsi:type="dcterms:W3CDTF">2019-11-26T03:52:38Z</dcterms:modified>
</cp:coreProperties>
</file>