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7" r:id="rId5"/>
    <p:sldId id="267" r:id="rId6"/>
    <p:sldId id="264" r:id="rId7"/>
    <p:sldId id="266" r:id="rId8"/>
    <p:sldId id="269" r:id="rId9"/>
    <p:sldId id="270" r:id="rId10"/>
    <p:sldId id="268" r:id="rId11"/>
    <p:sldId id="273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7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51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126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57A55C9-5AC0-4618-96F1-762214DCE868}"/>
              </a:ext>
            </a:extLst>
          </p:cNvPr>
          <p:cNvSpPr/>
          <p:nvPr/>
        </p:nvSpPr>
        <p:spPr>
          <a:xfrm rot="16200000">
            <a:off x="5888954" y="554954"/>
            <a:ext cx="414092" cy="12192000"/>
          </a:xfrm>
          <a:custGeom>
            <a:avLst/>
            <a:gdLst>
              <a:gd name="connsiteX0" fmla="*/ 414092 w 414092"/>
              <a:gd name="connsiteY0" fmla="*/ 0 h 12192000"/>
              <a:gd name="connsiteX1" fmla="*/ 414092 w 414092"/>
              <a:gd name="connsiteY1" fmla="*/ 12192000 h 12192000"/>
              <a:gd name="connsiteX2" fmla="*/ 0 w 414092"/>
              <a:gd name="connsiteY2" fmla="*/ 12192000 h 12192000"/>
              <a:gd name="connsiteX3" fmla="*/ 0 w 414092"/>
              <a:gd name="connsiteY3" fmla="*/ 0 h 12192000"/>
              <a:gd name="connsiteX4" fmla="*/ 414092 w 414092"/>
              <a:gd name="connsiteY4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92" h="12192000">
                <a:moveTo>
                  <a:pt x="414092" y="0"/>
                </a:moveTo>
                <a:lnTo>
                  <a:pt x="414092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4140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94A7452-053D-4071-A7B3-776FDEC6E8A3}"/>
              </a:ext>
            </a:extLst>
          </p:cNvPr>
          <p:cNvSpPr/>
          <p:nvPr/>
        </p:nvSpPr>
        <p:spPr>
          <a:xfrm rot="16200000">
            <a:off x="4931979" y="-4382472"/>
            <a:ext cx="2328040" cy="12192002"/>
          </a:xfrm>
          <a:custGeom>
            <a:avLst/>
            <a:gdLst>
              <a:gd name="connsiteX0" fmla="*/ 2328040 w 2328040"/>
              <a:gd name="connsiteY0" fmla="*/ 0 h 12192002"/>
              <a:gd name="connsiteX1" fmla="*/ 2328040 w 2328040"/>
              <a:gd name="connsiteY1" fmla="*/ 1 h 12192002"/>
              <a:gd name="connsiteX2" fmla="*/ 956441 w 2328040"/>
              <a:gd name="connsiteY2" fmla="*/ 1 h 12192002"/>
              <a:gd name="connsiteX3" fmla="*/ 956441 w 2328040"/>
              <a:gd name="connsiteY3" fmla="*/ 822199 h 12192002"/>
              <a:gd name="connsiteX4" fmla="*/ 909846 w 2328040"/>
              <a:gd name="connsiteY4" fmla="*/ 1041105 h 12192002"/>
              <a:gd name="connsiteX5" fmla="*/ 562304 w 2328040"/>
              <a:gd name="connsiteY5" fmla="*/ 6096004 h 12192002"/>
              <a:gd name="connsiteX6" fmla="*/ 909845 w 2328040"/>
              <a:gd name="connsiteY6" fmla="*/ 11150902 h 12192002"/>
              <a:gd name="connsiteX7" fmla="*/ 956439 w 2328040"/>
              <a:gd name="connsiteY7" fmla="*/ 11369810 h 12192002"/>
              <a:gd name="connsiteX8" fmla="*/ 956439 w 2328040"/>
              <a:gd name="connsiteY8" fmla="*/ 12192002 h 12192002"/>
              <a:gd name="connsiteX9" fmla="*/ 788274 w 2328040"/>
              <a:gd name="connsiteY9" fmla="*/ 12192002 h 12192002"/>
              <a:gd name="connsiteX10" fmla="*/ 788273 w 2328040"/>
              <a:gd name="connsiteY10" fmla="*/ 12192002 h 12192002"/>
              <a:gd name="connsiteX11" fmla="*/ 788270 w 2328040"/>
              <a:gd name="connsiteY11" fmla="*/ 12192002 h 12192002"/>
              <a:gd name="connsiteX12" fmla="*/ 394136 w 2328040"/>
              <a:gd name="connsiteY12" fmla="*/ 12192002 h 12192002"/>
              <a:gd name="connsiteX13" fmla="*/ 394136 w 2328040"/>
              <a:gd name="connsiteY13" fmla="*/ 11369808 h 12192002"/>
              <a:gd name="connsiteX14" fmla="*/ 347542 w 2328040"/>
              <a:gd name="connsiteY14" fmla="*/ 11150902 h 12192002"/>
              <a:gd name="connsiteX15" fmla="*/ 0 w 2328040"/>
              <a:gd name="connsiteY15" fmla="*/ 6096003 h 12192002"/>
              <a:gd name="connsiteX16" fmla="*/ 347543 w 2328040"/>
              <a:gd name="connsiteY16" fmla="*/ 1041104 h 12192002"/>
              <a:gd name="connsiteX17" fmla="*/ 394138 w 2328040"/>
              <a:gd name="connsiteY17" fmla="*/ 822198 h 12192002"/>
              <a:gd name="connsiteX18" fmla="*/ 394138 w 2328040"/>
              <a:gd name="connsiteY18" fmla="*/ 0 h 12192002"/>
              <a:gd name="connsiteX19" fmla="*/ 2328040 w 2328040"/>
              <a:gd name="connsiteY19" fmla="*/ 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8040" h="12192002">
                <a:moveTo>
                  <a:pt x="2328040" y="0"/>
                </a:moveTo>
                <a:lnTo>
                  <a:pt x="2328040" y="1"/>
                </a:lnTo>
                <a:lnTo>
                  <a:pt x="956441" y="1"/>
                </a:lnTo>
                <a:lnTo>
                  <a:pt x="956441" y="822199"/>
                </a:lnTo>
                <a:lnTo>
                  <a:pt x="909846" y="1041105"/>
                </a:lnTo>
                <a:cubicBezTo>
                  <a:pt x="700164" y="2136601"/>
                  <a:pt x="562304" y="3991799"/>
                  <a:pt x="562304" y="6096004"/>
                </a:cubicBezTo>
                <a:cubicBezTo>
                  <a:pt x="562303" y="8200209"/>
                  <a:pt x="700163" y="10055408"/>
                  <a:pt x="909845" y="11150902"/>
                </a:cubicBezTo>
                <a:lnTo>
                  <a:pt x="956439" y="11369810"/>
                </a:lnTo>
                <a:lnTo>
                  <a:pt x="956439" y="12192002"/>
                </a:lnTo>
                <a:lnTo>
                  <a:pt x="788274" y="12192002"/>
                </a:lnTo>
                <a:lnTo>
                  <a:pt x="788273" y="12192002"/>
                </a:lnTo>
                <a:lnTo>
                  <a:pt x="788270" y="12192002"/>
                </a:lnTo>
                <a:lnTo>
                  <a:pt x="394136" y="12192002"/>
                </a:lnTo>
                <a:lnTo>
                  <a:pt x="394136" y="11369808"/>
                </a:lnTo>
                <a:lnTo>
                  <a:pt x="347542" y="11150902"/>
                </a:lnTo>
                <a:cubicBezTo>
                  <a:pt x="137860" y="10055406"/>
                  <a:pt x="0" y="8200208"/>
                  <a:pt x="0" y="6096003"/>
                </a:cubicBezTo>
                <a:cubicBezTo>
                  <a:pt x="0" y="3991798"/>
                  <a:pt x="137861" y="2136600"/>
                  <a:pt x="347543" y="1041104"/>
                </a:cubicBezTo>
                <a:lnTo>
                  <a:pt x="394138" y="822198"/>
                </a:lnTo>
                <a:lnTo>
                  <a:pt x="394138" y="0"/>
                </a:lnTo>
                <a:lnTo>
                  <a:pt x="2328040" y="0"/>
                </a:lnTo>
                <a:close/>
              </a:path>
            </a:pathLst>
          </a:custGeom>
          <a:ln>
            <a:noFill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B44ED1-379C-4863-B19D-91AF5FA6E1A9}"/>
              </a:ext>
            </a:extLst>
          </p:cNvPr>
          <p:cNvSpPr txBox="1"/>
          <p:nvPr/>
        </p:nvSpPr>
        <p:spPr>
          <a:xfrm>
            <a:off x="4729654" y="5520834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小组成员</a:t>
            </a:r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522B8A40-9643-4BD4-8BA5-32114186FC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942"/>
            <a:ext cx="12192002" cy="2328039"/>
          </a:xfrm>
          <a:custGeom>
            <a:avLst/>
            <a:gdLst>
              <a:gd name="connsiteX0" fmla="*/ 0 w 12192002"/>
              <a:gd name="connsiteY0" fmla="*/ 0 h 2328039"/>
              <a:gd name="connsiteX1" fmla="*/ 12192000 w 12192002"/>
              <a:gd name="connsiteY1" fmla="*/ 0 h 2328039"/>
              <a:gd name="connsiteX2" fmla="*/ 12192000 w 12192002"/>
              <a:gd name="connsiteY2" fmla="*/ 1539765 h 2328039"/>
              <a:gd name="connsiteX3" fmla="*/ 12192002 w 12192002"/>
              <a:gd name="connsiteY3" fmla="*/ 1539765 h 2328039"/>
              <a:gd name="connsiteX4" fmla="*/ 12192002 w 12192002"/>
              <a:gd name="connsiteY4" fmla="*/ 1539766 h 2328039"/>
              <a:gd name="connsiteX5" fmla="*/ 12192000 w 12192002"/>
              <a:gd name="connsiteY5" fmla="*/ 1539769 h 2328039"/>
              <a:gd name="connsiteX6" fmla="*/ 12192000 w 12192002"/>
              <a:gd name="connsiteY6" fmla="*/ 1933903 h 2328039"/>
              <a:gd name="connsiteX7" fmla="*/ 11369808 w 12192002"/>
              <a:gd name="connsiteY7" fmla="*/ 1933903 h 2328039"/>
              <a:gd name="connsiteX8" fmla="*/ 11150900 w 12192002"/>
              <a:gd name="connsiteY8" fmla="*/ 1980497 h 2328039"/>
              <a:gd name="connsiteX9" fmla="*/ 6096002 w 12192002"/>
              <a:gd name="connsiteY9" fmla="*/ 2328039 h 2328039"/>
              <a:gd name="connsiteX10" fmla="*/ 1041103 w 12192002"/>
              <a:gd name="connsiteY10" fmla="*/ 1980497 h 2328039"/>
              <a:gd name="connsiteX11" fmla="*/ 822197 w 12192002"/>
              <a:gd name="connsiteY11" fmla="*/ 1933902 h 2328039"/>
              <a:gd name="connsiteX12" fmla="*/ 0 w 12192002"/>
              <a:gd name="connsiteY12" fmla="*/ 1933902 h 23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2" h="2328039">
                <a:moveTo>
                  <a:pt x="0" y="0"/>
                </a:moveTo>
                <a:lnTo>
                  <a:pt x="12192000" y="0"/>
                </a:lnTo>
                <a:lnTo>
                  <a:pt x="12192000" y="1539765"/>
                </a:lnTo>
                <a:lnTo>
                  <a:pt x="12192002" y="1539765"/>
                </a:lnTo>
                <a:lnTo>
                  <a:pt x="12192002" y="1539766"/>
                </a:lnTo>
                <a:lnTo>
                  <a:pt x="12192000" y="1539769"/>
                </a:lnTo>
                <a:lnTo>
                  <a:pt x="12192000" y="1933903"/>
                </a:lnTo>
                <a:lnTo>
                  <a:pt x="11369808" y="1933903"/>
                </a:lnTo>
                <a:lnTo>
                  <a:pt x="11150900" y="1980497"/>
                </a:lnTo>
                <a:cubicBezTo>
                  <a:pt x="10055406" y="2190179"/>
                  <a:pt x="8200207" y="2328039"/>
                  <a:pt x="6096002" y="2328039"/>
                </a:cubicBezTo>
                <a:cubicBezTo>
                  <a:pt x="3991797" y="2328039"/>
                  <a:pt x="2136599" y="2190179"/>
                  <a:pt x="1041103" y="1980497"/>
                </a:cubicBezTo>
                <a:lnTo>
                  <a:pt x="822197" y="1933902"/>
                </a:lnTo>
                <a:lnTo>
                  <a:pt x="0" y="19339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封面</a:t>
            </a: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D746BE4-EA5C-4CE9-912D-8DA18730B0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9000"/>
            <a:ext cx="12192000" cy="1047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答辩题目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A7C4AFCC-82D1-44C9-A961-DD53E89CDA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9009" y="4476750"/>
            <a:ext cx="7513983" cy="414092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HERE TO EDIT THE ENGLISH TITLE</a:t>
            </a:r>
            <a:endParaRPr lang="zh-CN" altLang="en-US" dirty="0"/>
          </a:p>
        </p:txBody>
      </p:sp>
      <p:sp>
        <p:nvSpPr>
          <p:cNvPr id="45" name="内容占位符 44">
            <a:extLst>
              <a:ext uri="{FF2B5EF4-FFF2-40B4-BE49-F238E27FC236}">
                <a16:creationId xmlns:a16="http://schemas.microsoft.com/office/drawing/2014/main" id="{636B9CAB-84A6-4239-9AFA-C0D5E07AA7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5999" y="5523795"/>
            <a:ext cx="12573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学生姓名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6ACCE0-DE3D-4AFE-B341-6F4AD35F6795}"/>
              </a:ext>
            </a:extLst>
          </p:cNvPr>
          <p:cNvSpPr/>
          <p:nvPr/>
        </p:nvSpPr>
        <p:spPr>
          <a:xfrm rot="16200000">
            <a:off x="5888954" y="554954"/>
            <a:ext cx="414092" cy="12192000"/>
          </a:xfrm>
          <a:custGeom>
            <a:avLst/>
            <a:gdLst>
              <a:gd name="connsiteX0" fmla="*/ 414092 w 414092"/>
              <a:gd name="connsiteY0" fmla="*/ 0 h 12192000"/>
              <a:gd name="connsiteX1" fmla="*/ 414092 w 414092"/>
              <a:gd name="connsiteY1" fmla="*/ 12192000 h 12192000"/>
              <a:gd name="connsiteX2" fmla="*/ 0 w 414092"/>
              <a:gd name="connsiteY2" fmla="*/ 12192000 h 12192000"/>
              <a:gd name="connsiteX3" fmla="*/ 0 w 414092"/>
              <a:gd name="connsiteY3" fmla="*/ 0 h 12192000"/>
              <a:gd name="connsiteX4" fmla="*/ 414092 w 414092"/>
              <a:gd name="connsiteY4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92" h="12192000">
                <a:moveTo>
                  <a:pt x="414092" y="0"/>
                </a:moveTo>
                <a:lnTo>
                  <a:pt x="414092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4140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B9E2EC4-F295-432D-AE60-1A9A09A599D3}"/>
              </a:ext>
            </a:extLst>
          </p:cNvPr>
          <p:cNvSpPr/>
          <p:nvPr/>
        </p:nvSpPr>
        <p:spPr>
          <a:xfrm rot="16200000">
            <a:off x="4931979" y="-4382472"/>
            <a:ext cx="2328040" cy="12192002"/>
          </a:xfrm>
          <a:custGeom>
            <a:avLst/>
            <a:gdLst>
              <a:gd name="connsiteX0" fmla="*/ 2328040 w 2328040"/>
              <a:gd name="connsiteY0" fmla="*/ 0 h 12192002"/>
              <a:gd name="connsiteX1" fmla="*/ 2328040 w 2328040"/>
              <a:gd name="connsiteY1" fmla="*/ 1 h 12192002"/>
              <a:gd name="connsiteX2" fmla="*/ 956441 w 2328040"/>
              <a:gd name="connsiteY2" fmla="*/ 1 h 12192002"/>
              <a:gd name="connsiteX3" fmla="*/ 956441 w 2328040"/>
              <a:gd name="connsiteY3" fmla="*/ 822199 h 12192002"/>
              <a:gd name="connsiteX4" fmla="*/ 909846 w 2328040"/>
              <a:gd name="connsiteY4" fmla="*/ 1041105 h 12192002"/>
              <a:gd name="connsiteX5" fmla="*/ 562304 w 2328040"/>
              <a:gd name="connsiteY5" fmla="*/ 6096004 h 12192002"/>
              <a:gd name="connsiteX6" fmla="*/ 909845 w 2328040"/>
              <a:gd name="connsiteY6" fmla="*/ 11150902 h 12192002"/>
              <a:gd name="connsiteX7" fmla="*/ 956439 w 2328040"/>
              <a:gd name="connsiteY7" fmla="*/ 11369810 h 12192002"/>
              <a:gd name="connsiteX8" fmla="*/ 956439 w 2328040"/>
              <a:gd name="connsiteY8" fmla="*/ 12192002 h 12192002"/>
              <a:gd name="connsiteX9" fmla="*/ 788274 w 2328040"/>
              <a:gd name="connsiteY9" fmla="*/ 12192002 h 12192002"/>
              <a:gd name="connsiteX10" fmla="*/ 788273 w 2328040"/>
              <a:gd name="connsiteY10" fmla="*/ 12192002 h 12192002"/>
              <a:gd name="connsiteX11" fmla="*/ 788270 w 2328040"/>
              <a:gd name="connsiteY11" fmla="*/ 12192002 h 12192002"/>
              <a:gd name="connsiteX12" fmla="*/ 394136 w 2328040"/>
              <a:gd name="connsiteY12" fmla="*/ 12192002 h 12192002"/>
              <a:gd name="connsiteX13" fmla="*/ 394136 w 2328040"/>
              <a:gd name="connsiteY13" fmla="*/ 11369808 h 12192002"/>
              <a:gd name="connsiteX14" fmla="*/ 347542 w 2328040"/>
              <a:gd name="connsiteY14" fmla="*/ 11150902 h 12192002"/>
              <a:gd name="connsiteX15" fmla="*/ 0 w 2328040"/>
              <a:gd name="connsiteY15" fmla="*/ 6096003 h 12192002"/>
              <a:gd name="connsiteX16" fmla="*/ 347543 w 2328040"/>
              <a:gd name="connsiteY16" fmla="*/ 1041104 h 12192002"/>
              <a:gd name="connsiteX17" fmla="*/ 394138 w 2328040"/>
              <a:gd name="connsiteY17" fmla="*/ 822198 h 12192002"/>
              <a:gd name="connsiteX18" fmla="*/ 394138 w 2328040"/>
              <a:gd name="connsiteY18" fmla="*/ 0 h 12192002"/>
              <a:gd name="connsiteX19" fmla="*/ 2328040 w 2328040"/>
              <a:gd name="connsiteY19" fmla="*/ 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8040" h="12192002">
                <a:moveTo>
                  <a:pt x="2328040" y="0"/>
                </a:moveTo>
                <a:lnTo>
                  <a:pt x="2328040" y="1"/>
                </a:lnTo>
                <a:lnTo>
                  <a:pt x="956441" y="1"/>
                </a:lnTo>
                <a:lnTo>
                  <a:pt x="956441" y="822199"/>
                </a:lnTo>
                <a:lnTo>
                  <a:pt x="909846" y="1041105"/>
                </a:lnTo>
                <a:cubicBezTo>
                  <a:pt x="700164" y="2136601"/>
                  <a:pt x="562304" y="3991799"/>
                  <a:pt x="562304" y="6096004"/>
                </a:cubicBezTo>
                <a:cubicBezTo>
                  <a:pt x="562303" y="8200209"/>
                  <a:pt x="700163" y="10055408"/>
                  <a:pt x="909845" y="11150902"/>
                </a:cubicBezTo>
                <a:lnTo>
                  <a:pt x="956439" y="11369810"/>
                </a:lnTo>
                <a:lnTo>
                  <a:pt x="956439" y="12192002"/>
                </a:lnTo>
                <a:lnTo>
                  <a:pt x="788274" y="12192002"/>
                </a:lnTo>
                <a:lnTo>
                  <a:pt x="788273" y="12192002"/>
                </a:lnTo>
                <a:lnTo>
                  <a:pt x="788270" y="12192002"/>
                </a:lnTo>
                <a:lnTo>
                  <a:pt x="394136" y="12192002"/>
                </a:lnTo>
                <a:lnTo>
                  <a:pt x="394136" y="11369808"/>
                </a:lnTo>
                <a:lnTo>
                  <a:pt x="347542" y="11150902"/>
                </a:lnTo>
                <a:cubicBezTo>
                  <a:pt x="137860" y="10055406"/>
                  <a:pt x="0" y="8200208"/>
                  <a:pt x="0" y="6096003"/>
                </a:cubicBezTo>
                <a:cubicBezTo>
                  <a:pt x="0" y="3991798"/>
                  <a:pt x="137861" y="2136600"/>
                  <a:pt x="347543" y="1041104"/>
                </a:cubicBezTo>
                <a:lnTo>
                  <a:pt x="394138" y="822198"/>
                </a:lnTo>
                <a:lnTo>
                  <a:pt x="394138" y="0"/>
                </a:lnTo>
                <a:lnTo>
                  <a:pt x="2328040" y="0"/>
                </a:lnTo>
                <a:close/>
              </a:path>
            </a:pathLst>
          </a:custGeom>
          <a:ln>
            <a:noFill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102AC31-EA96-448A-BDDB-E77B33ABDC0B}"/>
              </a:ext>
            </a:extLst>
          </p:cNvPr>
          <p:cNvSpPr/>
          <p:nvPr userDrawn="1"/>
        </p:nvSpPr>
        <p:spPr>
          <a:xfrm rot="16200000">
            <a:off x="5888954" y="554954"/>
            <a:ext cx="414092" cy="12192000"/>
          </a:xfrm>
          <a:custGeom>
            <a:avLst/>
            <a:gdLst>
              <a:gd name="connsiteX0" fmla="*/ 414092 w 414092"/>
              <a:gd name="connsiteY0" fmla="*/ 0 h 12192000"/>
              <a:gd name="connsiteX1" fmla="*/ 414092 w 414092"/>
              <a:gd name="connsiteY1" fmla="*/ 12192000 h 12192000"/>
              <a:gd name="connsiteX2" fmla="*/ 0 w 414092"/>
              <a:gd name="connsiteY2" fmla="*/ 12192000 h 12192000"/>
              <a:gd name="connsiteX3" fmla="*/ 0 w 414092"/>
              <a:gd name="connsiteY3" fmla="*/ 0 h 12192000"/>
              <a:gd name="connsiteX4" fmla="*/ 414092 w 414092"/>
              <a:gd name="connsiteY4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92" h="12192000">
                <a:moveTo>
                  <a:pt x="414092" y="0"/>
                </a:moveTo>
                <a:lnTo>
                  <a:pt x="414092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41409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55F7524-33F4-401E-8C55-2E8B44EE62D4}"/>
              </a:ext>
            </a:extLst>
          </p:cNvPr>
          <p:cNvSpPr/>
          <p:nvPr userDrawn="1"/>
        </p:nvSpPr>
        <p:spPr>
          <a:xfrm rot="16200000">
            <a:off x="4931979" y="-4382472"/>
            <a:ext cx="2328040" cy="12192002"/>
          </a:xfrm>
          <a:custGeom>
            <a:avLst/>
            <a:gdLst>
              <a:gd name="connsiteX0" fmla="*/ 2328040 w 2328040"/>
              <a:gd name="connsiteY0" fmla="*/ 0 h 12192002"/>
              <a:gd name="connsiteX1" fmla="*/ 2328040 w 2328040"/>
              <a:gd name="connsiteY1" fmla="*/ 1 h 12192002"/>
              <a:gd name="connsiteX2" fmla="*/ 956441 w 2328040"/>
              <a:gd name="connsiteY2" fmla="*/ 1 h 12192002"/>
              <a:gd name="connsiteX3" fmla="*/ 956441 w 2328040"/>
              <a:gd name="connsiteY3" fmla="*/ 822199 h 12192002"/>
              <a:gd name="connsiteX4" fmla="*/ 909846 w 2328040"/>
              <a:gd name="connsiteY4" fmla="*/ 1041105 h 12192002"/>
              <a:gd name="connsiteX5" fmla="*/ 562304 w 2328040"/>
              <a:gd name="connsiteY5" fmla="*/ 6096004 h 12192002"/>
              <a:gd name="connsiteX6" fmla="*/ 909845 w 2328040"/>
              <a:gd name="connsiteY6" fmla="*/ 11150902 h 12192002"/>
              <a:gd name="connsiteX7" fmla="*/ 956439 w 2328040"/>
              <a:gd name="connsiteY7" fmla="*/ 11369810 h 12192002"/>
              <a:gd name="connsiteX8" fmla="*/ 956439 w 2328040"/>
              <a:gd name="connsiteY8" fmla="*/ 12192002 h 12192002"/>
              <a:gd name="connsiteX9" fmla="*/ 788274 w 2328040"/>
              <a:gd name="connsiteY9" fmla="*/ 12192002 h 12192002"/>
              <a:gd name="connsiteX10" fmla="*/ 788273 w 2328040"/>
              <a:gd name="connsiteY10" fmla="*/ 12192002 h 12192002"/>
              <a:gd name="connsiteX11" fmla="*/ 788270 w 2328040"/>
              <a:gd name="connsiteY11" fmla="*/ 12192002 h 12192002"/>
              <a:gd name="connsiteX12" fmla="*/ 394136 w 2328040"/>
              <a:gd name="connsiteY12" fmla="*/ 12192002 h 12192002"/>
              <a:gd name="connsiteX13" fmla="*/ 394136 w 2328040"/>
              <a:gd name="connsiteY13" fmla="*/ 11369808 h 12192002"/>
              <a:gd name="connsiteX14" fmla="*/ 347542 w 2328040"/>
              <a:gd name="connsiteY14" fmla="*/ 11150902 h 12192002"/>
              <a:gd name="connsiteX15" fmla="*/ 0 w 2328040"/>
              <a:gd name="connsiteY15" fmla="*/ 6096003 h 12192002"/>
              <a:gd name="connsiteX16" fmla="*/ 347543 w 2328040"/>
              <a:gd name="connsiteY16" fmla="*/ 1041104 h 12192002"/>
              <a:gd name="connsiteX17" fmla="*/ 394138 w 2328040"/>
              <a:gd name="connsiteY17" fmla="*/ 822198 h 12192002"/>
              <a:gd name="connsiteX18" fmla="*/ 394138 w 2328040"/>
              <a:gd name="connsiteY18" fmla="*/ 0 h 12192002"/>
              <a:gd name="connsiteX19" fmla="*/ 2328040 w 2328040"/>
              <a:gd name="connsiteY19" fmla="*/ 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8040" h="12192002">
                <a:moveTo>
                  <a:pt x="2328040" y="0"/>
                </a:moveTo>
                <a:lnTo>
                  <a:pt x="2328040" y="1"/>
                </a:lnTo>
                <a:lnTo>
                  <a:pt x="956441" y="1"/>
                </a:lnTo>
                <a:lnTo>
                  <a:pt x="956441" y="822199"/>
                </a:lnTo>
                <a:lnTo>
                  <a:pt x="909846" y="1041105"/>
                </a:lnTo>
                <a:cubicBezTo>
                  <a:pt x="700164" y="2136601"/>
                  <a:pt x="562304" y="3991799"/>
                  <a:pt x="562304" y="6096004"/>
                </a:cubicBezTo>
                <a:cubicBezTo>
                  <a:pt x="562303" y="8200209"/>
                  <a:pt x="700163" y="10055408"/>
                  <a:pt x="909845" y="11150902"/>
                </a:cubicBezTo>
                <a:lnTo>
                  <a:pt x="956439" y="11369810"/>
                </a:lnTo>
                <a:lnTo>
                  <a:pt x="956439" y="12192002"/>
                </a:lnTo>
                <a:lnTo>
                  <a:pt x="788274" y="12192002"/>
                </a:lnTo>
                <a:lnTo>
                  <a:pt x="788273" y="12192002"/>
                </a:lnTo>
                <a:lnTo>
                  <a:pt x="788270" y="12192002"/>
                </a:lnTo>
                <a:lnTo>
                  <a:pt x="394136" y="12192002"/>
                </a:lnTo>
                <a:lnTo>
                  <a:pt x="394136" y="11369808"/>
                </a:lnTo>
                <a:lnTo>
                  <a:pt x="347542" y="11150902"/>
                </a:lnTo>
                <a:cubicBezTo>
                  <a:pt x="137860" y="10055406"/>
                  <a:pt x="0" y="8200208"/>
                  <a:pt x="0" y="6096003"/>
                </a:cubicBezTo>
                <a:cubicBezTo>
                  <a:pt x="0" y="3991798"/>
                  <a:pt x="137861" y="2136600"/>
                  <a:pt x="347543" y="1041104"/>
                </a:cubicBezTo>
                <a:lnTo>
                  <a:pt x="394138" y="822198"/>
                </a:lnTo>
                <a:lnTo>
                  <a:pt x="394138" y="0"/>
                </a:lnTo>
                <a:lnTo>
                  <a:pt x="2328040" y="0"/>
                </a:lnTo>
                <a:close/>
              </a:path>
            </a:pathLst>
          </a:custGeom>
          <a:ln>
            <a:noFill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C70B31-AF2E-4690-A3C3-3B22707B084E}"/>
              </a:ext>
            </a:extLst>
          </p:cNvPr>
          <p:cNvSpPr txBox="1"/>
          <p:nvPr userDrawn="1"/>
        </p:nvSpPr>
        <p:spPr>
          <a:xfrm>
            <a:off x="4729653" y="5148541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3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图+1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DD617C4-AA44-4D9A-8F87-ADEDD123C0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78A4DD0-B30D-45CB-A7E7-2958ABC761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2906" y="1351137"/>
            <a:ext cx="5105722" cy="4583574"/>
          </a:xfrm>
          <a:custGeom>
            <a:avLst/>
            <a:gdLst>
              <a:gd name="connsiteX0" fmla="*/ 0 w 5105722"/>
              <a:gd name="connsiteY0" fmla="*/ 0 h 4583574"/>
              <a:gd name="connsiteX1" fmla="*/ 4341778 w 5105722"/>
              <a:gd name="connsiteY1" fmla="*/ 0 h 4583574"/>
              <a:gd name="connsiteX2" fmla="*/ 5105722 w 5105722"/>
              <a:gd name="connsiteY2" fmla="*/ 763944 h 4583574"/>
              <a:gd name="connsiteX3" fmla="*/ 5105722 w 5105722"/>
              <a:gd name="connsiteY3" fmla="*/ 4583574 h 4583574"/>
              <a:gd name="connsiteX4" fmla="*/ 763944 w 5105722"/>
              <a:gd name="connsiteY4" fmla="*/ 4583574 h 4583574"/>
              <a:gd name="connsiteX5" fmla="*/ 0 w 5105722"/>
              <a:gd name="connsiteY5" fmla="*/ 3819630 h 458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722" h="4583574">
                <a:moveTo>
                  <a:pt x="0" y="0"/>
                </a:moveTo>
                <a:lnTo>
                  <a:pt x="4341778" y="0"/>
                </a:lnTo>
                <a:lnTo>
                  <a:pt x="5105722" y="763944"/>
                </a:lnTo>
                <a:lnTo>
                  <a:pt x="5105722" y="4583574"/>
                </a:lnTo>
                <a:lnTo>
                  <a:pt x="763944" y="4583574"/>
                </a:lnTo>
                <a:lnTo>
                  <a:pt x="0" y="38196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图片展示</a:t>
            </a:r>
          </a:p>
        </p:txBody>
      </p:sp>
      <p:sp>
        <p:nvSpPr>
          <p:cNvPr id="14" name="文本占位符 17">
            <a:extLst>
              <a:ext uri="{FF2B5EF4-FFF2-40B4-BE49-F238E27FC236}">
                <a16:creationId xmlns:a16="http://schemas.microsoft.com/office/drawing/2014/main" id="{A9025487-9C0F-43A6-BCDE-C84C74C713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4264" y="1461867"/>
            <a:ext cx="3390536" cy="447284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42C4A069-AAFB-42F7-B0C9-E427BAA83640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FA0DA1-8796-4C64-B03F-E2953C79C3D8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0FB920-4F2E-451F-80D3-2182E36A2EC3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BF5F0243-0DD4-4813-B7EA-ED8F2B446C55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399E29-D51A-4627-97DF-83E855D342A3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6363EF-6A9A-4B71-9599-D6BCDFF2741A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88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图+2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DD617C4-AA44-4D9A-8F87-ADEDD123C0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78A4DD0-B30D-45CB-A7E7-2958ABC761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2906" y="1351137"/>
            <a:ext cx="5105722" cy="4583574"/>
          </a:xfrm>
          <a:custGeom>
            <a:avLst/>
            <a:gdLst>
              <a:gd name="connsiteX0" fmla="*/ 0 w 5105722"/>
              <a:gd name="connsiteY0" fmla="*/ 0 h 4583574"/>
              <a:gd name="connsiteX1" fmla="*/ 4341778 w 5105722"/>
              <a:gd name="connsiteY1" fmla="*/ 0 h 4583574"/>
              <a:gd name="connsiteX2" fmla="*/ 5105722 w 5105722"/>
              <a:gd name="connsiteY2" fmla="*/ 763944 h 4583574"/>
              <a:gd name="connsiteX3" fmla="*/ 5105722 w 5105722"/>
              <a:gd name="connsiteY3" fmla="*/ 4583574 h 4583574"/>
              <a:gd name="connsiteX4" fmla="*/ 763944 w 5105722"/>
              <a:gd name="connsiteY4" fmla="*/ 4583574 h 4583574"/>
              <a:gd name="connsiteX5" fmla="*/ 0 w 5105722"/>
              <a:gd name="connsiteY5" fmla="*/ 3819630 h 458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722" h="4583574">
                <a:moveTo>
                  <a:pt x="0" y="0"/>
                </a:moveTo>
                <a:lnTo>
                  <a:pt x="4341778" y="0"/>
                </a:lnTo>
                <a:lnTo>
                  <a:pt x="5105722" y="763944"/>
                </a:lnTo>
                <a:lnTo>
                  <a:pt x="5105722" y="4583574"/>
                </a:lnTo>
                <a:lnTo>
                  <a:pt x="763944" y="4583574"/>
                </a:lnTo>
                <a:lnTo>
                  <a:pt x="0" y="38196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图片展示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42C4A069-AAFB-42F7-B0C9-E427BAA83640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FA0DA1-8796-4C64-B03F-E2953C79C3D8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0FB920-4F2E-451F-80D3-2182E36A2EC3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BF5F0243-0DD4-4813-B7EA-ED8F2B446C55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399E29-D51A-4627-97DF-83E855D342A3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6363EF-6A9A-4B71-9599-D6BCDFF2741A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E1CD1E-AC26-4D2D-81EB-FEA4F7EDBF24}"/>
              </a:ext>
            </a:extLst>
          </p:cNvPr>
          <p:cNvSpPr/>
          <p:nvPr userDrawn="1"/>
        </p:nvSpPr>
        <p:spPr>
          <a:xfrm>
            <a:off x="6178904" y="1503778"/>
            <a:ext cx="363794" cy="363794"/>
          </a:xfrm>
          <a:prstGeom prst="ellipse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6D91FA06-276C-4EF8-9AD2-BC361EC835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8904" y="1593908"/>
            <a:ext cx="5413094" cy="433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endParaRPr lang="en-US" altLang="zh-CN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BC27D3D-0A0A-4D7B-942C-A9C72CF46708}"/>
              </a:ext>
            </a:extLst>
          </p:cNvPr>
          <p:cNvCxnSpPr>
            <a:cxnSpLocks/>
          </p:cNvCxnSpPr>
          <p:nvPr userDrawn="1"/>
        </p:nvCxnSpPr>
        <p:spPr>
          <a:xfrm>
            <a:off x="6178904" y="2030506"/>
            <a:ext cx="515696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5E1BAAC5-D868-4462-8795-002C6FA1DB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8904" y="2214027"/>
            <a:ext cx="5413094" cy="1490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2D8008-EA00-4ADE-9760-AFE5FF150BE2}"/>
              </a:ext>
            </a:extLst>
          </p:cNvPr>
          <p:cNvSpPr/>
          <p:nvPr userDrawn="1"/>
        </p:nvSpPr>
        <p:spPr>
          <a:xfrm>
            <a:off x="6178904" y="3737235"/>
            <a:ext cx="363794" cy="363794"/>
          </a:xfrm>
          <a:prstGeom prst="ellipse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DCA674C4-B0CA-4C69-A6B3-0DB621372D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8904" y="3827365"/>
            <a:ext cx="5413094" cy="433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endParaRPr lang="en-US" altLang="zh-CN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F0501D-254C-4892-87F0-6CDE4C78E49B}"/>
              </a:ext>
            </a:extLst>
          </p:cNvPr>
          <p:cNvCxnSpPr>
            <a:cxnSpLocks/>
          </p:cNvCxnSpPr>
          <p:nvPr userDrawn="1"/>
        </p:nvCxnSpPr>
        <p:spPr>
          <a:xfrm>
            <a:off x="6178904" y="4263963"/>
            <a:ext cx="515696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EF94E572-8898-4B1F-AD3C-7ED61D04D6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78904" y="4447484"/>
            <a:ext cx="5413094" cy="1490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67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图+3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:a16="http://schemas.microsoft.com/office/drawing/2014/main" id="{5F4ACA8D-4EC1-4213-98D2-784279FC1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" y="2423160"/>
            <a:ext cx="3640377" cy="400113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DCBB96-9D2F-4E35-B372-0A2211FB1615}"/>
              </a:ext>
            </a:extLst>
          </p:cNvPr>
          <p:cNvGrpSpPr/>
          <p:nvPr userDrawn="1"/>
        </p:nvGrpSpPr>
        <p:grpSpPr>
          <a:xfrm>
            <a:off x="739589" y="3886200"/>
            <a:ext cx="3045348" cy="2030506"/>
            <a:chOff x="1250576" y="2998694"/>
            <a:chExt cx="2947743" cy="270285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21818C5-5A82-47D8-A1BC-936C7EBCAC55}"/>
                </a:ext>
              </a:extLst>
            </p:cNvPr>
            <p:cNvGrpSpPr/>
            <p:nvPr userDrawn="1"/>
          </p:nvGrpSpPr>
          <p:grpSpPr>
            <a:xfrm>
              <a:off x="1250576" y="2998694"/>
              <a:ext cx="2947743" cy="2702859"/>
              <a:chOff x="1250576" y="2998694"/>
              <a:chExt cx="2947743" cy="270285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ADA6B-C9B8-4195-A091-4975A31ABCBD}"/>
                  </a:ext>
                </a:extLst>
              </p:cNvPr>
              <p:cNvSpPr/>
              <p:nvPr userDrawn="1"/>
            </p:nvSpPr>
            <p:spPr>
              <a:xfrm>
                <a:off x="1250576" y="2998694"/>
                <a:ext cx="2947743" cy="2702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28600" sx="103000" sy="103000" algn="ctr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C98AFFE-326C-4959-9E2B-2AD7199FD3C4}"/>
                  </a:ext>
                </a:extLst>
              </p:cNvPr>
              <p:cNvCxnSpPr/>
              <p:nvPr userDrawn="1"/>
            </p:nvCxnSpPr>
            <p:spPr>
              <a:xfrm>
                <a:off x="1250576" y="2998694"/>
                <a:ext cx="41858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 44">
                <a:extLst>
                  <a:ext uri="{FF2B5EF4-FFF2-40B4-BE49-F238E27FC236}">
                    <a16:creationId xmlns:a16="http://schemas.microsoft.com/office/drawing/2014/main" id="{03F2B3EF-D0DA-47E7-9D74-AA72EA9512D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61867" y="3350912"/>
                <a:ext cx="413144" cy="413144"/>
              </a:xfrm>
              <a:custGeom>
                <a:avLst/>
                <a:gdLst>
                  <a:gd name="T0" fmla="*/ 62 w 121"/>
                  <a:gd name="T1" fmla="*/ 33 h 121"/>
                  <a:gd name="T2" fmla="*/ 50 w 121"/>
                  <a:gd name="T3" fmla="*/ 20 h 121"/>
                  <a:gd name="T4" fmla="*/ 38 w 121"/>
                  <a:gd name="T5" fmla="*/ 37 h 121"/>
                  <a:gd name="T6" fmla="*/ 21 w 121"/>
                  <a:gd name="T7" fmla="*/ 49 h 121"/>
                  <a:gd name="T8" fmla="*/ 34 w 121"/>
                  <a:gd name="T9" fmla="*/ 62 h 121"/>
                  <a:gd name="T10" fmla="*/ 53 w 121"/>
                  <a:gd name="T11" fmla="*/ 52 h 121"/>
                  <a:gd name="T12" fmla="*/ 62 w 121"/>
                  <a:gd name="T13" fmla="*/ 33 h 121"/>
                  <a:gd name="T14" fmla="*/ 89 w 121"/>
                  <a:gd name="T15" fmla="*/ 48 h 121"/>
                  <a:gd name="T16" fmla="*/ 68 w 121"/>
                  <a:gd name="T17" fmla="*/ 38 h 121"/>
                  <a:gd name="T18" fmla="*/ 67 w 121"/>
                  <a:gd name="T19" fmla="*/ 38 h 121"/>
                  <a:gd name="T20" fmla="*/ 58 w 121"/>
                  <a:gd name="T21" fmla="*/ 58 h 121"/>
                  <a:gd name="T22" fmla="*/ 39 w 121"/>
                  <a:gd name="T23" fmla="*/ 67 h 121"/>
                  <a:gd name="T24" fmla="*/ 38 w 121"/>
                  <a:gd name="T25" fmla="*/ 67 h 121"/>
                  <a:gd name="T26" fmla="*/ 49 w 121"/>
                  <a:gd name="T27" fmla="*/ 89 h 121"/>
                  <a:gd name="T28" fmla="*/ 76 w 121"/>
                  <a:gd name="T29" fmla="*/ 75 h 121"/>
                  <a:gd name="T30" fmla="*/ 89 w 121"/>
                  <a:gd name="T31" fmla="*/ 48 h 121"/>
                  <a:gd name="T32" fmla="*/ 44 w 121"/>
                  <a:gd name="T33" fmla="*/ 18 h 121"/>
                  <a:gd name="T34" fmla="*/ 44 w 121"/>
                  <a:gd name="T35" fmla="*/ 18 h 121"/>
                  <a:gd name="T36" fmla="*/ 45 w 121"/>
                  <a:gd name="T37" fmla="*/ 8 h 121"/>
                  <a:gd name="T38" fmla="*/ 40 w 121"/>
                  <a:gd name="T39" fmla="*/ 3 h 121"/>
                  <a:gd name="T40" fmla="*/ 16 w 121"/>
                  <a:gd name="T41" fmla="*/ 15 h 121"/>
                  <a:gd name="T42" fmla="*/ 4 w 121"/>
                  <a:gd name="T43" fmla="*/ 40 h 121"/>
                  <a:gd name="T44" fmla="*/ 8 w 121"/>
                  <a:gd name="T45" fmla="*/ 45 h 121"/>
                  <a:gd name="T46" fmla="*/ 18 w 121"/>
                  <a:gd name="T47" fmla="*/ 44 h 121"/>
                  <a:gd name="T48" fmla="*/ 18 w 121"/>
                  <a:gd name="T49" fmla="*/ 44 h 121"/>
                  <a:gd name="T50" fmla="*/ 33 w 121"/>
                  <a:gd name="T51" fmla="*/ 33 h 121"/>
                  <a:gd name="T52" fmla="*/ 44 w 121"/>
                  <a:gd name="T53" fmla="*/ 18 h 121"/>
                  <a:gd name="T54" fmla="*/ 86 w 121"/>
                  <a:gd name="T55" fmla="*/ 74 h 121"/>
                  <a:gd name="T56" fmla="*/ 81 w 121"/>
                  <a:gd name="T57" fmla="*/ 80 h 121"/>
                  <a:gd name="T58" fmla="*/ 75 w 121"/>
                  <a:gd name="T59" fmla="*/ 85 h 121"/>
                  <a:gd name="T60" fmla="*/ 119 w 121"/>
                  <a:gd name="T61" fmla="*/ 121 h 121"/>
                  <a:gd name="T62" fmla="*/ 121 w 121"/>
                  <a:gd name="T63" fmla="*/ 119 h 121"/>
                  <a:gd name="T64" fmla="*/ 86 w 121"/>
                  <a:gd name="T65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1">
                    <a:moveTo>
                      <a:pt x="62" y="33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48" y="25"/>
                      <a:pt x="44" y="31"/>
                      <a:pt x="38" y="37"/>
                    </a:cubicBezTo>
                    <a:cubicBezTo>
                      <a:pt x="32" y="43"/>
                      <a:pt x="26" y="47"/>
                      <a:pt x="21" y="49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7" y="64"/>
                      <a:pt x="45" y="60"/>
                      <a:pt x="53" y="52"/>
                    </a:cubicBezTo>
                    <a:cubicBezTo>
                      <a:pt x="61" y="44"/>
                      <a:pt x="65" y="36"/>
                      <a:pt x="62" y="33"/>
                    </a:cubicBezTo>
                    <a:close/>
                    <a:moveTo>
                      <a:pt x="89" y="48"/>
                    </a:moveTo>
                    <a:cubicBezTo>
                      <a:pt x="84" y="43"/>
                      <a:pt x="76" y="40"/>
                      <a:pt x="68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0" y="41"/>
                      <a:pt x="66" y="50"/>
                      <a:pt x="58" y="58"/>
                    </a:cubicBezTo>
                    <a:cubicBezTo>
                      <a:pt x="50" y="66"/>
                      <a:pt x="42" y="70"/>
                      <a:pt x="39" y="67"/>
                    </a:cubicBezTo>
                    <a:cubicBezTo>
                      <a:pt x="39" y="67"/>
                      <a:pt x="39" y="67"/>
                      <a:pt x="38" y="67"/>
                    </a:cubicBezTo>
                    <a:cubicBezTo>
                      <a:pt x="40" y="76"/>
                      <a:pt x="43" y="84"/>
                      <a:pt x="49" y="89"/>
                    </a:cubicBezTo>
                    <a:cubicBezTo>
                      <a:pt x="52" y="93"/>
                      <a:pt x="64" y="86"/>
                      <a:pt x="76" y="75"/>
                    </a:cubicBezTo>
                    <a:cubicBezTo>
                      <a:pt x="87" y="64"/>
                      <a:pt x="93" y="52"/>
                      <a:pt x="89" y="48"/>
                    </a:cubicBezTo>
                    <a:close/>
                    <a:moveTo>
                      <a:pt x="44" y="18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3"/>
                      <a:pt x="47" y="10"/>
                      <a:pt x="45" y="8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26" y="5"/>
                      <a:pt x="16" y="15"/>
                    </a:cubicBezTo>
                    <a:cubicBezTo>
                      <a:pt x="6" y="25"/>
                      <a:pt x="0" y="36"/>
                      <a:pt x="4" y="40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10" y="46"/>
                      <a:pt x="14" y="46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2"/>
                      <a:pt x="28" y="38"/>
                      <a:pt x="33" y="33"/>
                    </a:cubicBezTo>
                    <a:cubicBezTo>
                      <a:pt x="38" y="28"/>
                      <a:pt x="42" y="22"/>
                      <a:pt x="44" y="18"/>
                    </a:cubicBezTo>
                    <a:close/>
                    <a:moveTo>
                      <a:pt x="86" y="74"/>
                    </a:moveTo>
                    <a:cubicBezTo>
                      <a:pt x="84" y="76"/>
                      <a:pt x="82" y="78"/>
                      <a:pt x="81" y="80"/>
                    </a:cubicBezTo>
                    <a:cubicBezTo>
                      <a:pt x="79" y="82"/>
                      <a:pt x="77" y="84"/>
                      <a:pt x="75" y="85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21" y="119"/>
                      <a:pt x="121" y="119"/>
                      <a:pt x="121" y="119"/>
                    </a:cubicBezTo>
                    <a:lnTo>
                      <a:pt x="86" y="74"/>
                    </a:ln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828793-4503-4B21-A3F7-2C858D196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5728" y="3947448"/>
              <a:ext cx="251460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A09A5-9A3E-4BE0-B99B-2FFE9E744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4525" y="1183897"/>
            <a:ext cx="6830283" cy="24376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89CAFC-DBB5-466D-A4A9-25EF9B58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5278" y="4093657"/>
            <a:ext cx="2110479" cy="42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6CE39AF-B629-4DE3-8449-363BEFA84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7893" y="4618660"/>
            <a:ext cx="2597864" cy="909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输入正文内容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EA3C82-E2D3-4D91-B568-61CB45414C82}"/>
              </a:ext>
            </a:extLst>
          </p:cNvPr>
          <p:cNvGrpSpPr/>
          <p:nvPr userDrawn="1"/>
        </p:nvGrpSpPr>
        <p:grpSpPr>
          <a:xfrm>
            <a:off x="4524525" y="3886200"/>
            <a:ext cx="3045348" cy="2030506"/>
            <a:chOff x="1250576" y="2998694"/>
            <a:chExt cx="2947743" cy="270285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D964AA6-9AA4-489B-B8E5-DF2BACEAEDF9}"/>
                </a:ext>
              </a:extLst>
            </p:cNvPr>
            <p:cNvGrpSpPr/>
            <p:nvPr userDrawn="1"/>
          </p:nvGrpSpPr>
          <p:grpSpPr>
            <a:xfrm>
              <a:off x="1250576" y="2998694"/>
              <a:ext cx="2947743" cy="2702859"/>
              <a:chOff x="1250576" y="2998694"/>
              <a:chExt cx="2947743" cy="2702859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D656AF4-9270-426C-A02B-DD6BAFFDBB4E}"/>
                  </a:ext>
                </a:extLst>
              </p:cNvPr>
              <p:cNvSpPr/>
              <p:nvPr userDrawn="1"/>
            </p:nvSpPr>
            <p:spPr>
              <a:xfrm>
                <a:off x="1250576" y="2998694"/>
                <a:ext cx="2947743" cy="2702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28600" sx="103000" sy="103000" algn="ctr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60DC310-3342-4E3F-BF3A-3776B1272B2C}"/>
                  </a:ext>
                </a:extLst>
              </p:cNvPr>
              <p:cNvCxnSpPr/>
              <p:nvPr userDrawn="1"/>
            </p:nvCxnSpPr>
            <p:spPr>
              <a:xfrm>
                <a:off x="1250576" y="2998694"/>
                <a:ext cx="41858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A7C6C11F-50AC-44FD-AF51-F28A37CACA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61867" y="3350912"/>
                <a:ext cx="413144" cy="413144"/>
              </a:xfrm>
              <a:custGeom>
                <a:avLst/>
                <a:gdLst>
                  <a:gd name="T0" fmla="*/ 62 w 121"/>
                  <a:gd name="T1" fmla="*/ 33 h 121"/>
                  <a:gd name="T2" fmla="*/ 50 w 121"/>
                  <a:gd name="T3" fmla="*/ 20 h 121"/>
                  <a:gd name="T4" fmla="*/ 38 w 121"/>
                  <a:gd name="T5" fmla="*/ 37 h 121"/>
                  <a:gd name="T6" fmla="*/ 21 w 121"/>
                  <a:gd name="T7" fmla="*/ 49 h 121"/>
                  <a:gd name="T8" fmla="*/ 34 w 121"/>
                  <a:gd name="T9" fmla="*/ 62 h 121"/>
                  <a:gd name="T10" fmla="*/ 53 w 121"/>
                  <a:gd name="T11" fmla="*/ 52 h 121"/>
                  <a:gd name="T12" fmla="*/ 62 w 121"/>
                  <a:gd name="T13" fmla="*/ 33 h 121"/>
                  <a:gd name="T14" fmla="*/ 89 w 121"/>
                  <a:gd name="T15" fmla="*/ 48 h 121"/>
                  <a:gd name="T16" fmla="*/ 68 w 121"/>
                  <a:gd name="T17" fmla="*/ 38 h 121"/>
                  <a:gd name="T18" fmla="*/ 67 w 121"/>
                  <a:gd name="T19" fmla="*/ 38 h 121"/>
                  <a:gd name="T20" fmla="*/ 58 w 121"/>
                  <a:gd name="T21" fmla="*/ 58 h 121"/>
                  <a:gd name="T22" fmla="*/ 39 w 121"/>
                  <a:gd name="T23" fmla="*/ 67 h 121"/>
                  <a:gd name="T24" fmla="*/ 38 w 121"/>
                  <a:gd name="T25" fmla="*/ 67 h 121"/>
                  <a:gd name="T26" fmla="*/ 49 w 121"/>
                  <a:gd name="T27" fmla="*/ 89 h 121"/>
                  <a:gd name="T28" fmla="*/ 76 w 121"/>
                  <a:gd name="T29" fmla="*/ 75 h 121"/>
                  <a:gd name="T30" fmla="*/ 89 w 121"/>
                  <a:gd name="T31" fmla="*/ 48 h 121"/>
                  <a:gd name="T32" fmla="*/ 44 w 121"/>
                  <a:gd name="T33" fmla="*/ 18 h 121"/>
                  <a:gd name="T34" fmla="*/ 44 w 121"/>
                  <a:gd name="T35" fmla="*/ 18 h 121"/>
                  <a:gd name="T36" fmla="*/ 45 w 121"/>
                  <a:gd name="T37" fmla="*/ 8 h 121"/>
                  <a:gd name="T38" fmla="*/ 40 w 121"/>
                  <a:gd name="T39" fmla="*/ 3 h 121"/>
                  <a:gd name="T40" fmla="*/ 16 w 121"/>
                  <a:gd name="T41" fmla="*/ 15 h 121"/>
                  <a:gd name="T42" fmla="*/ 4 w 121"/>
                  <a:gd name="T43" fmla="*/ 40 h 121"/>
                  <a:gd name="T44" fmla="*/ 8 w 121"/>
                  <a:gd name="T45" fmla="*/ 45 h 121"/>
                  <a:gd name="T46" fmla="*/ 18 w 121"/>
                  <a:gd name="T47" fmla="*/ 44 h 121"/>
                  <a:gd name="T48" fmla="*/ 18 w 121"/>
                  <a:gd name="T49" fmla="*/ 44 h 121"/>
                  <a:gd name="T50" fmla="*/ 33 w 121"/>
                  <a:gd name="T51" fmla="*/ 33 h 121"/>
                  <a:gd name="T52" fmla="*/ 44 w 121"/>
                  <a:gd name="T53" fmla="*/ 18 h 121"/>
                  <a:gd name="T54" fmla="*/ 86 w 121"/>
                  <a:gd name="T55" fmla="*/ 74 h 121"/>
                  <a:gd name="T56" fmla="*/ 81 w 121"/>
                  <a:gd name="T57" fmla="*/ 80 h 121"/>
                  <a:gd name="T58" fmla="*/ 75 w 121"/>
                  <a:gd name="T59" fmla="*/ 85 h 121"/>
                  <a:gd name="T60" fmla="*/ 119 w 121"/>
                  <a:gd name="T61" fmla="*/ 121 h 121"/>
                  <a:gd name="T62" fmla="*/ 121 w 121"/>
                  <a:gd name="T63" fmla="*/ 119 h 121"/>
                  <a:gd name="T64" fmla="*/ 86 w 121"/>
                  <a:gd name="T65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1">
                    <a:moveTo>
                      <a:pt x="62" y="33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48" y="25"/>
                      <a:pt x="44" y="31"/>
                      <a:pt x="38" y="37"/>
                    </a:cubicBezTo>
                    <a:cubicBezTo>
                      <a:pt x="32" y="43"/>
                      <a:pt x="26" y="47"/>
                      <a:pt x="21" y="49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7" y="64"/>
                      <a:pt x="45" y="60"/>
                      <a:pt x="53" y="52"/>
                    </a:cubicBezTo>
                    <a:cubicBezTo>
                      <a:pt x="61" y="44"/>
                      <a:pt x="65" y="36"/>
                      <a:pt x="62" y="33"/>
                    </a:cubicBezTo>
                    <a:close/>
                    <a:moveTo>
                      <a:pt x="89" y="48"/>
                    </a:moveTo>
                    <a:cubicBezTo>
                      <a:pt x="84" y="43"/>
                      <a:pt x="76" y="40"/>
                      <a:pt x="68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0" y="41"/>
                      <a:pt x="66" y="50"/>
                      <a:pt x="58" y="58"/>
                    </a:cubicBezTo>
                    <a:cubicBezTo>
                      <a:pt x="50" y="66"/>
                      <a:pt x="42" y="70"/>
                      <a:pt x="39" y="67"/>
                    </a:cubicBezTo>
                    <a:cubicBezTo>
                      <a:pt x="39" y="67"/>
                      <a:pt x="39" y="67"/>
                      <a:pt x="38" y="67"/>
                    </a:cubicBezTo>
                    <a:cubicBezTo>
                      <a:pt x="40" y="76"/>
                      <a:pt x="43" y="84"/>
                      <a:pt x="49" y="89"/>
                    </a:cubicBezTo>
                    <a:cubicBezTo>
                      <a:pt x="52" y="93"/>
                      <a:pt x="64" y="86"/>
                      <a:pt x="76" y="75"/>
                    </a:cubicBezTo>
                    <a:cubicBezTo>
                      <a:pt x="87" y="64"/>
                      <a:pt x="93" y="52"/>
                      <a:pt x="89" y="48"/>
                    </a:cubicBezTo>
                    <a:close/>
                    <a:moveTo>
                      <a:pt x="44" y="18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3"/>
                      <a:pt x="47" y="10"/>
                      <a:pt x="45" y="8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26" y="5"/>
                      <a:pt x="16" y="15"/>
                    </a:cubicBezTo>
                    <a:cubicBezTo>
                      <a:pt x="6" y="25"/>
                      <a:pt x="0" y="36"/>
                      <a:pt x="4" y="40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10" y="46"/>
                      <a:pt x="14" y="46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2"/>
                      <a:pt x="28" y="38"/>
                      <a:pt x="33" y="33"/>
                    </a:cubicBezTo>
                    <a:cubicBezTo>
                      <a:pt x="38" y="28"/>
                      <a:pt x="42" y="22"/>
                      <a:pt x="44" y="18"/>
                    </a:cubicBezTo>
                    <a:close/>
                    <a:moveTo>
                      <a:pt x="86" y="74"/>
                    </a:moveTo>
                    <a:cubicBezTo>
                      <a:pt x="84" y="76"/>
                      <a:pt x="82" y="78"/>
                      <a:pt x="81" y="80"/>
                    </a:cubicBezTo>
                    <a:cubicBezTo>
                      <a:pt x="79" y="82"/>
                      <a:pt x="77" y="84"/>
                      <a:pt x="75" y="85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21" y="119"/>
                      <a:pt x="121" y="119"/>
                      <a:pt x="121" y="119"/>
                    </a:cubicBezTo>
                    <a:lnTo>
                      <a:pt x="86" y="74"/>
                    </a:ln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5E6E6C8-B9CA-42A4-B838-2048D467C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5728" y="3947448"/>
              <a:ext cx="251460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AFFA4F0-91CD-4D7E-8AF3-5FC63E791F38}"/>
              </a:ext>
            </a:extLst>
          </p:cNvPr>
          <p:cNvGrpSpPr/>
          <p:nvPr userDrawn="1"/>
        </p:nvGrpSpPr>
        <p:grpSpPr>
          <a:xfrm>
            <a:off x="8309461" y="3886200"/>
            <a:ext cx="3045348" cy="2030506"/>
            <a:chOff x="1250576" y="2998694"/>
            <a:chExt cx="2947743" cy="2702859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3549DCE-CBD6-44D4-82E2-6D10ACBBB83A}"/>
                </a:ext>
              </a:extLst>
            </p:cNvPr>
            <p:cNvGrpSpPr/>
            <p:nvPr userDrawn="1"/>
          </p:nvGrpSpPr>
          <p:grpSpPr>
            <a:xfrm>
              <a:off x="1250576" y="2998694"/>
              <a:ext cx="2947743" cy="2702859"/>
              <a:chOff x="1250576" y="2998694"/>
              <a:chExt cx="2947743" cy="2702859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C47335-6929-4EFE-8DE6-1E80A43422DE}"/>
                  </a:ext>
                </a:extLst>
              </p:cNvPr>
              <p:cNvSpPr/>
              <p:nvPr userDrawn="1"/>
            </p:nvSpPr>
            <p:spPr>
              <a:xfrm>
                <a:off x="1250576" y="2998694"/>
                <a:ext cx="2947743" cy="2702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28600" sx="103000" sy="103000" algn="ctr" rotWithShape="0">
                  <a:prstClr val="black">
                    <a:alpha val="4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0AE8F39-E28E-4751-AFA1-218BB1DB9275}"/>
                  </a:ext>
                </a:extLst>
              </p:cNvPr>
              <p:cNvCxnSpPr/>
              <p:nvPr userDrawn="1"/>
            </p:nvCxnSpPr>
            <p:spPr>
              <a:xfrm>
                <a:off x="1250576" y="2998694"/>
                <a:ext cx="418586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40E828ED-3369-46FE-826A-086EE2C3A19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61867" y="3350912"/>
                <a:ext cx="413144" cy="413144"/>
              </a:xfrm>
              <a:custGeom>
                <a:avLst/>
                <a:gdLst>
                  <a:gd name="T0" fmla="*/ 62 w 121"/>
                  <a:gd name="T1" fmla="*/ 33 h 121"/>
                  <a:gd name="T2" fmla="*/ 50 w 121"/>
                  <a:gd name="T3" fmla="*/ 20 h 121"/>
                  <a:gd name="T4" fmla="*/ 38 w 121"/>
                  <a:gd name="T5" fmla="*/ 37 h 121"/>
                  <a:gd name="T6" fmla="*/ 21 w 121"/>
                  <a:gd name="T7" fmla="*/ 49 h 121"/>
                  <a:gd name="T8" fmla="*/ 34 w 121"/>
                  <a:gd name="T9" fmla="*/ 62 h 121"/>
                  <a:gd name="T10" fmla="*/ 53 w 121"/>
                  <a:gd name="T11" fmla="*/ 52 h 121"/>
                  <a:gd name="T12" fmla="*/ 62 w 121"/>
                  <a:gd name="T13" fmla="*/ 33 h 121"/>
                  <a:gd name="T14" fmla="*/ 89 w 121"/>
                  <a:gd name="T15" fmla="*/ 48 h 121"/>
                  <a:gd name="T16" fmla="*/ 68 w 121"/>
                  <a:gd name="T17" fmla="*/ 38 h 121"/>
                  <a:gd name="T18" fmla="*/ 67 w 121"/>
                  <a:gd name="T19" fmla="*/ 38 h 121"/>
                  <a:gd name="T20" fmla="*/ 58 w 121"/>
                  <a:gd name="T21" fmla="*/ 58 h 121"/>
                  <a:gd name="T22" fmla="*/ 39 w 121"/>
                  <a:gd name="T23" fmla="*/ 67 h 121"/>
                  <a:gd name="T24" fmla="*/ 38 w 121"/>
                  <a:gd name="T25" fmla="*/ 67 h 121"/>
                  <a:gd name="T26" fmla="*/ 49 w 121"/>
                  <a:gd name="T27" fmla="*/ 89 h 121"/>
                  <a:gd name="T28" fmla="*/ 76 w 121"/>
                  <a:gd name="T29" fmla="*/ 75 h 121"/>
                  <a:gd name="T30" fmla="*/ 89 w 121"/>
                  <a:gd name="T31" fmla="*/ 48 h 121"/>
                  <a:gd name="T32" fmla="*/ 44 w 121"/>
                  <a:gd name="T33" fmla="*/ 18 h 121"/>
                  <a:gd name="T34" fmla="*/ 44 w 121"/>
                  <a:gd name="T35" fmla="*/ 18 h 121"/>
                  <a:gd name="T36" fmla="*/ 45 w 121"/>
                  <a:gd name="T37" fmla="*/ 8 h 121"/>
                  <a:gd name="T38" fmla="*/ 40 w 121"/>
                  <a:gd name="T39" fmla="*/ 3 h 121"/>
                  <a:gd name="T40" fmla="*/ 16 w 121"/>
                  <a:gd name="T41" fmla="*/ 15 h 121"/>
                  <a:gd name="T42" fmla="*/ 4 w 121"/>
                  <a:gd name="T43" fmla="*/ 40 h 121"/>
                  <a:gd name="T44" fmla="*/ 8 w 121"/>
                  <a:gd name="T45" fmla="*/ 45 h 121"/>
                  <a:gd name="T46" fmla="*/ 18 w 121"/>
                  <a:gd name="T47" fmla="*/ 44 h 121"/>
                  <a:gd name="T48" fmla="*/ 18 w 121"/>
                  <a:gd name="T49" fmla="*/ 44 h 121"/>
                  <a:gd name="T50" fmla="*/ 33 w 121"/>
                  <a:gd name="T51" fmla="*/ 33 h 121"/>
                  <a:gd name="T52" fmla="*/ 44 w 121"/>
                  <a:gd name="T53" fmla="*/ 18 h 121"/>
                  <a:gd name="T54" fmla="*/ 86 w 121"/>
                  <a:gd name="T55" fmla="*/ 74 h 121"/>
                  <a:gd name="T56" fmla="*/ 81 w 121"/>
                  <a:gd name="T57" fmla="*/ 80 h 121"/>
                  <a:gd name="T58" fmla="*/ 75 w 121"/>
                  <a:gd name="T59" fmla="*/ 85 h 121"/>
                  <a:gd name="T60" fmla="*/ 119 w 121"/>
                  <a:gd name="T61" fmla="*/ 121 h 121"/>
                  <a:gd name="T62" fmla="*/ 121 w 121"/>
                  <a:gd name="T63" fmla="*/ 119 h 121"/>
                  <a:gd name="T64" fmla="*/ 86 w 121"/>
                  <a:gd name="T65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1">
                    <a:moveTo>
                      <a:pt x="62" y="33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48" y="25"/>
                      <a:pt x="44" y="31"/>
                      <a:pt x="38" y="37"/>
                    </a:cubicBezTo>
                    <a:cubicBezTo>
                      <a:pt x="32" y="43"/>
                      <a:pt x="26" y="47"/>
                      <a:pt x="21" y="49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7" y="64"/>
                      <a:pt x="45" y="60"/>
                      <a:pt x="53" y="52"/>
                    </a:cubicBezTo>
                    <a:cubicBezTo>
                      <a:pt x="61" y="44"/>
                      <a:pt x="65" y="36"/>
                      <a:pt x="62" y="33"/>
                    </a:cubicBezTo>
                    <a:close/>
                    <a:moveTo>
                      <a:pt x="89" y="48"/>
                    </a:moveTo>
                    <a:cubicBezTo>
                      <a:pt x="84" y="43"/>
                      <a:pt x="76" y="40"/>
                      <a:pt x="68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0" y="41"/>
                      <a:pt x="66" y="50"/>
                      <a:pt x="58" y="58"/>
                    </a:cubicBezTo>
                    <a:cubicBezTo>
                      <a:pt x="50" y="66"/>
                      <a:pt x="42" y="70"/>
                      <a:pt x="39" y="67"/>
                    </a:cubicBezTo>
                    <a:cubicBezTo>
                      <a:pt x="39" y="67"/>
                      <a:pt x="39" y="67"/>
                      <a:pt x="38" y="67"/>
                    </a:cubicBezTo>
                    <a:cubicBezTo>
                      <a:pt x="40" y="76"/>
                      <a:pt x="43" y="84"/>
                      <a:pt x="49" y="89"/>
                    </a:cubicBezTo>
                    <a:cubicBezTo>
                      <a:pt x="52" y="93"/>
                      <a:pt x="64" y="86"/>
                      <a:pt x="76" y="75"/>
                    </a:cubicBezTo>
                    <a:cubicBezTo>
                      <a:pt x="87" y="64"/>
                      <a:pt x="93" y="52"/>
                      <a:pt x="89" y="48"/>
                    </a:cubicBezTo>
                    <a:close/>
                    <a:moveTo>
                      <a:pt x="44" y="18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3"/>
                      <a:pt x="47" y="10"/>
                      <a:pt x="45" y="8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26" y="5"/>
                      <a:pt x="16" y="15"/>
                    </a:cubicBezTo>
                    <a:cubicBezTo>
                      <a:pt x="6" y="25"/>
                      <a:pt x="0" y="36"/>
                      <a:pt x="4" y="40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10" y="46"/>
                      <a:pt x="14" y="46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2"/>
                      <a:pt x="28" y="38"/>
                      <a:pt x="33" y="33"/>
                    </a:cubicBezTo>
                    <a:cubicBezTo>
                      <a:pt x="38" y="28"/>
                      <a:pt x="42" y="22"/>
                      <a:pt x="44" y="18"/>
                    </a:cubicBezTo>
                    <a:close/>
                    <a:moveTo>
                      <a:pt x="86" y="74"/>
                    </a:moveTo>
                    <a:cubicBezTo>
                      <a:pt x="84" y="76"/>
                      <a:pt x="82" y="78"/>
                      <a:pt x="81" y="80"/>
                    </a:cubicBezTo>
                    <a:cubicBezTo>
                      <a:pt x="79" y="82"/>
                      <a:pt x="77" y="84"/>
                      <a:pt x="75" y="85"/>
                    </a:cubicBez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21" y="119"/>
                      <a:pt x="121" y="119"/>
                      <a:pt x="121" y="119"/>
                    </a:cubicBezTo>
                    <a:lnTo>
                      <a:pt x="86" y="74"/>
                    </a:ln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491B8C7-00C1-42F1-A614-AEE5F22969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5728" y="3947448"/>
              <a:ext cx="251460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文本占位符 4">
            <a:extLst>
              <a:ext uri="{FF2B5EF4-FFF2-40B4-BE49-F238E27FC236}">
                <a16:creationId xmlns:a16="http://schemas.microsoft.com/office/drawing/2014/main" id="{D6CA849E-E718-496B-89AC-3A1DD7BC4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1301" y="4138592"/>
            <a:ext cx="2118225" cy="42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57" name="文本占位符 4">
            <a:extLst>
              <a:ext uri="{FF2B5EF4-FFF2-40B4-BE49-F238E27FC236}">
                <a16:creationId xmlns:a16="http://schemas.microsoft.com/office/drawing/2014/main" id="{4384CE5E-8082-4C17-994D-32C1915BDD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66237" y="4032405"/>
            <a:ext cx="2163364" cy="474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58" name="文本占位符 4">
            <a:extLst>
              <a:ext uri="{FF2B5EF4-FFF2-40B4-BE49-F238E27FC236}">
                <a16:creationId xmlns:a16="http://schemas.microsoft.com/office/drawing/2014/main" id="{31A8740C-50EF-497B-9F50-9081AE65C3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0327" y="4644003"/>
            <a:ext cx="2597864" cy="909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输入正文内容</a:t>
            </a:r>
          </a:p>
        </p:txBody>
      </p:sp>
      <p:sp>
        <p:nvSpPr>
          <p:cNvPr id="66" name="文本占位符 4">
            <a:extLst>
              <a:ext uri="{FF2B5EF4-FFF2-40B4-BE49-F238E27FC236}">
                <a16:creationId xmlns:a16="http://schemas.microsoft.com/office/drawing/2014/main" id="{B7BD96A6-6331-486D-BDFC-4A2C9E0DE2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38955" y="4679471"/>
            <a:ext cx="2597864" cy="909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输入正文内容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7DE59DA3-E5D4-476F-A46F-42FE42DCBE31}"/>
              </a:ext>
            </a:extLst>
          </p:cNvPr>
          <p:cNvSpPr/>
          <p:nvPr userDrawn="1"/>
        </p:nvSpPr>
        <p:spPr>
          <a:xfrm>
            <a:off x="479425" y="1173163"/>
            <a:ext cx="3749675" cy="2230437"/>
          </a:xfrm>
          <a:custGeom>
            <a:avLst/>
            <a:gdLst>
              <a:gd name="connsiteX0" fmla="*/ 0 w 3876675"/>
              <a:gd name="connsiteY0" fmla="*/ 0 h 2230437"/>
              <a:gd name="connsiteX1" fmla="*/ 3591628 w 3876675"/>
              <a:gd name="connsiteY1" fmla="*/ 0 h 2230437"/>
              <a:gd name="connsiteX2" fmla="*/ 3591628 w 3876675"/>
              <a:gd name="connsiteY2" fmla="*/ 900499 h 2230437"/>
              <a:gd name="connsiteX3" fmla="*/ 3876675 w 3876675"/>
              <a:gd name="connsiteY3" fmla="*/ 1086459 h 2230437"/>
              <a:gd name="connsiteX4" fmla="*/ 3591628 w 3876675"/>
              <a:gd name="connsiteY4" fmla="*/ 1272418 h 2230437"/>
              <a:gd name="connsiteX5" fmla="*/ 3591628 w 3876675"/>
              <a:gd name="connsiteY5" fmla="*/ 2230437 h 2230437"/>
              <a:gd name="connsiteX6" fmla="*/ 0 w 3876675"/>
              <a:gd name="connsiteY6" fmla="*/ 2230437 h 223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6675" h="2230437">
                <a:moveTo>
                  <a:pt x="0" y="0"/>
                </a:moveTo>
                <a:lnTo>
                  <a:pt x="3591628" y="0"/>
                </a:lnTo>
                <a:lnTo>
                  <a:pt x="3591628" y="900499"/>
                </a:lnTo>
                <a:lnTo>
                  <a:pt x="3876675" y="1086459"/>
                </a:lnTo>
                <a:lnTo>
                  <a:pt x="3591628" y="1272418"/>
                </a:lnTo>
                <a:lnTo>
                  <a:pt x="3591628" y="2230437"/>
                </a:lnTo>
                <a:lnTo>
                  <a:pt x="0" y="2230437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Han Sans Medium" panose="020B0600000000000000" pitchFamily="34" charset="-122"/>
              <a:ea typeface="Source Han Sans Medium" panose="020B0600000000000000" pitchFamily="34" charset="-122"/>
              <a:cs typeface="+mn-cs"/>
            </a:endParaRP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4B71CDE6-C69D-4C66-BEE3-A4644569EB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125" y="1330325"/>
            <a:ext cx="3165475" cy="1951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输入图片简单介绍</a:t>
            </a:r>
          </a:p>
        </p:txBody>
      </p:sp>
    </p:spTree>
    <p:extLst>
      <p:ext uri="{BB962C8B-B14F-4D97-AF65-F5344CB8AC3E}">
        <p14:creationId xmlns:p14="http://schemas.microsoft.com/office/powerpoint/2010/main" val="72406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图+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5E50BE4-3384-4E45-8E53-6BEE0257D5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763E43-C8DA-446C-B494-013F139F7536}"/>
              </a:ext>
            </a:extLst>
          </p:cNvPr>
          <p:cNvSpPr/>
          <p:nvPr/>
        </p:nvSpPr>
        <p:spPr>
          <a:xfrm>
            <a:off x="6096000" y="1046922"/>
            <a:ext cx="357809" cy="515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0730DB0-3C2B-4AE3-85D4-CFA90E0770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7140" y="1435873"/>
            <a:ext cx="3549286" cy="1974574"/>
          </a:xfrm>
          <a:custGeom>
            <a:avLst/>
            <a:gdLst>
              <a:gd name="connsiteX0" fmla="*/ 0 w 3549286"/>
              <a:gd name="connsiteY0" fmla="*/ 0 h 1974574"/>
              <a:gd name="connsiteX1" fmla="*/ 2561999 w 3549286"/>
              <a:gd name="connsiteY1" fmla="*/ 0 h 1974574"/>
              <a:gd name="connsiteX2" fmla="*/ 3549286 w 3549286"/>
              <a:gd name="connsiteY2" fmla="*/ 987287 h 1974574"/>
              <a:gd name="connsiteX3" fmla="*/ 2561999 w 3549286"/>
              <a:gd name="connsiteY3" fmla="*/ 1974574 h 1974574"/>
              <a:gd name="connsiteX4" fmla="*/ 0 w 3549286"/>
              <a:gd name="connsiteY4" fmla="*/ 1974574 h 19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9286" h="1974574">
                <a:moveTo>
                  <a:pt x="0" y="0"/>
                </a:moveTo>
                <a:lnTo>
                  <a:pt x="2561999" y="0"/>
                </a:lnTo>
                <a:lnTo>
                  <a:pt x="3549286" y="987287"/>
                </a:lnTo>
                <a:lnTo>
                  <a:pt x="2561999" y="1974574"/>
                </a:lnTo>
                <a:lnTo>
                  <a:pt x="0" y="197457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29AC5D45-E3C8-458F-89A9-621C182966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46714" y="3777684"/>
            <a:ext cx="3549286" cy="1974574"/>
          </a:xfrm>
          <a:custGeom>
            <a:avLst/>
            <a:gdLst>
              <a:gd name="connsiteX0" fmla="*/ 987287 w 3549286"/>
              <a:gd name="connsiteY0" fmla="*/ 0 h 1974574"/>
              <a:gd name="connsiteX1" fmla="*/ 3549286 w 3549286"/>
              <a:gd name="connsiteY1" fmla="*/ 0 h 1974574"/>
              <a:gd name="connsiteX2" fmla="*/ 3549286 w 3549286"/>
              <a:gd name="connsiteY2" fmla="*/ 1974574 h 1974574"/>
              <a:gd name="connsiteX3" fmla="*/ 987287 w 3549286"/>
              <a:gd name="connsiteY3" fmla="*/ 1974574 h 1974574"/>
              <a:gd name="connsiteX4" fmla="*/ 0 w 3549286"/>
              <a:gd name="connsiteY4" fmla="*/ 987287 h 19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9286" h="1974574">
                <a:moveTo>
                  <a:pt x="987287" y="0"/>
                </a:moveTo>
                <a:lnTo>
                  <a:pt x="3549286" y="0"/>
                </a:lnTo>
                <a:lnTo>
                  <a:pt x="3549286" y="1974574"/>
                </a:lnTo>
                <a:lnTo>
                  <a:pt x="987287" y="1974574"/>
                </a:lnTo>
                <a:lnTo>
                  <a:pt x="0" y="98728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EC232190-514D-4F61-AF68-CB9D1E63DD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6715" y="1435376"/>
            <a:ext cx="3390536" cy="197457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9" name="文本占位符 17">
            <a:extLst>
              <a:ext uri="{FF2B5EF4-FFF2-40B4-BE49-F238E27FC236}">
                <a16:creationId xmlns:a16="http://schemas.microsoft.com/office/drawing/2014/main" id="{F1E6B44A-B95B-47C2-AC02-2A26945BF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5890" y="3775199"/>
            <a:ext cx="3390536" cy="197457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2B777829-7E69-45EA-8E10-19E29CACF74E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7C8B1E-C738-4210-935B-565DB85E496B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A39127-56B1-456F-A45F-D4FED8477862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4EDF82-AFD3-414A-9ECD-BA7B27BDCC9D}"/>
              </a:ext>
            </a:extLst>
          </p:cNvPr>
          <p:cNvSpPr/>
          <p:nvPr/>
        </p:nvSpPr>
        <p:spPr>
          <a:xfrm>
            <a:off x="6096000" y="1046922"/>
            <a:ext cx="357809" cy="515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B0E2B071-850B-4002-9FAF-C87406D1E220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096D494-FEB3-4361-8345-C726DF1A571B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E16ECE-A652-49FD-BB57-A466998FD1A5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20C128-7D64-4A05-9D50-4C5B2A49FB31}"/>
              </a:ext>
            </a:extLst>
          </p:cNvPr>
          <p:cNvSpPr/>
          <p:nvPr userDrawn="1"/>
        </p:nvSpPr>
        <p:spPr>
          <a:xfrm>
            <a:off x="6096000" y="1046922"/>
            <a:ext cx="357809" cy="515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D1D8E4-05BB-4A4B-B4B5-DAF4F77A1AA3}"/>
              </a:ext>
            </a:extLst>
          </p:cNvPr>
          <p:cNvCxnSpPr>
            <a:endCxn id="18" idx="2"/>
          </p:cNvCxnSpPr>
          <p:nvPr userDrawn="1"/>
        </p:nvCxnSpPr>
        <p:spPr>
          <a:xfrm flipH="1">
            <a:off x="4241983" y="3409950"/>
            <a:ext cx="1854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A300E9B-137E-434D-84DE-4543233FDBD5}"/>
              </a:ext>
            </a:extLst>
          </p:cNvPr>
          <p:cNvCxnSpPr/>
          <p:nvPr userDrawn="1"/>
        </p:nvCxnSpPr>
        <p:spPr>
          <a:xfrm flipH="1">
            <a:off x="6453809" y="5749773"/>
            <a:ext cx="1854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图+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71856C6-372F-4C46-AAD2-300AC068B7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B9D21-B4C0-4D78-90B3-01917D2E7D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4425" y="1394393"/>
            <a:ext cx="2898100" cy="2034607"/>
          </a:xfrm>
          <a:prstGeom prst="flowChartAlternateProcess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5" name="图片占位符 2">
            <a:extLst>
              <a:ext uri="{FF2B5EF4-FFF2-40B4-BE49-F238E27FC236}">
                <a16:creationId xmlns:a16="http://schemas.microsoft.com/office/drawing/2014/main" id="{8646DB33-FED6-44F0-81A6-B90D399FE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19475" y="1394393"/>
            <a:ext cx="2898100" cy="2034607"/>
          </a:xfrm>
          <a:prstGeom prst="flowChartAlternateProcess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D1A6D08F-A449-4C40-BCAC-1A0DA6ACA7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950" y="3901880"/>
            <a:ext cx="2898100" cy="2034607"/>
          </a:xfrm>
          <a:prstGeom prst="flowChartAlternateProcess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39513B72-856C-40D9-ACB4-63030BB575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053" y="4061030"/>
            <a:ext cx="2684462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83BBF66-D74A-4FD0-BEC5-98FCC8ABF2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3769" y="1744946"/>
            <a:ext cx="2684462" cy="13335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F4C75E74-DE86-4812-AEB9-AE08B50E04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294" y="4061030"/>
            <a:ext cx="2684462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C00AB03-6301-4F48-8DF0-EA2B4310CCAA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801CBD-D612-4FA0-B71E-AC3EB6775EAE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A507D0-B5A2-4DF8-83E9-9D7C985607C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2763228A-EB81-422B-96F2-FB85B4851077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7F869C-BB20-43F5-BF64-A8526BCA2372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C218FE-8B26-4305-A7B4-40A9F4235E7C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78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图+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D3FDC32-A352-4E9A-A097-F2D3093C27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92900631-E7D1-4F9A-AD16-7BE0547299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90995" y="2519463"/>
            <a:ext cx="2684256" cy="1819074"/>
          </a:xfrm>
          <a:prstGeom prst="rect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5" name="图片占位符 2">
            <a:extLst>
              <a:ext uri="{FF2B5EF4-FFF2-40B4-BE49-F238E27FC236}">
                <a16:creationId xmlns:a16="http://schemas.microsoft.com/office/drawing/2014/main" id="{A085A4D7-23D8-4DC8-986C-81D291CDDA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66246" y="2519463"/>
            <a:ext cx="2684256" cy="1819074"/>
          </a:xfrm>
          <a:prstGeom prst="rect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34F26F6F-70E4-4C14-A199-9A1123F624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41497" y="2519463"/>
            <a:ext cx="2684256" cy="1819074"/>
          </a:xfrm>
          <a:prstGeom prst="rect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7" name="图片占位符 2">
            <a:extLst>
              <a:ext uri="{FF2B5EF4-FFF2-40B4-BE49-F238E27FC236}">
                <a16:creationId xmlns:a16="http://schemas.microsoft.com/office/drawing/2014/main" id="{2DDF791D-60C7-4782-8DB0-0054136FCD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6748" y="2519463"/>
            <a:ext cx="2684256" cy="1819074"/>
          </a:xfrm>
          <a:prstGeom prst="rect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53BB0-3207-4406-97F4-77CA3D43BD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513" y="4562475"/>
            <a:ext cx="2684462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45F7D03-9D9F-4E91-AAE6-CC97DF07A9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6040" y="1019366"/>
            <a:ext cx="2684462" cy="13335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98E18306-B444-4425-BDD7-091B2E8918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1291" y="4562475"/>
            <a:ext cx="2684462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60F28211-9A85-410D-83B8-174056AA2E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16542" y="1012369"/>
            <a:ext cx="2684462" cy="13335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图片描述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80387D4-E59D-4072-982E-89863A26A9F2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899512-DFDE-4EC4-9054-15AFA5BED189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A154C8-404B-43F1-8D2F-89FE64BA6B03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ACCD3B41-7376-42C0-845D-C09867F0A3B7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2095F6-1ACF-4F34-A06B-B5B7302B8E95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37FA05-BB7E-485E-8988-76177D564A21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997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端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1D0C9D9-5F52-485D-9914-9631DB11A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7D184DF-09A3-4488-B6AC-5DAAEA8729A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2640" y="1173480"/>
            <a:ext cx="4582160" cy="4693920"/>
          </a:xfrm>
          <a:prstGeom prst="rect">
            <a:avLst/>
          </a:prstGeom>
          <a:ln w="53975">
            <a:noFill/>
          </a:ln>
        </p:spPr>
        <p:txBody>
          <a:bodyPr/>
          <a:lstStyle>
            <a:lvl1pPr>
              <a:defRPr lang="zh-CN" altLang="en-US" dirty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网页内容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31AFFF4-E79A-4201-8EC3-FE368B91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32"/>
            <a:ext cx="5647069" cy="4001135"/>
          </a:xfrm>
          <a:prstGeom prst="rect">
            <a:avLst/>
          </a:prstGeom>
        </p:spPr>
      </p:pic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A1BEDAC9-E2FD-471E-A80E-EC87B0392B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30224" y="1725168"/>
            <a:ext cx="3640377" cy="2109216"/>
          </a:xfrm>
          <a:custGeom>
            <a:avLst/>
            <a:gdLst>
              <a:gd name="connsiteX0" fmla="*/ 0 w 3640377"/>
              <a:gd name="connsiteY0" fmla="*/ 0 h 2109216"/>
              <a:gd name="connsiteX1" fmla="*/ 3640377 w 3640377"/>
              <a:gd name="connsiteY1" fmla="*/ 0 h 2109216"/>
              <a:gd name="connsiteX2" fmla="*/ 3640377 w 3640377"/>
              <a:gd name="connsiteY2" fmla="*/ 2109216 h 2109216"/>
              <a:gd name="connsiteX3" fmla="*/ 0 w 3640377"/>
              <a:gd name="connsiteY3" fmla="*/ 2109216 h 210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377" h="2109216">
                <a:moveTo>
                  <a:pt x="0" y="0"/>
                </a:moveTo>
                <a:lnTo>
                  <a:pt x="3640377" y="0"/>
                </a:lnTo>
                <a:lnTo>
                  <a:pt x="3640377" y="2109216"/>
                </a:lnTo>
                <a:lnTo>
                  <a:pt x="0" y="21092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FAA000CC-FA56-4195-A517-D0A2F57E7760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FBC418-8005-46CF-BB9D-B595D1E2C914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979FB0-FEE7-4648-B09F-2FA01A0AA7E6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7C80DF-A6D4-42D6-BB53-08F54CBD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32"/>
            <a:ext cx="5647069" cy="4001135"/>
          </a:xfrm>
          <a:prstGeom prst="rect">
            <a:avLst/>
          </a:prstGeom>
        </p:spPr>
      </p:pic>
      <p:sp>
        <p:nvSpPr>
          <p:cNvPr id="21" name="Freeform 50">
            <a:extLst>
              <a:ext uri="{FF2B5EF4-FFF2-40B4-BE49-F238E27FC236}">
                <a16:creationId xmlns:a16="http://schemas.microsoft.com/office/drawing/2014/main" id="{9D5EFF7F-6599-49FF-B22B-59898E4DDAD6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28BB17-3708-4348-A505-E1D33DB19C22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F32B57-A049-4DF5-80C4-4D372EEDC28B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4B278F-D718-4A75-9446-0F7A27B850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32"/>
            <a:ext cx="5647069" cy="40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移动端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BDBD45-566E-4ADD-9E03-29629751AC96}"/>
              </a:ext>
            </a:extLst>
          </p:cNvPr>
          <p:cNvGrpSpPr/>
          <p:nvPr userDrawn="1"/>
        </p:nvGrpSpPr>
        <p:grpSpPr>
          <a:xfrm>
            <a:off x="3071813" y="404813"/>
            <a:ext cx="6048376" cy="6048376"/>
            <a:chOff x="3071813" y="404813"/>
            <a:chExt cx="6048376" cy="604837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0423313-A999-408C-AAFD-EA7D2D4CAEF0}"/>
                </a:ext>
              </a:extLst>
            </p:cNvPr>
            <p:cNvSpPr/>
            <p:nvPr userDrawn="1"/>
          </p:nvSpPr>
          <p:spPr>
            <a:xfrm>
              <a:off x="3071813" y="404813"/>
              <a:ext cx="6048376" cy="6048376"/>
            </a:xfrm>
            <a:prstGeom prst="ellipse">
              <a:avLst/>
            </a:prstGeom>
            <a:gradFill>
              <a:gsLst>
                <a:gs pos="0">
                  <a:schemeClr val="accent1">
                    <a:alpha val="5000"/>
                  </a:schemeClr>
                </a:gs>
                <a:gs pos="77000">
                  <a:srgbClr val="FC3240">
                    <a:alpha val="0"/>
                  </a:srgbClr>
                </a:gs>
                <a:gs pos="18000">
                  <a:srgbClr val="FC3240">
                    <a:alpha val="0"/>
                  </a:srgbClr>
                </a:gs>
                <a:gs pos="100000">
                  <a:schemeClr val="accent1">
                    <a:alpha val="5000"/>
                  </a:schemeClr>
                </a:gs>
              </a:gsLst>
              <a:lin ang="10800000" scaled="1"/>
            </a:gradFill>
            <a:ln>
              <a:gradFill flip="none" rotWithShape="1">
                <a:gsLst>
                  <a:gs pos="0">
                    <a:schemeClr val="accent1">
                      <a:alpha val="30000"/>
                    </a:schemeClr>
                  </a:gs>
                  <a:gs pos="86000">
                    <a:srgbClr val="FC3240">
                      <a:alpha val="0"/>
                    </a:srgbClr>
                  </a:gs>
                  <a:gs pos="14000">
                    <a:srgbClr val="FC3240">
                      <a:alpha val="0"/>
                    </a:srgb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7E4C1CB-94E7-44A6-A6C1-1934C7EE5EA8}"/>
                </a:ext>
              </a:extLst>
            </p:cNvPr>
            <p:cNvSpPr/>
            <p:nvPr userDrawn="1"/>
          </p:nvSpPr>
          <p:spPr>
            <a:xfrm>
              <a:off x="4210050" y="1543050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77000">
                  <a:srgbClr val="FC3240">
                    <a:alpha val="0"/>
                  </a:srgbClr>
                </a:gs>
                <a:gs pos="18000">
                  <a:srgbClr val="FC3240">
                    <a:alpha val="0"/>
                  </a:srgbClr>
                </a:gs>
                <a:gs pos="100000">
                  <a:schemeClr val="accent1">
                    <a:alpha val="10000"/>
                  </a:schemeClr>
                </a:gs>
              </a:gsLst>
              <a:lin ang="10800000" scaled="1"/>
            </a:gradFill>
            <a:ln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86000">
                    <a:srgbClr val="FC3240">
                      <a:alpha val="0"/>
                    </a:srgbClr>
                  </a:gs>
                  <a:gs pos="14000">
                    <a:srgbClr val="FC3240">
                      <a:alpha val="0"/>
                    </a:srgbClr>
                  </a:gs>
                  <a:gs pos="100000">
                    <a:schemeClr val="accent1">
                      <a:alpha val="4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1D0C9D9-5F52-485D-9914-9631DB11A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" y="2423160"/>
            <a:ext cx="3640377" cy="40011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3338A36-E0CD-4B69-A1A8-7CF888E056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62" y="1125850"/>
            <a:ext cx="3909923" cy="5090643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7B8C84D8-C895-419C-80C1-C7165D1D86A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7007" y="1718296"/>
            <a:ext cx="2863586" cy="3421408"/>
          </a:xfrm>
          <a:prstGeom prst="rect">
            <a:avLst/>
          </a:prstGeom>
          <a:ln w="53975">
            <a:noFill/>
          </a:ln>
        </p:spPr>
        <p:txBody>
          <a:bodyPr/>
          <a:lstStyle>
            <a:lvl1pPr marL="0" indent="0"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手机屏幕">
            <a:extLst>
              <a:ext uri="{FF2B5EF4-FFF2-40B4-BE49-F238E27FC236}">
                <a16:creationId xmlns:a16="http://schemas.microsoft.com/office/drawing/2014/main" id="{A5C1897E-5C9D-47B9-9547-6AC27E9CD2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7156" y="1439036"/>
            <a:ext cx="2185981" cy="4580022"/>
          </a:xfrm>
          <a:custGeom>
            <a:avLst/>
            <a:gdLst>
              <a:gd name="connsiteX0" fmla="*/ 0 w 2185981"/>
              <a:gd name="connsiteY0" fmla="*/ 0 h 4580022"/>
              <a:gd name="connsiteX1" fmla="*/ 2185981 w 2185981"/>
              <a:gd name="connsiteY1" fmla="*/ 0 h 4580022"/>
              <a:gd name="connsiteX2" fmla="*/ 2185981 w 2185981"/>
              <a:gd name="connsiteY2" fmla="*/ 4243966 h 4580022"/>
              <a:gd name="connsiteX3" fmla="*/ 1917800 w 2185981"/>
              <a:gd name="connsiteY3" fmla="*/ 4580022 h 4580022"/>
              <a:gd name="connsiteX4" fmla="*/ 285149 w 2185981"/>
              <a:gd name="connsiteY4" fmla="*/ 4574366 h 4580022"/>
              <a:gd name="connsiteX5" fmla="*/ 0 w 2185981"/>
              <a:gd name="connsiteY5" fmla="*/ 4243966 h 458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5981" h="4580022">
                <a:moveTo>
                  <a:pt x="0" y="0"/>
                </a:moveTo>
                <a:lnTo>
                  <a:pt x="2185981" y="0"/>
                </a:lnTo>
                <a:lnTo>
                  <a:pt x="2185981" y="4243966"/>
                </a:lnTo>
                <a:cubicBezTo>
                  <a:pt x="2185981" y="4445184"/>
                  <a:pt x="2119018" y="4580022"/>
                  <a:pt x="1917800" y="4580022"/>
                </a:cubicBezTo>
                <a:lnTo>
                  <a:pt x="285149" y="4574366"/>
                </a:lnTo>
                <a:cubicBezTo>
                  <a:pt x="83932" y="4574366"/>
                  <a:pt x="0" y="4445184"/>
                  <a:pt x="0" y="424396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B05B831D-9CE2-4066-98D9-E7A3EAC42B6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2514B2-9DD8-4836-A771-4759ED48ACC8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A51D1C-3C28-4847-ADA0-90B11E8CD7C2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9AEDFBE5-008D-4F8F-87CE-30AD0FBDBF8A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0EB31C-26AA-4B0B-8CCE-52FBA0DAA322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B68DF2-7F75-479C-A2AA-5CF51241659F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1400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图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E3D2D56-C15A-4296-AA22-EAAFEF606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B9D21-B4C0-4D78-90B3-01917D2E7D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27627" y="1138747"/>
            <a:ext cx="9536747" cy="4926773"/>
          </a:xfrm>
          <a:prstGeom prst="flowChartAlternateProcess">
            <a:avLst/>
          </a:prstGeom>
          <a:solidFill>
            <a:schemeClr val="accent1"/>
          </a:solidFill>
          <a:ln w="155575">
            <a:solidFill>
              <a:schemeClr val="bg1"/>
            </a:solidFill>
          </a:ln>
          <a:effectLst>
            <a:outerShdw blurRad="304800" sx="102000" sy="102000" algn="ctr" rotWithShape="0">
              <a:prstClr val="black">
                <a:alpha val="14000"/>
              </a:prstClr>
            </a:outerShdw>
          </a:effectLst>
        </p:spPr>
        <p:txBody>
          <a:bodyPr anchor="ctr" anchorCtr="1"/>
          <a:lstStyle>
            <a:lvl1pPr marL="0" indent="0">
              <a:buNone/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一图流</a:t>
            </a:r>
          </a:p>
        </p:txBody>
      </p:sp>
      <p:sp>
        <p:nvSpPr>
          <p:cNvPr id="11" name="Freeform 50">
            <a:extLst>
              <a:ext uri="{FF2B5EF4-FFF2-40B4-BE49-F238E27FC236}">
                <a16:creationId xmlns:a16="http://schemas.microsoft.com/office/drawing/2014/main" id="{85CE6E06-2528-46B5-A9BC-914A28375640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482D3A-A671-4545-B670-35793E464DA2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57DF8E-828F-42F8-A933-8AB118A4417E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DF61282-8E09-4B0A-8D16-7A6350150162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02BCAE-5A4B-4224-B123-CBD5EFBE494C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29D561-8C04-4FFF-82C1-D08FEFFC2160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55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图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F2E7D4F-EB96-4AC0-B3E8-E10B5B0AF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439629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3A618CC-6E47-4354-891B-459080678F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90186" y="1491044"/>
            <a:ext cx="4326520" cy="4360256"/>
          </a:xfrm>
          <a:custGeom>
            <a:avLst/>
            <a:gdLst>
              <a:gd name="connsiteX0" fmla="*/ 821129 w 4888654"/>
              <a:gd name="connsiteY0" fmla="*/ 0 h 4926773"/>
              <a:gd name="connsiteX1" fmla="*/ 4888654 w 4888654"/>
              <a:gd name="connsiteY1" fmla="*/ 0 h 4926773"/>
              <a:gd name="connsiteX2" fmla="*/ 4419689 w 4888654"/>
              <a:gd name="connsiteY2" fmla="*/ 4926773 h 4926773"/>
              <a:gd name="connsiteX3" fmla="*/ 821129 w 4888654"/>
              <a:gd name="connsiteY3" fmla="*/ 4926773 h 4926773"/>
              <a:gd name="connsiteX4" fmla="*/ 0 w 4888654"/>
              <a:gd name="connsiteY4" fmla="*/ 4105644 h 4926773"/>
              <a:gd name="connsiteX5" fmla="*/ 0 w 4888654"/>
              <a:gd name="connsiteY5" fmla="*/ 821129 h 4926773"/>
              <a:gd name="connsiteX6" fmla="*/ 821129 w 4888654"/>
              <a:gd name="connsiteY6" fmla="*/ 0 h 492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654" h="4926773">
                <a:moveTo>
                  <a:pt x="821129" y="0"/>
                </a:moveTo>
                <a:lnTo>
                  <a:pt x="4888654" y="0"/>
                </a:lnTo>
                <a:lnTo>
                  <a:pt x="4419689" y="4926773"/>
                </a:lnTo>
                <a:lnTo>
                  <a:pt x="821129" y="4926773"/>
                </a:lnTo>
                <a:cubicBezTo>
                  <a:pt x="367632" y="4926773"/>
                  <a:pt x="0" y="4559141"/>
                  <a:pt x="0" y="4105644"/>
                </a:cubicBezTo>
                <a:lnTo>
                  <a:pt x="0" y="821129"/>
                </a:lnTo>
                <a:cubicBezTo>
                  <a:pt x="0" y="367632"/>
                  <a:pt x="367632" y="0"/>
                  <a:pt x="821129" y="0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446B5F23-94E6-42F4-92C3-44489A61EC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77634" y="1491045"/>
            <a:ext cx="4287166" cy="4305036"/>
          </a:xfrm>
          <a:custGeom>
            <a:avLst/>
            <a:gdLst>
              <a:gd name="connsiteX0" fmla="*/ 468965 w 4906322"/>
              <a:gd name="connsiteY0" fmla="*/ 0 h 4926773"/>
              <a:gd name="connsiteX1" fmla="*/ 4085193 w 4906322"/>
              <a:gd name="connsiteY1" fmla="*/ 0 h 4926773"/>
              <a:gd name="connsiteX2" fmla="*/ 4906322 w 4906322"/>
              <a:gd name="connsiteY2" fmla="*/ 821129 h 4926773"/>
              <a:gd name="connsiteX3" fmla="*/ 4906322 w 4906322"/>
              <a:gd name="connsiteY3" fmla="*/ 4105644 h 4926773"/>
              <a:gd name="connsiteX4" fmla="*/ 4085193 w 4906322"/>
              <a:gd name="connsiteY4" fmla="*/ 4926773 h 4926773"/>
              <a:gd name="connsiteX5" fmla="*/ 0 w 4906322"/>
              <a:gd name="connsiteY5" fmla="*/ 4926773 h 492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322" h="4926773">
                <a:moveTo>
                  <a:pt x="468965" y="0"/>
                </a:moveTo>
                <a:lnTo>
                  <a:pt x="4085193" y="0"/>
                </a:lnTo>
                <a:cubicBezTo>
                  <a:pt x="4538690" y="0"/>
                  <a:pt x="4906322" y="367632"/>
                  <a:pt x="4906322" y="821129"/>
                </a:cubicBezTo>
                <a:lnTo>
                  <a:pt x="4906322" y="4105644"/>
                </a:lnTo>
                <a:cubicBezTo>
                  <a:pt x="4906322" y="4559141"/>
                  <a:pt x="4538690" y="4926773"/>
                  <a:pt x="4085193" y="4926773"/>
                </a:cubicBezTo>
                <a:lnTo>
                  <a:pt x="0" y="4926773"/>
                </a:lnTo>
                <a:close/>
              </a:path>
            </a:pathLst>
          </a:custGeom>
          <a:solidFill>
            <a:schemeClr val="accent2">
              <a:alpha val="5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>
            <a:lvl1pPr marL="0" indent="0">
              <a:buNone/>
              <a:defRPr lang="zh-CN" altLang="en-US" sz="28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sz="28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图片</a:t>
            </a:r>
            <a:endParaRPr lang="zh-CN" altLang="en-US" dirty="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82B725CF-006D-4153-B82D-BBF79C393032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D7EF8-807D-4995-A847-6A707B74A32F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5A88E-D7FF-4FD3-A4F7-B2E586A949C2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9BAFC75D-A0F9-41AE-9ED8-DD39F301BF4A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ED7C17-8B47-48C1-A7AD-FF1AF9F659DC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7BDBC5-5494-43B4-8A17-0FF4441FF93B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7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CE82CF-8D68-4A77-A1EC-5DE32A35401C}"/>
              </a:ext>
            </a:extLst>
          </p:cNvPr>
          <p:cNvGrpSpPr/>
          <p:nvPr/>
        </p:nvGrpSpPr>
        <p:grpSpPr>
          <a:xfrm>
            <a:off x="-2628" y="-1"/>
            <a:ext cx="717331" cy="6858000"/>
            <a:chOff x="11353800" y="0"/>
            <a:chExt cx="838200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E24642-1BC4-4A28-8693-6216C7614AAE}"/>
                </a:ext>
              </a:extLst>
            </p:cNvPr>
            <p:cNvSpPr/>
            <p:nvPr/>
          </p:nvSpPr>
          <p:spPr>
            <a:xfrm>
              <a:off x="11353800" y="0"/>
              <a:ext cx="8382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D650236-5A8F-4CB6-8EC7-03DD5A889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216" y="365125"/>
              <a:ext cx="681442" cy="74897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0B8B72-1584-4A23-9FA2-4490F6EF9503}"/>
                </a:ext>
              </a:extLst>
            </p:cNvPr>
            <p:cNvSpPr txBox="1"/>
            <p:nvPr/>
          </p:nvSpPr>
          <p:spPr>
            <a:xfrm>
              <a:off x="11446773" y="935421"/>
              <a:ext cx="539455" cy="55574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  </a:t>
              </a:r>
              <a:r>
                <a:rPr lang="zh-CN" altLang="en-US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艰苦奋斗  严谨治学  求实创新  为人师表</a:t>
              </a: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4EA7BCF-2CFA-4A47-9F15-08B0BD74A4B8}"/>
              </a:ext>
            </a:extLst>
          </p:cNvPr>
          <p:cNvSpPr/>
          <p:nvPr/>
        </p:nvSpPr>
        <p:spPr>
          <a:xfrm>
            <a:off x="4718203" y="0"/>
            <a:ext cx="1377797" cy="6858000"/>
          </a:xfrm>
          <a:custGeom>
            <a:avLst/>
            <a:gdLst>
              <a:gd name="connsiteX0" fmla="*/ 0 w 1377797"/>
              <a:gd name="connsiteY0" fmla="*/ 0 h 6858000"/>
              <a:gd name="connsiteX1" fmla="*/ 618424 w 1377797"/>
              <a:gd name="connsiteY1" fmla="*/ 0 h 6858000"/>
              <a:gd name="connsiteX2" fmla="*/ 1377797 w 1377797"/>
              <a:gd name="connsiteY2" fmla="*/ 3418489 h 6858000"/>
              <a:gd name="connsiteX3" fmla="*/ 618424 w 1377797"/>
              <a:gd name="connsiteY3" fmla="*/ 6858000 h 6858000"/>
              <a:gd name="connsiteX4" fmla="*/ 0 w 1377797"/>
              <a:gd name="connsiteY4" fmla="*/ 6858000 h 6858000"/>
              <a:gd name="connsiteX5" fmla="*/ 759373 w 1377797"/>
              <a:gd name="connsiteY5" fmla="*/ 3418489 h 6858000"/>
              <a:gd name="connsiteX6" fmla="*/ 0 w 137779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797" h="6858000">
                <a:moveTo>
                  <a:pt x="0" y="0"/>
                </a:moveTo>
                <a:lnTo>
                  <a:pt x="618424" y="0"/>
                </a:lnTo>
                <a:cubicBezTo>
                  <a:pt x="885562" y="1157014"/>
                  <a:pt x="1320866" y="2019736"/>
                  <a:pt x="1377797" y="3418489"/>
                </a:cubicBezTo>
                <a:cubicBezTo>
                  <a:pt x="1352397" y="4852275"/>
                  <a:pt x="885562" y="5729014"/>
                  <a:pt x="618424" y="6858000"/>
                </a:cubicBezTo>
                <a:lnTo>
                  <a:pt x="0" y="6858000"/>
                </a:lnTo>
                <a:cubicBezTo>
                  <a:pt x="267138" y="5729014"/>
                  <a:pt x="733973" y="4852275"/>
                  <a:pt x="759373" y="3418489"/>
                </a:cubicBezTo>
                <a:cubicBezTo>
                  <a:pt x="702442" y="2019736"/>
                  <a:pt x="267138" y="1157014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266700" dist="38100" sx="101000" sy="1010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9" name="图片占位符 38">
            <a:extLst>
              <a:ext uri="{FF2B5EF4-FFF2-40B4-BE49-F238E27FC236}">
                <a16:creationId xmlns:a16="http://schemas.microsoft.com/office/drawing/2014/main" id="{9454A55F-9E9F-481F-9FAC-7C15B8A6F4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9362" y="0"/>
            <a:ext cx="4864938" cy="6858000"/>
          </a:xfrm>
          <a:custGeom>
            <a:avLst/>
            <a:gdLst>
              <a:gd name="connsiteX0" fmla="*/ 0 w 4864938"/>
              <a:gd name="connsiteY0" fmla="*/ 0 h 6858000"/>
              <a:gd name="connsiteX1" fmla="*/ 4178430 w 4864938"/>
              <a:gd name="connsiteY1" fmla="*/ 0 h 6858000"/>
              <a:gd name="connsiteX2" fmla="*/ 4864938 w 4864938"/>
              <a:gd name="connsiteY2" fmla="*/ 3418489 h 6858000"/>
              <a:gd name="connsiteX3" fmla="*/ 4178430 w 4864938"/>
              <a:gd name="connsiteY3" fmla="*/ 6858000 h 6858000"/>
              <a:gd name="connsiteX4" fmla="*/ 0 w 486493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938" h="6858000">
                <a:moveTo>
                  <a:pt x="0" y="0"/>
                </a:moveTo>
                <a:lnTo>
                  <a:pt x="4178430" y="0"/>
                </a:lnTo>
                <a:cubicBezTo>
                  <a:pt x="4419935" y="1157014"/>
                  <a:pt x="4813470" y="2019736"/>
                  <a:pt x="4864938" y="3418489"/>
                </a:cubicBezTo>
                <a:cubicBezTo>
                  <a:pt x="4841975" y="4852275"/>
                  <a:pt x="4419935" y="5729014"/>
                  <a:pt x="417843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A9F5565-200D-4F42-BCC7-4F7474CF28DE}"/>
              </a:ext>
            </a:extLst>
          </p:cNvPr>
          <p:cNvGrpSpPr/>
          <p:nvPr/>
        </p:nvGrpSpPr>
        <p:grpSpPr>
          <a:xfrm>
            <a:off x="-2628" y="-1"/>
            <a:ext cx="717331" cy="6858000"/>
            <a:chOff x="11353800" y="0"/>
            <a:chExt cx="838200" cy="6858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FB1AA61-DC0F-4973-BE24-05CC564418A0}"/>
                </a:ext>
              </a:extLst>
            </p:cNvPr>
            <p:cNvSpPr/>
            <p:nvPr/>
          </p:nvSpPr>
          <p:spPr>
            <a:xfrm>
              <a:off x="11353800" y="0"/>
              <a:ext cx="8382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F887E25-C56C-4629-BC07-E71FF76E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216" y="365125"/>
              <a:ext cx="681442" cy="748972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C5729E9-B393-4F17-A2D0-C768596003A5}"/>
                </a:ext>
              </a:extLst>
            </p:cNvPr>
            <p:cNvSpPr txBox="1"/>
            <p:nvPr/>
          </p:nvSpPr>
          <p:spPr>
            <a:xfrm>
              <a:off x="11446773" y="935421"/>
              <a:ext cx="539455" cy="55574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  </a:t>
              </a:r>
              <a:r>
                <a:rPr lang="zh-CN" altLang="en-US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艰苦奋斗  严谨治学  求实创新  为人师表</a:t>
              </a:r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BE84D16-87E9-4BB4-8156-677C0BE30538}"/>
              </a:ext>
            </a:extLst>
          </p:cNvPr>
          <p:cNvSpPr/>
          <p:nvPr/>
        </p:nvSpPr>
        <p:spPr>
          <a:xfrm>
            <a:off x="4718203" y="0"/>
            <a:ext cx="1377797" cy="6858000"/>
          </a:xfrm>
          <a:custGeom>
            <a:avLst/>
            <a:gdLst>
              <a:gd name="connsiteX0" fmla="*/ 0 w 1377797"/>
              <a:gd name="connsiteY0" fmla="*/ 0 h 6858000"/>
              <a:gd name="connsiteX1" fmla="*/ 618424 w 1377797"/>
              <a:gd name="connsiteY1" fmla="*/ 0 h 6858000"/>
              <a:gd name="connsiteX2" fmla="*/ 1377797 w 1377797"/>
              <a:gd name="connsiteY2" fmla="*/ 3418489 h 6858000"/>
              <a:gd name="connsiteX3" fmla="*/ 618424 w 1377797"/>
              <a:gd name="connsiteY3" fmla="*/ 6858000 h 6858000"/>
              <a:gd name="connsiteX4" fmla="*/ 0 w 1377797"/>
              <a:gd name="connsiteY4" fmla="*/ 6858000 h 6858000"/>
              <a:gd name="connsiteX5" fmla="*/ 759373 w 1377797"/>
              <a:gd name="connsiteY5" fmla="*/ 3418489 h 6858000"/>
              <a:gd name="connsiteX6" fmla="*/ 0 w 137779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797" h="6858000">
                <a:moveTo>
                  <a:pt x="0" y="0"/>
                </a:moveTo>
                <a:lnTo>
                  <a:pt x="618424" y="0"/>
                </a:lnTo>
                <a:cubicBezTo>
                  <a:pt x="885562" y="1157014"/>
                  <a:pt x="1320866" y="2019736"/>
                  <a:pt x="1377797" y="3418489"/>
                </a:cubicBezTo>
                <a:cubicBezTo>
                  <a:pt x="1352397" y="4852275"/>
                  <a:pt x="885562" y="5729014"/>
                  <a:pt x="618424" y="6858000"/>
                </a:cubicBezTo>
                <a:lnTo>
                  <a:pt x="0" y="6858000"/>
                </a:lnTo>
                <a:cubicBezTo>
                  <a:pt x="267138" y="5729014"/>
                  <a:pt x="733973" y="4852275"/>
                  <a:pt x="759373" y="3418489"/>
                </a:cubicBezTo>
                <a:cubicBezTo>
                  <a:pt x="702442" y="2019736"/>
                  <a:pt x="267138" y="1157014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266700" dist="38100" sx="101000" sy="1010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F3B196F-7215-486A-95C3-6DFEFE6E2791}"/>
              </a:ext>
            </a:extLst>
          </p:cNvPr>
          <p:cNvGrpSpPr/>
          <p:nvPr userDrawn="1"/>
        </p:nvGrpSpPr>
        <p:grpSpPr>
          <a:xfrm>
            <a:off x="-2628" y="-1"/>
            <a:ext cx="717331" cy="6858000"/>
            <a:chOff x="11353800" y="0"/>
            <a:chExt cx="838200" cy="685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F19FC3C-CC42-4897-A358-F9BCB06B79F2}"/>
                </a:ext>
              </a:extLst>
            </p:cNvPr>
            <p:cNvSpPr/>
            <p:nvPr userDrawn="1"/>
          </p:nvSpPr>
          <p:spPr>
            <a:xfrm>
              <a:off x="11353800" y="0"/>
              <a:ext cx="8382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D872166-3B6B-4371-A402-94B02897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216" y="365125"/>
              <a:ext cx="681442" cy="748972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DDB3B9-F1A8-4932-853C-AE1912E63BC3}"/>
                </a:ext>
              </a:extLst>
            </p:cNvPr>
            <p:cNvSpPr txBox="1"/>
            <p:nvPr userDrawn="1"/>
          </p:nvSpPr>
          <p:spPr>
            <a:xfrm>
              <a:off x="11446773" y="935421"/>
              <a:ext cx="539455" cy="55574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  </a:t>
              </a:r>
              <a:r>
                <a:rPr lang="zh-CN" altLang="en-US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艰苦奋斗  严谨治学  求实创新  为人师表</a:t>
              </a: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E258E92-1F1F-4E98-91DE-2736E4B1E5BD}"/>
              </a:ext>
            </a:extLst>
          </p:cNvPr>
          <p:cNvSpPr/>
          <p:nvPr userDrawn="1"/>
        </p:nvSpPr>
        <p:spPr>
          <a:xfrm>
            <a:off x="4718203" y="0"/>
            <a:ext cx="1377797" cy="6858000"/>
          </a:xfrm>
          <a:custGeom>
            <a:avLst/>
            <a:gdLst>
              <a:gd name="connsiteX0" fmla="*/ 0 w 1377797"/>
              <a:gd name="connsiteY0" fmla="*/ 0 h 6858000"/>
              <a:gd name="connsiteX1" fmla="*/ 618424 w 1377797"/>
              <a:gd name="connsiteY1" fmla="*/ 0 h 6858000"/>
              <a:gd name="connsiteX2" fmla="*/ 1377797 w 1377797"/>
              <a:gd name="connsiteY2" fmla="*/ 3418489 h 6858000"/>
              <a:gd name="connsiteX3" fmla="*/ 618424 w 1377797"/>
              <a:gd name="connsiteY3" fmla="*/ 6858000 h 6858000"/>
              <a:gd name="connsiteX4" fmla="*/ 0 w 1377797"/>
              <a:gd name="connsiteY4" fmla="*/ 6858000 h 6858000"/>
              <a:gd name="connsiteX5" fmla="*/ 759373 w 1377797"/>
              <a:gd name="connsiteY5" fmla="*/ 3418489 h 6858000"/>
              <a:gd name="connsiteX6" fmla="*/ 0 w 137779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797" h="6858000">
                <a:moveTo>
                  <a:pt x="0" y="0"/>
                </a:moveTo>
                <a:lnTo>
                  <a:pt x="618424" y="0"/>
                </a:lnTo>
                <a:cubicBezTo>
                  <a:pt x="885562" y="1157014"/>
                  <a:pt x="1320866" y="2019736"/>
                  <a:pt x="1377797" y="3418489"/>
                </a:cubicBezTo>
                <a:cubicBezTo>
                  <a:pt x="1352397" y="4852275"/>
                  <a:pt x="885562" y="5729014"/>
                  <a:pt x="618424" y="6858000"/>
                </a:cubicBezTo>
                <a:lnTo>
                  <a:pt x="0" y="6858000"/>
                </a:lnTo>
                <a:cubicBezTo>
                  <a:pt x="267138" y="5729014"/>
                  <a:pt x="733973" y="4852275"/>
                  <a:pt x="759373" y="3418489"/>
                </a:cubicBezTo>
                <a:cubicBezTo>
                  <a:pt x="702442" y="2019736"/>
                  <a:pt x="267138" y="1157014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266700" dist="38100" sx="101000" sy="1010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图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FEC3DAC6-0F8E-48A1-BAAB-D7CB79D1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0682B8EC-759E-4742-8238-B5B76918B0B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0948" y="1268896"/>
            <a:ext cx="2769403" cy="4320209"/>
          </a:xfrm>
          <a:custGeom>
            <a:avLst/>
            <a:gdLst>
              <a:gd name="connsiteX0" fmla="*/ 0 w 2769403"/>
              <a:gd name="connsiteY0" fmla="*/ 0 h 4320209"/>
              <a:gd name="connsiteX1" fmla="*/ 2769403 w 2769403"/>
              <a:gd name="connsiteY1" fmla="*/ 0 h 4320209"/>
              <a:gd name="connsiteX2" fmla="*/ 2769403 w 2769403"/>
              <a:gd name="connsiteY2" fmla="*/ 4320209 h 4320209"/>
              <a:gd name="connsiteX3" fmla="*/ 0 w 2769403"/>
              <a:gd name="connsiteY3" fmla="*/ 4320209 h 432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03" h="4320209">
                <a:moveTo>
                  <a:pt x="0" y="0"/>
                </a:moveTo>
                <a:lnTo>
                  <a:pt x="2769403" y="0"/>
                </a:lnTo>
                <a:lnTo>
                  <a:pt x="2769403" y="4320209"/>
                </a:lnTo>
                <a:lnTo>
                  <a:pt x="0" y="432020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5111021-F051-4F69-A1E0-4F63DF18268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11299" y="1268896"/>
            <a:ext cx="2769403" cy="4320209"/>
          </a:xfrm>
          <a:custGeom>
            <a:avLst/>
            <a:gdLst>
              <a:gd name="connsiteX0" fmla="*/ 0 w 2769403"/>
              <a:gd name="connsiteY0" fmla="*/ 0 h 4320209"/>
              <a:gd name="connsiteX1" fmla="*/ 2769403 w 2769403"/>
              <a:gd name="connsiteY1" fmla="*/ 0 h 4320209"/>
              <a:gd name="connsiteX2" fmla="*/ 2769403 w 2769403"/>
              <a:gd name="connsiteY2" fmla="*/ 4320209 h 4320209"/>
              <a:gd name="connsiteX3" fmla="*/ 0 w 2769403"/>
              <a:gd name="connsiteY3" fmla="*/ 4320209 h 432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03" h="4320209">
                <a:moveTo>
                  <a:pt x="0" y="0"/>
                </a:moveTo>
                <a:lnTo>
                  <a:pt x="2769403" y="0"/>
                </a:lnTo>
                <a:lnTo>
                  <a:pt x="2769403" y="4320209"/>
                </a:lnTo>
                <a:lnTo>
                  <a:pt x="0" y="432020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C6058D1-5832-41AE-89DC-DFE226B29B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51650" y="1268896"/>
            <a:ext cx="2769403" cy="4320209"/>
          </a:xfrm>
          <a:custGeom>
            <a:avLst/>
            <a:gdLst>
              <a:gd name="connsiteX0" fmla="*/ 0 w 2769403"/>
              <a:gd name="connsiteY0" fmla="*/ 0 h 4320209"/>
              <a:gd name="connsiteX1" fmla="*/ 2769403 w 2769403"/>
              <a:gd name="connsiteY1" fmla="*/ 0 h 4320209"/>
              <a:gd name="connsiteX2" fmla="*/ 2769403 w 2769403"/>
              <a:gd name="connsiteY2" fmla="*/ 4320209 h 4320209"/>
              <a:gd name="connsiteX3" fmla="*/ 0 w 2769403"/>
              <a:gd name="connsiteY3" fmla="*/ 4320209 h 432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03" h="4320209">
                <a:moveTo>
                  <a:pt x="0" y="0"/>
                </a:moveTo>
                <a:lnTo>
                  <a:pt x="2769403" y="0"/>
                </a:lnTo>
                <a:lnTo>
                  <a:pt x="2769403" y="4320209"/>
                </a:lnTo>
                <a:lnTo>
                  <a:pt x="0" y="432020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62A035C2-193D-4826-BF78-1884CEC26765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40B992-7AC3-4E89-9BBA-BBC86FD86FDF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9DAAD9-AE41-4A7B-83B4-502186B3B607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A9B4F8F4-C014-42BB-BC6E-A1C53B5230F9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C8BB6E-542C-47D4-9931-1B3596FB15F8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8B33B8-88D1-4F39-BD16-4C37EE0F1203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816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图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0CE2933-243D-4CB0-966B-A87BBF366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086838B8-82A1-4419-982B-E3C8D085B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1264" y="1097281"/>
            <a:ext cx="5426232" cy="2119057"/>
          </a:xfrm>
          <a:custGeom>
            <a:avLst/>
            <a:gdLst>
              <a:gd name="connsiteX0" fmla="*/ 0 w 5426232"/>
              <a:gd name="connsiteY0" fmla="*/ 0 h 2119057"/>
              <a:gd name="connsiteX1" fmla="*/ 5426232 w 5426232"/>
              <a:gd name="connsiteY1" fmla="*/ 0 h 2119057"/>
              <a:gd name="connsiteX2" fmla="*/ 4960735 w 5426232"/>
              <a:gd name="connsiteY2" fmla="*/ 2119057 h 2119057"/>
              <a:gd name="connsiteX3" fmla="*/ 1 w 5426232"/>
              <a:gd name="connsiteY3" fmla="*/ 1623061 h 2119057"/>
              <a:gd name="connsiteX4" fmla="*/ 1 w 5426232"/>
              <a:gd name="connsiteY4" fmla="*/ 1914410 h 2119057"/>
              <a:gd name="connsiteX5" fmla="*/ 0 w 5426232"/>
              <a:gd name="connsiteY5" fmla="*/ 1914410 h 211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6232" h="2119057">
                <a:moveTo>
                  <a:pt x="0" y="0"/>
                </a:moveTo>
                <a:lnTo>
                  <a:pt x="5426232" y="0"/>
                </a:lnTo>
                <a:lnTo>
                  <a:pt x="4960735" y="2119057"/>
                </a:lnTo>
                <a:lnTo>
                  <a:pt x="1" y="1623061"/>
                </a:lnTo>
                <a:lnTo>
                  <a:pt x="1" y="1914410"/>
                </a:lnTo>
                <a:lnTo>
                  <a:pt x="0" y="191441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58" name="图片占位符 57">
            <a:extLst>
              <a:ext uri="{FF2B5EF4-FFF2-40B4-BE49-F238E27FC236}">
                <a16:creationId xmlns:a16="http://schemas.microsoft.com/office/drawing/2014/main" id="{DCD3DDAF-DDCE-4FD5-8215-53E2E941B46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1263" y="2783836"/>
            <a:ext cx="4878838" cy="2961645"/>
          </a:xfrm>
          <a:custGeom>
            <a:avLst/>
            <a:gdLst>
              <a:gd name="connsiteX0" fmla="*/ 0 w 4878838"/>
              <a:gd name="connsiteY0" fmla="*/ 0 h 2961645"/>
              <a:gd name="connsiteX1" fmla="*/ 1 w 4878838"/>
              <a:gd name="connsiteY1" fmla="*/ 1 h 2961645"/>
              <a:gd name="connsiteX2" fmla="*/ 1 w 4878838"/>
              <a:gd name="connsiteY2" fmla="*/ 317507 h 2961645"/>
              <a:gd name="connsiteX3" fmla="*/ 4878838 w 4878838"/>
              <a:gd name="connsiteY3" fmla="*/ 805315 h 2961645"/>
              <a:gd name="connsiteX4" fmla="*/ 4405153 w 4878838"/>
              <a:gd name="connsiteY4" fmla="*/ 2961645 h 2961645"/>
              <a:gd name="connsiteX5" fmla="*/ 0 w 4878838"/>
              <a:gd name="connsiteY5" fmla="*/ 2961645 h 296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8838" h="2961645">
                <a:moveTo>
                  <a:pt x="0" y="0"/>
                </a:moveTo>
                <a:lnTo>
                  <a:pt x="1" y="1"/>
                </a:lnTo>
                <a:lnTo>
                  <a:pt x="1" y="317507"/>
                </a:lnTo>
                <a:lnTo>
                  <a:pt x="4878838" y="805315"/>
                </a:lnTo>
                <a:lnTo>
                  <a:pt x="4405153" y="2961645"/>
                </a:lnTo>
                <a:lnTo>
                  <a:pt x="0" y="296164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lang="zh-CN" alt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59" name="图片占位符 58">
            <a:extLst>
              <a:ext uri="{FF2B5EF4-FFF2-40B4-BE49-F238E27FC236}">
                <a16:creationId xmlns:a16="http://schemas.microsoft.com/office/drawing/2014/main" id="{DC8C0203-9013-4BC1-9090-8B18A31CD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14207" y="3639848"/>
            <a:ext cx="5426233" cy="2105633"/>
          </a:xfrm>
          <a:custGeom>
            <a:avLst/>
            <a:gdLst>
              <a:gd name="connsiteX0" fmla="*/ 462549 w 5426233"/>
              <a:gd name="connsiteY0" fmla="*/ 0 h 2105633"/>
              <a:gd name="connsiteX1" fmla="*/ 5426233 w 5426233"/>
              <a:gd name="connsiteY1" fmla="*/ 496290 h 2105633"/>
              <a:gd name="connsiteX2" fmla="*/ 5426233 w 5426233"/>
              <a:gd name="connsiteY2" fmla="*/ 2105633 h 2105633"/>
              <a:gd name="connsiteX3" fmla="*/ 0 w 5426233"/>
              <a:gd name="connsiteY3" fmla="*/ 2105633 h 21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233" h="2105633">
                <a:moveTo>
                  <a:pt x="462549" y="0"/>
                </a:moveTo>
                <a:lnTo>
                  <a:pt x="5426233" y="496290"/>
                </a:lnTo>
                <a:lnTo>
                  <a:pt x="5426233" y="2105633"/>
                </a:lnTo>
                <a:lnTo>
                  <a:pt x="0" y="210563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lang="zh-CN" alt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0953CFA3-31FF-4137-99C8-487B9E5159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8653" y="1097280"/>
            <a:ext cx="4881788" cy="2657856"/>
          </a:xfrm>
          <a:custGeom>
            <a:avLst/>
            <a:gdLst>
              <a:gd name="connsiteX0" fmla="*/ 476634 w 4881788"/>
              <a:gd name="connsiteY0" fmla="*/ 0 h 2657856"/>
              <a:gd name="connsiteX1" fmla="*/ 4881788 w 4881788"/>
              <a:gd name="connsiteY1" fmla="*/ 0 h 2657856"/>
              <a:gd name="connsiteX2" fmla="*/ 4881788 w 4881788"/>
              <a:gd name="connsiteY2" fmla="*/ 2657856 h 2657856"/>
              <a:gd name="connsiteX3" fmla="*/ 0 w 4881788"/>
              <a:gd name="connsiteY3" fmla="*/ 2169754 h 265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788" h="2657856">
                <a:moveTo>
                  <a:pt x="476634" y="0"/>
                </a:moveTo>
                <a:lnTo>
                  <a:pt x="4881788" y="0"/>
                </a:lnTo>
                <a:lnTo>
                  <a:pt x="4881788" y="2657856"/>
                </a:lnTo>
                <a:lnTo>
                  <a:pt x="0" y="216975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 lang="zh-CN" alt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9EF2E951-F46D-4AD3-9D0A-72482D787B3B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FC75E5-96A7-4713-A887-35F8C5943F1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858564-C4DC-4DCC-B00F-D81523C5B0E5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7F26D1D8-E4FE-4641-9753-251709504D6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E70825-E1E3-4910-912C-95BBB5B021C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97F5E-B718-4A49-ADEB-3DCC41E61CCC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0796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图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1D0C9D9-5F52-485D-9914-9631DB11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7" y="247532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87AFC7F0-0600-4D71-A95D-DB32590E76F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879" y="4046160"/>
            <a:ext cx="2824162" cy="15875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7721EFF5-2141-4040-9302-95CD8F84F9C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83920" y="4046160"/>
            <a:ext cx="2824162" cy="15875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22" name="图片占位符 2">
            <a:extLst>
              <a:ext uri="{FF2B5EF4-FFF2-40B4-BE49-F238E27FC236}">
                <a16:creationId xmlns:a16="http://schemas.microsoft.com/office/drawing/2014/main" id="{8AC487DB-B8E9-4644-AF92-3C825797F8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37961" y="4046160"/>
            <a:ext cx="2824162" cy="1587500"/>
          </a:xfrm>
          <a:prstGeom prst="rect">
            <a:avLst/>
          </a:prstGeom>
          <a:solidFill>
            <a:srgbClr val="4472C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33BE00-8288-4E97-AA53-7AA824D9E6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9878" y="1774642"/>
            <a:ext cx="2824162" cy="15875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15" name="图片占位符 2">
            <a:extLst>
              <a:ext uri="{FF2B5EF4-FFF2-40B4-BE49-F238E27FC236}">
                <a16:creationId xmlns:a16="http://schemas.microsoft.com/office/drawing/2014/main" id="{17706787-89D9-4574-9603-E64CED582F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3918" y="1774642"/>
            <a:ext cx="2824162" cy="15875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71E5A7A6-646E-4392-B677-EAC8867696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37958" y="1774642"/>
            <a:ext cx="2824162" cy="15875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5400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en-US" altLang="zh-CN" dirty="0"/>
              <a:t>pic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144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E7D776-A1EC-42BB-A3D3-8BCB2D72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FD3C8903-342D-4AF4-AB2E-99108C9844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57689" y="918049"/>
            <a:ext cx="5435642" cy="4770904"/>
          </a:xfrm>
          <a:custGeom>
            <a:avLst/>
            <a:gdLst>
              <a:gd name="connsiteX0" fmla="*/ 3313766 w 5435642"/>
              <a:gd name="connsiteY0" fmla="*/ 14 h 4770904"/>
              <a:gd name="connsiteX1" fmla="*/ 3704870 w 5435642"/>
              <a:gd name="connsiteY1" fmla="*/ 191894 h 4770904"/>
              <a:gd name="connsiteX2" fmla="*/ 3747347 w 5435642"/>
              <a:gd name="connsiteY2" fmla="*/ 249997 h 4770904"/>
              <a:gd name="connsiteX3" fmla="*/ 3751790 w 5435642"/>
              <a:gd name="connsiteY3" fmla="*/ 242744 h 4770904"/>
              <a:gd name="connsiteX4" fmla="*/ 3747721 w 5435642"/>
              <a:gd name="connsiteY4" fmla="*/ 250508 h 4770904"/>
              <a:gd name="connsiteX5" fmla="*/ 3753423 w 5435642"/>
              <a:gd name="connsiteY5" fmla="*/ 258308 h 4770904"/>
              <a:gd name="connsiteX6" fmla="*/ 4460891 w 5435642"/>
              <a:gd name="connsiteY6" fmla="*/ 60603 h 4770904"/>
              <a:gd name="connsiteX7" fmla="*/ 4819651 w 5435642"/>
              <a:gd name="connsiteY7" fmla="*/ 599960 h 4770904"/>
              <a:gd name="connsiteX8" fmla="*/ 4821592 w 5435642"/>
              <a:gd name="connsiteY8" fmla="*/ 600752 h 4770904"/>
              <a:gd name="connsiteX9" fmla="*/ 4898892 w 5435642"/>
              <a:gd name="connsiteY9" fmla="*/ 632295 h 4770904"/>
              <a:gd name="connsiteX10" fmla="*/ 5280070 w 5435642"/>
              <a:gd name="connsiteY10" fmla="*/ 1123420 h 4770904"/>
              <a:gd name="connsiteX11" fmla="*/ 5259462 w 5435642"/>
              <a:gd name="connsiteY11" fmla="*/ 1691036 h 4770904"/>
              <a:gd name="connsiteX12" fmla="*/ 5410004 w 5435642"/>
              <a:gd name="connsiteY12" fmla="*/ 2558908 h 4770904"/>
              <a:gd name="connsiteX13" fmla="*/ 4704798 w 5435642"/>
              <a:gd name="connsiteY13" fmla="*/ 3318599 h 4770904"/>
              <a:gd name="connsiteX14" fmla="*/ 4452346 w 5435642"/>
              <a:gd name="connsiteY14" fmla="*/ 3969558 h 4770904"/>
              <a:gd name="connsiteX15" fmla="*/ 3592829 w 5435642"/>
              <a:gd name="connsiteY15" fmla="*/ 4048376 h 4770904"/>
              <a:gd name="connsiteX16" fmla="*/ 2978602 w 5435642"/>
              <a:gd name="connsiteY16" fmla="*/ 4742828 h 4770904"/>
              <a:gd name="connsiteX17" fmla="*/ 2075481 w 5435642"/>
              <a:gd name="connsiteY17" fmla="*/ 4318937 h 4770904"/>
              <a:gd name="connsiteX18" fmla="*/ 733931 w 5435642"/>
              <a:gd name="connsiteY18" fmla="*/ 3900124 h 4770904"/>
              <a:gd name="connsiteX19" fmla="*/ 144081 w 5435642"/>
              <a:gd name="connsiteY19" fmla="*/ 3434065 h 4770904"/>
              <a:gd name="connsiteX20" fmla="*/ 270119 w 5435642"/>
              <a:gd name="connsiteY20" fmla="*/ 2804963 h 4770904"/>
              <a:gd name="connsiteX21" fmla="*/ 3970 w 5435642"/>
              <a:gd name="connsiteY21" fmla="*/ 2159524 h 4770904"/>
              <a:gd name="connsiteX22" fmla="*/ 490024 w 5435642"/>
              <a:gd name="connsiteY22" fmla="*/ 1585837 h 4770904"/>
              <a:gd name="connsiteX23" fmla="*/ 494674 w 5435642"/>
              <a:gd name="connsiteY23" fmla="*/ 1570713 h 4770904"/>
              <a:gd name="connsiteX24" fmla="*/ 711186 w 5435642"/>
              <a:gd name="connsiteY24" fmla="*/ 746886 h 4770904"/>
              <a:gd name="connsiteX25" fmla="*/ 1764471 w 5435642"/>
              <a:gd name="connsiteY25" fmla="*/ 558675 h 4770904"/>
              <a:gd name="connsiteX26" fmla="*/ 1764657 w 5435642"/>
              <a:gd name="connsiteY26" fmla="*/ 558311 h 4770904"/>
              <a:gd name="connsiteX27" fmla="*/ 1763843 w 5435642"/>
              <a:gd name="connsiteY27" fmla="*/ 557571 h 4770904"/>
              <a:gd name="connsiteX28" fmla="*/ 1764689 w 5435642"/>
              <a:gd name="connsiteY28" fmla="*/ 558248 h 4770904"/>
              <a:gd name="connsiteX29" fmla="*/ 1807533 w 5435642"/>
              <a:gd name="connsiteY29" fmla="*/ 474249 h 4770904"/>
              <a:gd name="connsiteX30" fmla="*/ 2826427 w 5435642"/>
              <a:gd name="connsiteY30" fmla="*/ 363287 h 4770904"/>
              <a:gd name="connsiteX31" fmla="*/ 2831163 w 5435642"/>
              <a:gd name="connsiteY31" fmla="*/ 354724 h 4770904"/>
              <a:gd name="connsiteX32" fmla="*/ 2899954 w 5435642"/>
              <a:gd name="connsiteY32" fmla="*/ 230344 h 4770904"/>
              <a:gd name="connsiteX33" fmla="*/ 3240226 w 5435642"/>
              <a:gd name="connsiteY33" fmla="*/ 6513 h 4770904"/>
              <a:gd name="connsiteX34" fmla="*/ 3313766 w 5435642"/>
              <a:gd name="connsiteY34" fmla="*/ 14 h 477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435642" h="4770904">
                <a:moveTo>
                  <a:pt x="3313766" y="14"/>
                </a:moveTo>
                <a:cubicBezTo>
                  <a:pt x="3460232" y="-1123"/>
                  <a:pt x="3601238" y="68037"/>
                  <a:pt x="3704870" y="191894"/>
                </a:cubicBezTo>
                <a:lnTo>
                  <a:pt x="3747347" y="249997"/>
                </a:lnTo>
                <a:lnTo>
                  <a:pt x="3751790" y="242744"/>
                </a:lnTo>
                <a:lnTo>
                  <a:pt x="3747721" y="250508"/>
                </a:lnTo>
                <a:lnTo>
                  <a:pt x="3753423" y="258308"/>
                </a:lnTo>
                <a:cubicBezTo>
                  <a:pt x="3927086" y="13909"/>
                  <a:pt x="4214346" y="-66343"/>
                  <a:pt x="4460891" y="60603"/>
                </a:cubicBezTo>
                <a:cubicBezTo>
                  <a:pt x="4648753" y="157303"/>
                  <a:pt x="4783461" y="359755"/>
                  <a:pt x="4819651" y="599960"/>
                </a:cubicBezTo>
                <a:lnTo>
                  <a:pt x="4821592" y="600752"/>
                </a:lnTo>
                <a:lnTo>
                  <a:pt x="4898892" y="632295"/>
                </a:lnTo>
                <a:cubicBezTo>
                  <a:pt x="5078418" y="720883"/>
                  <a:pt x="5218497" y="899332"/>
                  <a:pt x="5280070" y="1123420"/>
                </a:cubicBezTo>
                <a:cubicBezTo>
                  <a:pt x="5331214" y="1309314"/>
                  <a:pt x="5323926" y="1511214"/>
                  <a:pt x="5259462" y="1691036"/>
                </a:cubicBezTo>
                <a:cubicBezTo>
                  <a:pt x="5417920" y="1937644"/>
                  <a:pt x="5473336" y="2257328"/>
                  <a:pt x="5410004" y="2558908"/>
                </a:cubicBezTo>
                <a:cubicBezTo>
                  <a:pt x="5325811" y="2959838"/>
                  <a:pt x="5047096" y="3260094"/>
                  <a:pt x="4704798" y="3318599"/>
                </a:cubicBezTo>
                <a:cubicBezTo>
                  <a:pt x="4703164" y="3568849"/>
                  <a:pt x="4611055" y="3806184"/>
                  <a:pt x="4452346" y="3969558"/>
                </a:cubicBezTo>
                <a:cubicBezTo>
                  <a:pt x="4211204" y="4217822"/>
                  <a:pt x="3862873" y="4249724"/>
                  <a:pt x="3592829" y="4048376"/>
                </a:cubicBezTo>
                <a:cubicBezTo>
                  <a:pt x="3505495" y="4394222"/>
                  <a:pt x="3271641" y="4658602"/>
                  <a:pt x="2978602" y="4742828"/>
                </a:cubicBezTo>
                <a:cubicBezTo>
                  <a:pt x="2633287" y="4842067"/>
                  <a:pt x="2272893" y="4672952"/>
                  <a:pt x="2075481" y="4318937"/>
                </a:cubicBezTo>
                <a:cubicBezTo>
                  <a:pt x="1609532" y="4654959"/>
                  <a:pt x="1004352" y="4466085"/>
                  <a:pt x="733931" y="3900124"/>
                </a:cubicBezTo>
                <a:cubicBezTo>
                  <a:pt x="468285" y="3937325"/>
                  <a:pt x="218849" y="3740282"/>
                  <a:pt x="144081" y="3434065"/>
                </a:cubicBezTo>
                <a:cubicBezTo>
                  <a:pt x="89922" y="3212516"/>
                  <a:pt x="137798" y="2973416"/>
                  <a:pt x="270119" y="2804963"/>
                </a:cubicBezTo>
                <a:cubicBezTo>
                  <a:pt x="82382" y="2672829"/>
                  <a:pt x="-22167" y="2419267"/>
                  <a:pt x="3970" y="2159524"/>
                </a:cubicBezTo>
                <a:cubicBezTo>
                  <a:pt x="34631" y="1855404"/>
                  <a:pt x="236442" y="1617187"/>
                  <a:pt x="490024" y="1585837"/>
                </a:cubicBezTo>
                <a:cubicBezTo>
                  <a:pt x="491532" y="1580759"/>
                  <a:pt x="493166" y="1575791"/>
                  <a:pt x="494674" y="1570713"/>
                </a:cubicBezTo>
                <a:cubicBezTo>
                  <a:pt x="460620" y="1271230"/>
                  <a:pt x="540037" y="969208"/>
                  <a:pt x="711186" y="746886"/>
                </a:cubicBezTo>
                <a:cubicBezTo>
                  <a:pt x="981607" y="395742"/>
                  <a:pt x="1420036" y="317476"/>
                  <a:pt x="1764471" y="558675"/>
                </a:cubicBezTo>
                <a:lnTo>
                  <a:pt x="1764657" y="558311"/>
                </a:lnTo>
                <a:lnTo>
                  <a:pt x="1763843" y="557571"/>
                </a:lnTo>
                <a:lnTo>
                  <a:pt x="1764689" y="558248"/>
                </a:lnTo>
                <a:lnTo>
                  <a:pt x="1807533" y="474249"/>
                </a:lnTo>
                <a:cubicBezTo>
                  <a:pt x="2040407" y="74392"/>
                  <a:pt x="2526962" y="10390"/>
                  <a:pt x="2826427" y="363287"/>
                </a:cubicBezTo>
                <a:lnTo>
                  <a:pt x="2831163" y="354724"/>
                </a:lnTo>
                <a:lnTo>
                  <a:pt x="2899954" y="230344"/>
                </a:lnTo>
                <a:cubicBezTo>
                  <a:pt x="2985811" y="109940"/>
                  <a:pt x="3106304" y="29198"/>
                  <a:pt x="3240226" y="6513"/>
                </a:cubicBezTo>
                <a:cubicBezTo>
                  <a:pt x="3264793" y="2346"/>
                  <a:pt x="3289356" y="204"/>
                  <a:pt x="3313766" y="1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个人照片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E1ED5A4A-BEF1-4A8D-A008-0FB2A2E93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052" y="2423159"/>
            <a:ext cx="4894524" cy="346665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</a:lstStyle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  <a:endParaRPr lang="en-US" altLang="zh-CN" spc="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  <a:endParaRPr lang="en-US" altLang="zh-CN" spc="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pc="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请在这里输入关于自己的相关介绍或头衔</a:t>
            </a:r>
          </a:p>
          <a:p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79AA5AF5-F87B-4C16-99D4-F4CFE3E64F7B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1CE365-EF7B-41BC-B364-40D3DE1064E0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F4B2F6-2B2B-49DD-B161-4F587239A24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0431AB32-AFE8-4C08-86ED-BB1AABE974A0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D38556-C175-441B-8DE1-6944BC541A2F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27C2D3-5B38-45C3-83F1-E8F13CA03590}"/>
              </a:ext>
            </a:extLst>
          </p:cNvPr>
          <p:cNvSpPr txBox="1"/>
          <p:nvPr userDrawn="1"/>
        </p:nvSpPr>
        <p:spPr>
          <a:xfrm>
            <a:off x="928052" y="335943"/>
            <a:ext cx="953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个人介绍页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6C3D2A4B-269F-429B-A9F0-5F63E2002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8053" y="1440906"/>
            <a:ext cx="4001756" cy="683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输入你的姓名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C94EDF-831B-42CE-9EF4-C9A74F451A9F}"/>
              </a:ext>
            </a:extLst>
          </p:cNvPr>
          <p:cNvCxnSpPr>
            <a:cxnSpLocks/>
          </p:cNvCxnSpPr>
          <p:nvPr userDrawn="1"/>
        </p:nvCxnSpPr>
        <p:spPr>
          <a:xfrm>
            <a:off x="928053" y="2272553"/>
            <a:ext cx="489452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6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BF519ACC-C3B1-47A0-853E-52BC2BB1F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053" y="338612"/>
            <a:ext cx="953674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团队介绍</a:t>
            </a:r>
          </a:p>
          <a:p>
            <a:pPr lvl="0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FD3C8903-342D-4AF4-AB2E-99108C9844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8053" y="1060174"/>
            <a:ext cx="2549018" cy="2626247"/>
          </a:xfrm>
          <a:prstGeom prst="flowChartConnector">
            <a:avLst/>
          </a:pr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团队成员照片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875D7DCE-FFBF-4405-A79C-A3FFDBF46B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331" y="4322434"/>
            <a:ext cx="2684462" cy="133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正文内容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A3BF320C-D29C-40AB-BCE5-483726EBB4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1506" y="4322434"/>
            <a:ext cx="2684462" cy="133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正文内容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CFF206C2-F124-4179-9710-8A4CE1B372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2956" y="4322434"/>
            <a:ext cx="2684462" cy="133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正文内容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B23D3EC-CB6C-4C64-AC41-C1616E5B793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96950" y="949473"/>
            <a:ext cx="2549018" cy="2626247"/>
          </a:xfrm>
          <a:prstGeom prst="flowChartConnector">
            <a:avLst/>
          </a:pr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团队成员照片</a:t>
            </a:r>
            <a:endParaRPr lang="zh-CN" altLang="en-US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B599E00-D622-475C-B7F0-18FB538632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65847" y="949474"/>
            <a:ext cx="2549018" cy="2626247"/>
          </a:xfrm>
          <a:prstGeom prst="flowChartConnector">
            <a:avLst/>
          </a:prstGeom>
          <a:solidFill>
            <a:schemeClr val="accent1"/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团队成员照片</a:t>
            </a:r>
            <a:endParaRPr lang="zh-CN" altLang="en-US" dirty="0"/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FCF4F2C6-B5B6-4241-B10D-DD853E7D42B8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776ACA-9570-4490-9707-436E1BB23802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CEA71A-1D3A-4AAC-8BC4-C5F60372944C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9261F1E4-002F-404C-A374-570978B49E8C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726C755-44E4-4C09-AAD6-B4D31C48937B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1EFD1B-15A3-4DD2-A335-10F987310719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6CFB2-77CF-4FE8-B35A-CAFDB111C0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1506" y="3700361"/>
            <a:ext cx="2684462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输入名字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83B24DC5-1036-40AC-B9E6-95480E2E84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331" y="3686421"/>
            <a:ext cx="2684462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输入名字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F5B93C3A-86DD-4CB5-9A48-40C060ED45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2956" y="3680778"/>
            <a:ext cx="2684462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输入名字</a:t>
            </a:r>
          </a:p>
        </p:txBody>
      </p:sp>
    </p:spTree>
    <p:extLst>
      <p:ext uri="{BB962C8B-B14F-4D97-AF65-F5344CB8AC3E}">
        <p14:creationId xmlns:p14="http://schemas.microsoft.com/office/powerpoint/2010/main" val="1852661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F519204E-A7CA-4B98-99D2-5148F925E4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8217470"/>
          </a:xfrm>
          <a:custGeom>
            <a:avLst/>
            <a:gdLst>
              <a:gd name="connsiteX0" fmla="*/ 0 w 12192000"/>
              <a:gd name="connsiteY0" fmla="*/ 581611 h 8217470"/>
              <a:gd name="connsiteX1" fmla="*/ 822196 w 12192000"/>
              <a:gd name="connsiteY1" fmla="*/ 581611 h 8217470"/>
              <a:gd name="connsiteX2" fmla="*/ 1041102 w 12192000"/>
              <a:gd name="connsiteY2" fmla="*/ 628206 h 8217470"/>
              <a:gd name="connsiteX3" fmla="*/ 6096001 w 12192000"/>
              <a:gd name="connsiteY3" fmla="*/ 975749 h 8217470"/>
              <a:gd name="connsiteX4" fmla="*/ 11150900 w 12192000"/>
              <a:gd name="connsiteY4" fmla="*/ 628207 h 8217470"/>
              <a:gd name="connsiteX5" fmla="*/ 11369806 w 12192000"/>
              <a:gd name="connsiteY5" fmla="*/ 581613 h 8217470"/>
              <a:gd name="connsiteX6" fmla="*/ 12192000 w 12192000"/>
              <a:gd name="connsiteY6" fmla="*/ 581613 h 8217470"/>
              <a:gd name="connsiteX7" fmla="*/ 12192000 w 12192000"/>
              <a:gd name="connsiteY7" fmla="*/ 8217470 h 8217470"/>
              <a:gd name="connsiteX8" fmla="*/ 12178750 w 12192000"/>
              <a:gd name="connsiteY8" fmla="*/ 8217470 h 8217470"/>
              <a:gd name="connsiteX9" fmla="*/ 12178750 w 12192000"/>
              <a:gd name="connsiteY9" fmla="*/ 6708186 h 8217470"/>
              <a:gd name="connsiteX10" fmla="*/ 12178752 w 12192000"/>
              <a:gd name="connsiteY10" fmla="*/ 6708186 h 8217470"/>
              <a:gd name="connsiteX11" fmla="*/ 12178752 w 12192000"/>
              <a:gd name="connsiteY11" fmla="*/ 6708185 h 8217470"/>
              <a:gd name="connsiteX12" fmla="*/ 12178750 w 12192000"/>
              <a:gd name="connsiteY12" fmla="*/ 6708182 h 8217470"/>
              <a:gd name="connsiteX13" fmla="*/ 12178750 w 12192000"/>
              <a:gd name="connsiteY13" fmla="*/ 6314048 h 8217470"/>
              <a:gd name="connsiteX14" fmla="*/ 11356558 w 12192000"/>
              <a:gd name="connsiteY14" fmla="*/ 6314048 h 8217470"/>
              <a:gd name="connsiteX15" fmla="*/ 11137650 w 12192000"/>
              <a:gd name="connsiteY15" fmla="*/ 6267454 h 8217470"/>
              <a:gd name="connsiteX16" fmla="*/ 6082752 w 12192000"/>
              <a:gd name="connsiteY16" fmla="*/ 5919912 h 8217470"/>
              <a:gd name="connsiteX17" fmla="*/ 1027853 w 12192000"/>
              <a:gd name="connsiteY17" fmla="*/ 6267454 h 8217470"/>
              <a:gd name="connsiteX18" fmla="*/ 808947 w 12192000"/>
              <a:gd name="connsiteY18" fmla="*/ 6314049 h 8217470"/>
              <a:gd name="connsiteX19" fmla="*/ 0 w 12192000"/>
              <a:gd name="connsiteY19" fmla="*/ 6314049 h 8217470"/>
              <a:gd name="connsiteX20" fmla="*/ 0 w 12192000"/>
              <a:gd name="connsiteY20" fmla="*/ 0 h 8217470"/>
              <a:gd name="connsiteX21" fmla="*/ 12192000 w 12192000"/>
              <a:gd name="connsiteY21" fmla="*/ 0 h 8217470"/>
              <a:gd name="connsiteX22" fmla="*/ 12192000 w 12192000"/>
              <a:gd name="connsiteY22" fmla="*/ 1454 h 8217470"/>
              <a:gd name="connsiteX23" fmla="*/ 0 w 12192000"/>
              <a:gd name="connsiteY23" fmla="*/ 1454 h 821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8217470">
                <a:moveTo>
                  <a:pt x="0" y="581611"/>
                </a:moveTo>
                <a:lnTo>
                  <a:pt x="822196" y="581611"/>
                </a:lnTo>
                <a:lnTo>
                  <a:pt x="1041102" y="628206"/>
                </a:lnTo>
                <a:cubicBezTo>
                  <a:pt x="2136598" y="837888"/>
                  <a:pt x="3991796" y="975749"/>
                  <a:pt x="6096001" y="975749"/>
                </a:cubicBezTo>
                <a:cubicBezTo>
                  <a:pt x="8200206" y="975749"/>
                  <a:pt x="10055404" y="837889"/>
                  <a:pt x="11150900" y="628207"/>
                </a:cubicBezTo>
                <a:lnTo>
                  <a:pt x="11369806" y="581613"/>
                </a:lnTo>
                <a:lnTo>
                  <a:pt x="12192000" y="581613"/>
                </a:lnTo>
                <a:lnTo>
                  <a:pt x="12192000" y="8217470"/>
                </a:lnTo>
                <a:lnTo>
                  <a:pt x="12178750" y="8217470"/>
                </a:lnTo>
                <a:lnTo>
                  <a:pt x="12178750" y="6708186"/>
                </a:lnTo>
                <a:lnTo>
                  <a:pt x="12178752" y="6708186"/>
                </a:lnTo>
                <a:lnTo>
                  <a:pt x="12178752" y="6708185"/>
                </a:lnTo>
                <a:lnTo>
                  <a:pt x="12178750" y="6708182"/>
                </a:lnTo>
                <a:lnTo>
                  <a:pt x="12178750" y="6314048"/>
                </a:lnTo>
                <a:lnTo>
                  <a:pt x="11356558" y="6314048"/>
                </a:lnTo>
                <a:lnTo>
                  <a:pt x="11137650" y="6267454"/>
                </a:lnTo>
                <a:cubicBezTo>
                  <a:pt x="10042156" y="6057772"/>
                  <a:pt x="8186957" y="5919912"/>
                  <a:pt x="6082752" y="5919912"/>
                </a:cubicBezTo>
                <a:cubicBezTo>
                  <a:pt x="3978547" y="5919912"/>
                  <a:pt x="2123349" y="6057772"/>
                  <a:pt x="1027853" y="6267454"/>
                </a:cubicBezTo>
                <a:lnTo>
                  <a:pt x="808947" y="6314049"/>
                </a:lnTo>
                <a:lnTo>
                  <a:pt x="0" y="63140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454"/>
                </a:lnTo>
                <a:lnTo>
                  <a:pt x="0" y="1454"/>
                </a:lnTo>
                <a:close/>
              </a:path>
            </a:pathLst>
          </a:custGeom>
          <a:gradFill>
            <a:gsLst>
              <a:gs pos="39000">
                <a:schemeClr val="bg1">
                  <a:alpha val="6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D746BE4-EA5C-4CE9-912D-8DA18730B0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993136"/>
            <a:ext cx="12192000" cy="1047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感谢倾听，恳请指正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A7C4AFCC-82D1-44C9-A961-DD53E89CDA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79983" y="3271859"/>
            <a:ext cx="7513983" cy="414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答辩题目：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5DF78-3651-4D40-B19F-7BCC89835E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7851" y="4102727"/>
            <a:ext cx="3061252" cy="523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7E3D8-4489-447A-8439-43ED6BB3178E}"/>
              </a:ext>
            </a:extLst>
          </p:cNvPr>
          <p:cNvSpPr txBox="1"/>
          <p:nvPr/>
        </p:nvSpPr>
        <p:spPr>
          <a:xfrm>
            <a:off x="4115301" y="4102727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DEB00C6-FAF9-4E52-AB14-ECA4490FC9BA}"/>
              </a:ext>
            </a:extLst>
          </p:cNvPr>
          <p:cNvSpPr/>
          <p:nvPr userDrawn="1"/>
        </p:nvSpPr>
        <p:spPr>
          <a:xfrm>
            <a:off x="-6626" y="5889431"/>
            <a:ext cx="12192002" cy="2328039"/>
          </a:xfrm>
          <a:custGeom>
            <a:avLst/>
            <a:gdLst>
              <a:gd name="connsiteX0" fmla="*/ 6096002 w 12192002"/>
              <a:gd name="connsiteY0" fmla="*/ 0 h 2328039"/>
              <a:gd name="connsiteX1" fmla="*/ 11150900 w 12192002"/>
              <a:gd name="connsiteY1" fmla="*/ 347542 h 2328039"/>
              <a:gd name="connsiteX2" fmla="*/ 11369808 w 12192002"/>
              <a:gd name="connsiteY2" fmla="*/ 394136 h 2328039"/>
              <a:gd name="connsiteX3" fmla="*/ 12192000 w 12192002"/>
              <a:gd name="connsiteY3" fmla="*/ 394136 h 2328039"/>
              <a:gd name="connsiteX4" fmla="*/ 12192000 w 12192002"/>
              <a:gd name="connsiteY4" fmla="*/ 788270 h 2328039"/>
              <a:gd name="connsiteX5" fmla="*/ 12192002 w 12192002"/>
              <a:gd name="connsiteY5" fmla="*/ 788273 h 2328039"/>
              <a:gd name="connsiteX6" fmla="*/ 12192002 w 12192002"/>
              <a:gd name="connsiteY6" fmla="*/ 788274 h 2328039"/>
              <a:gd name="connsiteX7" fmla="*/ 12192000 w 12192002"/>
              <a:gd name="connsiteY7" fmla="*/ 788274 h 2328039"/>
              <a:gd name="connsiteX8" fmla="*/ 12192000 w 12192002"/>
              <a:gd name="connsiteY8" fmla="*/ 2328039 h 2328039"/>
              <a:gd name="connsiteX9" fmla="*/ 0 w 12192002"/>
              <a:gd name="connsiteY9" fmla="*/ 2328039 h 2328039"/>
              <a:gd name="connsiteX10" fmla="*/ 0 w 12192002"/>
              <a:gd name="connsiteY10" fmla="*/ 394137 h 2328039"/>
              <a:gd name="connsiteX11" fmla="*/ 822197 w 12192002"/>
              <a:gd name="connsiteY11" fmla="*/ 394137 h 2328039"/>
              <a:gd name="connsiteX12" fmla="*/ 1041103 w 12192002"/>
              <a:gd name="connsiteY12" fmla="*/ 347542 h 2328039"/>
              <a:gd name="connsiteX13" fmla="*/ 6096002 w 12192002"/>
              <a:gd name="connsiteY13" fmla="*/ 0 h 23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2" h="2328039">
                <a:moveTo>
                  <a:pt x="6096002" y="0"/>
                </a:moveTo>
                <a:cubicBezTo>
                  <a:pt x="8200207" y="0"/>
                  <a:pt x="10055406" y="137860"/>
                  <a:pt x="11150900" y="347542"/>
                </a:cubicBezTo>
                <a:lnTo>
                  <a:pt x="11369808" y="394136"/>
                </a:lnTo>
                <a:lnTo>
                  <a:pt x="12192000" y="394136"/>
                </a:lnTo>
                <a:lnTo>
                  <a:pt x="12192000" y="788270"/>
                </a:lnTo>
                <a:lnTo>
                  <a:pt x="12192002" y="788273"/>
                </a:lnTo>
                <a:lnTo>
                  <a:pt x="12192002" y="788274"/>
                </a:lnTo>
                <a:lnTo>
                  <a:pt x="12192000" y="788274"/>
                </a:lnTo>
                <a:lnTo>
                  <a:pt x="12192000" y="2328039"/>
                </a:lnTo>
                <a:lnTo>
                  <a:pt x="0" y="2328039"/>
                </a:lnTo>
                <a:lnTo>
                  <a:pt x="0" y="394137"/>
                </a:lnTo>
                <a:lnTo>
                  <a:pt x="822197" y="394137"/>
                </a:lnTo>
                <a:lnTo>
                  <a:pt x="1041103" y="347542"/>
                </a:lnTo>
                <a:cubicBezTo>
                  <a:pt x="2136599" y="137860"/>
                  <a:pt x="3991797" y="0"/>
                  <a:pt x="609600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DC33501-3286-4145-9ADD-53CA1D58FB64}"/>
              </a:ext>
            </a:extLst>
          </p:cNvPr>
          <p:cNvSpPr/>
          <p:nvPr userDrawn="1"/>
        </p:nvSpPr>
        <p:spPr>
          <a:xfrm rot="16200000">
            <a:off x="5608190" y="-5638672"/>
            <a:ext cx="975618" cy="12192002"/>
          </a:xfrm>
          <a:custGeom>
            <a:avLst/>
            <a:gdLst>
              <a:gd name="connsiteX0" fmla="*/ 975618 w 975618"/>
              <a:gd name="connsiteY0" fmla="*/ 0 h 12192002"/>
              <a:gd name="connsiteX1" fmla="*/ 975618 w 975618"/>
              <a:gd name="connsiteY1" fmla="*/ 1 h 12192002"/>
              <a:gd name="connsiteX2" fmla="*/ 956441 w 975618"/>
              <a:gd name="connsiteY2" fmla="*/ 1 h 12192002"/>
              <a:gd name="connsiteX3" fmla="*/ 956441 w 975618"/>
              <a:gd name="connsiteY3" fmla="*/ 2 h 12192002"/>
              <a:gd name="connsiteX4" fmla="*/ 974295 w 975618"/>
              <a:gd name="connsiteY4" fmla="*/ 2 h 12192002"/>
              <a:gd name="connsiteX5" fmla="*/ 974295 w 975618"/>
              <a:gd name="connsiteY5" fmla="*/ 12192002 h 12192002"/>
              <a:gd name="connsiteX6" fmla="*/ 956439 w 975618"/>
              <a:gd name="connsiteY6" fmla="*/ 12192002 h 12192002"/>
              <a:gd name="connsiteX7" fmla="*/ 788274 w 975618"/>
              <a:gd name="connsiteY7" fmla="*/ 12192002 h 12192002"/>
              <a:gd name="connsiteX8" fmla="*/ 788273 w 975618"/>
              <a:gd name="connsiteY8" fmla="*/ 12192002 h 12192002"/>
              <a:gd name="connsiteX9" fmla="*/ 788270 w 975618"/>
              <a:gd name="connsiteY9" fmla="*/ 12192002 h 12192002"/>
              <a:gd name="connsiteX10" fmla="*/ 560203 w 975618"/>
              <a:gd name="connsiteY10" fmla="*/ 12192002 h 12192002"/>
              <a:gd name="connsiteX11" fmla="*/ 394136 w 975618"/>
              <a:gd name="connsiteY11" fmla="*/ 12192002 h 12192002"/>
              <a:gd name="connsiteX12" fmla="*/ 394136 w 975618"/>
              <a:gd name="connsiteY12" fmla="*/ 11369808 h 12192002"/>
              <a:gd name="connsiteX13" fmla="*/ 347542 w 975618"/>
              <a:gd name="connsiteY13" fmla="*/ 11150902 h 12192002"/>
              <a:gd name="connsiteX14" fmla="*/ 0 w 975618"/>
              <a:gd name="connsiteY14" fmla="*/ 6096003 h 12192002"/>
              <a:gd name="connsiteX15" fmla="*/ 347543 w 975618"/>
              <a:gd name="connsiteY15" fmla="*/ 1041104 h 12192002"/>
              <a:gd name="connsiteX16" fmla="*/ 394138 w 975618"/>
              <a:gd name="connsiteY16" fmla="*/ 822198 h 12192002"/>
              <a:gd name="connsiteX17" fmla="*/ 394138 w 975618"/>
              <a:gd name="connsiteY17" fmla="*/ 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5618" h="12192002">
                <a:moveTo>
                  <a:pt x="975618" y="0"/>
                </a:moveTo>
                <a:lnTo>
                  <a:pt x="975618" y="1"/>
                </a:lnTo>
                <a:lnTo>
                  <a:pt x="956441" y="1"/>
                </a:lnTo>
                <a:lnTo>
                  <a:pt x="956441" y="2"/>
                </a:lnTo>
                <a:lnTo>
                  <a:pt x="974295" y="2"/>
                </a:lnTo>
                <a:lnTo>
                  <a:pt x="974295" y="12192002"/>
                </a:lnTo>
                <a:lnTo>
                  <a:pt x="956439" y="12192002"/>
                </a:lnTo>
                <a:lnTo>
                  <a:pt x="788274" y="12192002"/>
                </a:lnTo>
                <a:lnTo>
                  <a:pt x="788273" y="12192002"/>
                </a:lnTo>
                <a:lnTo>
                  <a:pt x="788270" y="12192002"/>
                </a:lnTo>
                <a:lnTo>
                  <a:pt x="560203" y="12192002"/>
                </a:lnTo>
                <a:lnTo>
                  <a:pt x="394136" y="12192002"/>
                </a:lnTo>
                <a:lnTo>
                  <a:pt x="394136" y="11369808"/>
                </a:lnTo>
                <a:lnTo>
                  <a:pt x="347542" y="11150902"/>
                </a:lnTo>
                <a:cubicBezTo>
                  <a:pt x="137860" y="10055406"/>
                  <a:pt x="0" y="8200208"/>
                  <a:pt x="0" y="6096003"/>
                </a:cubicBezTo>
                <a:cubicBezTo>
                  <a:pt x="0" y="3991798"/>
                  <a:pt x="137861" y="2136600"/>
                  <a:pt x="347543" y="1041104"/>
                </a:cubicBezTo>
                <a:lnTo>
                  <a:pt x="394138" y="822198"/>
                </a:lnTo>
                <a:lnTo>
                  <a:pt x="39413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2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1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8695BD2-BE45-4E63-AADF-2CCC217255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" y="2423160"/>
            <a:ext cx="3640377" cy="4001135"/>
          </a:xfrm>
          <a:prstGeom prst="rect">
            <a:avLst/>
          </a:prstGeom>
        </p:spPr>
      </p:pic>
      <p:sp>
        <p:nvSpPr>
          <p:cNvPr id="55" name="Freeform 46">
            <a:extLst>
              <a:ext uri="{FF2B5EF4-FFF2-40B4-BE49-F238E27FC236}">
                <a16:creationId xmlns:a16="http://schemas.microsoft.com/office/drawing/2014/main" id="{3096CC3C-C183-40BD-976D-F1256529AB19}"/>
              </a:ext>
            </a:extLst>
          </p:cNvPr>
          <p:cNvSpPr>
            <a:spLocks noEditPoints="1"/>
          </p:cNvSpPr>
          <p:nvPr/>
        </p:nvSpPr>
        <p:spPr bwMode="auto">
          <a:xfrm>
            <a:off x="468189" y="1460510"/>
            <a:ext cx="1645782" cy="1442633"/>
          </a:xfrm>
          <a:custGeom>
            <a:avLst/>
            <a:gdLst>
              <a:gd name="T0" fmla="*/ 142 w 165"/>
              <a:gd name="T1" fmla="*/ 91 h 107"/>
              <a:gd name="T2" fmla="*/ 136 w 165"/>
              <a:gd name="T3" fmla="*/ 91 h 107"/>
              <a:gd name="T4" fmla="*/ 148 w 165"/>
              <a:gd name="T5" fmla="*/ 78 h 107"/>
              <a:gd name="T6" fmla="*/ 148 w 165"/>
              <a:gd name="T7" fmla="*/ 13 h 107"/>
              <a:gd name="T8" fmla="*/ 136 w 165"/>
              <a:gd name="T9" fmla="*/ 0 h 107"/>
              <a:gd name="T10" fmla="*/ 29 w 165"/>
              <a:gd name="T11" fmla="*/ 0 h 107"/>
              <a:gd name="T12" fmla="*/ 17 w 165"/>
              <a:gd name="T13" fmla="*/ 13 h 107"/>
              <a:gd name="T14" fmla="*/ 17 w 165"/>
              <a:gd name="T15" fmla="*/ 78 h 107"/>
              <a:gd name="T16" fmla="*/ 29 w 165"/>
              <a:gd name="T17" fmla="*/ 91 h 107"/>
              <a:gd name="T18" fmla="*/ 23 w 165"/>
              <a:gd name="T19" fmla="*/ 91 h 107"/>
              <a:gd name="T20" fmla="*/ 0 w 165"/>
              <a:gd name="T21" fmla="*/ 95 h 107"/>
              <a:gd name="T22" fmla="*/ 0 w 165"/>
              <a:gd name="T23" fmla="*/ 95 h 107"/>
              <a:gd name="T24" fmla="*/ 0 w 165"/>
              <a:gd name="T25" fmla="*/ 103 h 107"/>
              <a:gd name="T26" fmla="*/ 5 w 165"/>
              <a:gd name="T27" fmla="*/ 107 h 107"/>
              <a:gd name="T28" fmla="*/ 161 w 165"/>
              <a:gd name="T29" fmla="*/ 107 h 107"/>
              <a:gd name="T30" fmla="*/ 165 w 165"/>
              <a:gd name="T31" fmla="*/ 103 h 107"/>
              <a:gd name="T32" fmla="*/ 165 w 165"/>
              <a:gd name="T33" fmla="*/ 95 h 107"/>
              <a:gd name="T34" fmla="*/ 165 w 165"/>
              <a:gd name="T35" fmla="*/ 95 h 107"/>
              <a:gd name="T36" fmla="*/ 142 w 165"/>
              <a:gd name="T37" fmla="*/ 91 h 107"/>
              <a:gd name="T38" fmla="*/ 25 w 165"/>
              <a:gd name="T39" fmla="*/ 78 h 107"/>
              <a:gd name="T40" fmla="*/ 25 w 165"/>
              <a:gd name="T41" fmla="*/ 13 h 107"/>
              <a:gd name="T42" fmla="*/ 29 w 165"/>
              <a:gd name="T43" fmla="*/ 8 h 107"/>
              <a:gd name="T44" fmla="*/ 136 w 165"/>
              <a:gd name="T45" fmla="*/ 8 h 107"/>
              <a:gd name="T46" fmla="*/ 140 w 165"/>
              <a:gd name="T47" fmla="*/ 13 h 107"/>
              <a:gd name="T48" fmla="*/ 140 w 165"/>
              <a:gd name="T49" fmla="*/ 78 h 107"/>
              <a:gd name="T50" fmla="*/ 136 w 165"/>
              <a:gd name="T51" fmla="*/ 82 h 107"/>
              <a:gd name="T52" fmla="*/ 29 w 165"/>
              <a:gd name="T53" fmla="*/ 82 h 107"/>
              <a:gd name="T54" fmla="*/ 25 w 165"/>
              <a:gd name="T55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5" h="107">
                <a:moveTo>
                  <a:pt x="142" y="91"/>
                </a:moveTo>
                <a:cubicBezTo>
                  <a:pt x="136" y="91"/>
                  <a:pt x="136" y="91"/>
                  <a:pt x="136" y="91"/>
                </a:cubicBezTo>
                <a:cubicBezTo>
                  <a:pt x="143" y="91"/>
                  <a:pt x="148" y="85"/>
                  <a:pt x="148" y="78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3" y="0"/>
                  <a:pt x="13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2" y="0"/>
                  <a:pt x="17" y="6"/>
                  <a:pt x="17" y="13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5"/>
                  <a:pt x="22" y="91"/>
                  <a:pt x="29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2" y="107"/>
                  <a:pt x="5" y="107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3" y="107"/>
                  <a:pt x="165" y="105"/>
                  <a:pt x="165" y="103"/>
                </a:cubicBezTo>
                <a:cubicBezTo>
                  <a:pt x="165" y="95"/>
                  <a:pt x="165" y="95"/>
                  <a:pt x="165" y="95"/>
                </a:cubicBezTo>
                <a:cubicBezTo>
                  <a:pt x="165" y="95"/>
                  <a:pt x="165" y="95"/>
                  <a:pt x="165" y="95"/>
                </a:cubicBezTo>
                <a:lnTo>
                  <a:pt x="142" y="91"/>
                </a:lnTo>
                <a:close/>
                <a:moveTo>
                  <a:pt x="25" y="78"/>
                </a:moveTo>
                <a:cubicBezTo>
                  <a:pt x="25" y="13"/>
                  <a:pt x="25" y="13"/>
                  <a:pt x="25" y="13"/>
                </a:cubicBezTo>
                <a:cubicBezTo>
                  <a:pt x="25" y="10"/>
                  <a:pt x="27" y="8"/>
                  <a:pt x="29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8" y="8"/>
                  <a:pt x="140" y="10"/>
                  <a:pt x="140" y="13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81"/>
                  <a:pt x="138" y="82"/>
                  <a:pt x="136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2"/>
                  <a:pt x="25" y="81"/>
                  <a:pt x="25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reflection blurRad="787400" stA="50000" endA="300" endPos="5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6600" b="0" dirty="0">
              <a:gradFill>
                <a:gsLst>
                  <a:gs pos="0">
                    <a:srgbClr val="4472C4"/>
                  </a:gs>
                  <a:gs pos="2600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accent1">
                      <a:lumMod val="75000"/>
                    </a:schemeClr>
                  </a:gs>
                  <a:gs pos="100000">
                    <a:srgbClr val="4472C4"/>
                  </a:gs>
                </a:gsLst>
                <a:lin ang="16200000"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694A83F3-8886-4CA4-99EB-94B91B3F4FAE}"/>
              </a:ext>
            </a:extLst>
          </p:cNvPr>
          <p:cNvSpPr/>
          <p:nvPr/>
        </p:nvSpPr>
        <p:spPr>
          <a:xfrm>
            <a:off x="12161927" y="3213746"/>
            <a:ext cx="42674" cy="193584"/>
          </a:xfrm>
          <a:custGeom>
            <a:avLst/>
            <a:gdLst>
              <a:gd name="connsiteX0" fmla="*/ 42674 w 42674"/>
              <a:gd name="connsiteY0" fmla="*/ 0 h 193584"/>
              <a:gd name="connsiteX1" fmla="*/ 42611 w 42674"/>
              <a:gd name="connsiteY1" fmla="*/ 5945 h 193584"/>
              <a:gd name="connsiteX2" fmla="*/ 37535 w 42674"/>
              <a:gd name="connsiteY2" fmla="*/ 123824 h 193584"/>
              <a:gd name="connsiteX3" fmla="*/ 30073 w 42674"/>
              <a:gd name="connsiteY3" fmla="*/ 193584 h 193584"/>
              <a:gd name="connsiteX4" fmla="*/ 30073 w 42674"/>
              <a:gd name="connsiteY4" fmla="*/ 78094 h 193584"/>
              <a:gd name="connsiteX5" fmla="*/ 0 w 42674"/>
              <a:gd name="connsiteY5" fmla="*/ 78094 h 193584"/>
              <a:gd name="connsiteX6" fmla="*/ 42674 w 42674"/>
              <a:gd name="connsiteY6" fmla="*/ 0 h 19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74" h="193584">
                <a:moveTo>
                  <a:pt x="42674" y="0"/>
                </a:moveTo>
                <a:cubicBezTo>
                  <a:pt x="42674" y="1"/>
                  <a:pt x="42612" y="5944"/>
                  <a:pt x="42611" y="5945"/>
                </a:cubicBezTo>
                <a:cubicBezTo>
                  <a:pt x="42277" y="44534"/>
                  <a:pt x="40569" y="83849"/>
                  <a:pt x="37535" y="123824"/>
                </a:cubicBezTo>
                <a:lnTo>
                  <a:pt x="30073" y="193584"/>
                </a:lnTo>
                <a:lnTo>
                  <a:pt x="30073" y="78094"/>
                </a:lnTo>
                <a:lnTo>
                  <a:pt x="0" y="78094"/>
                </a:lnTo>
                <a:lnTo>
                  <a:pt x="4267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189782F8-457B-419D-9B14-DEE309ABE626}"/>
              </a:ext>
            </a:extLst>
          </p:cNvPr>
          <p:cNvSpPr/>
          <p:nvPr/>
        </p:nvSpPr>
        <p:spPr>
          <a:xfrm>
            <a:off x="2783012" y="727950"/>
            <a:ext cx="9421589" cy="6130050"/>
          </a:xfrm>
          <a:custGeom>
            <a:avLst/>
            <a:gdLst>
              <a:gd name="connsiteX0" fmla="*/ 6915360 w 6945433"/>
              <a:gd name="connsiteY0" fmla="*/ 0 h 3566160"/>
              <a:gd name="connsiteX1" fmla="*/ 6945433 w 6945433"/>
              <a:gd name="connsiteY1" fmla="*/ 0 h 3566160"/>
              <a:gd name="connsiteX2" fmla="*/ 6945433 w 6945433"/>
              <a:gd name="connsiteY2" fmla="*/ 115490 h 3566160"/>
              <a:gd name="connsiteX3" fmla="*/ 6945433 w 6945433"/>
              <a:gd name="connsiteY3" fmla="*/ 3566160 h 3566160"/>
              <a:gd name="connsiteX4" fmla="*/ 4597712 w 6945433"/>
              <a:gd name="connsiteY4" fmla="*/ 3566160 h 3566160"/>
              <a:gd name="connsiteX5" fmla="*/ 0 w 6945433"/>
              <a:gd name="connsiteY5" fmla="*/ 3566160 h 3566160"/>
              <a:gd name="connsiteX6" fmla="*/ 501799 w 6945433"/>
              <a:gd name="connsiteY6" fmla="*/ 3548033 h 3566160"/>
              <a:gd name="connsiteX7" fmla="*/ 3770948 w 6945433"/>
              <a:gd name="connsiteY7" fmla="*/ 2752177 h 3566160"/>
              <a:gd name="connsiteX8" fmla="*/ 6848236 w 6945433"/>
              <a:gd name="connsiteY8" fmla="*/ 12284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5433" h="3566160">
                <a:moveTo>
                  <a:pt x="6915360" y="0"/>
                </a:moveTo>
                <a:lnTo>
                  <a:pt x="6945433" y="0"/>
                </a:lnTo>
                <a:lnTo>
                  <a:pt x="6945433" y="115490"/>
                </a:lnTo>
                <a:lnTo>
                  <a:pt x="6945433" y="3566160"/>
                </a:lnTo>
                <a:lnTo>
                  <a:pt x="4597712" y="3566160"/>
                </a:lnTo>
                <a:lnTo>
                  <a:pt x="0" y="3566160"/>
                </a:lnTo>
                <a:lnTo>
                  <a:pt x="501799" y="3548033"/>
                </a:lnTo>
                <a:cubicBezTo>
                  <a:pt x="1544136" y="3492916"/>
                  <a:pt x="2683687" y="3314707"/>
                  <a:pt x="3770948" y="2752177"/>
                </a:cubicBezTo>
                <a:cubicBezTo>
                  <a:pt x="5130025" y="2049014"/>
                  <a:pt x="6262345" y="1122814"/>
                  <a:pt x="6848236" y="122840"/>
                </a:cubicBezTo>
                <a:close/>
              </a:path>
            </a:pathLst>
          </a:custGeom>
          <a:ln>
            <a:noFill/>
          </a:ln>
          <a:effectLst>
            <a:outerShdw blurRad="304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文本占位符 92">
            <a:extLst>
              <a:ext uri="{FF2B5EF4-FFF2-40B4-BE49-F238E27FC236}">
                <a16:creationId xmlns:a16="http://schemas.microsoft.com/office/drawing/2014/main" id="{0899BDA4-A41A-41E2-BA38-8FF0A718B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406775"/>
            <a:ext cx="6391275" cy="777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9" name="文本占位符 98">
            <a:extLst>
              <a:ext uri="{FF2B5EF4-FFF2-40B4-BE49-F238E27FC236}">
                <a16:creationId xmlns:a16="http://schemas.microsoft.com/office/drawing/2014/main" id="{DB3A318E-9D1C-4929-857C-2495FAD795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900" y="1577975"/>
            <a:ext cx="1127125" cy="102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6600" b="0" kern="1200" dirty="0">
                <a:gradFill>
                  <a:gsLst>
                    <a:gs pos="0">
                      <a:srgbClr val="4472C4"/>
                    </a:gs>
                    <a:gs pos="2600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accent1">
                        <a:lumMod val="75000"/>
                      </a:schemeClr>
                    </a:gs>
                    <a:gs pos="100000">
                      <a:srgbClr val="4472C4"/>
                    </a:gs>
                  </a:gsLst>
                  <a:lin ang="16200000"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en-US" altLang="zh-CN" sz="6600" b="0" kern="1200" dirty="0">
                <a:gradFill>
                  <a:gsLst>
                    <a:gs pos="0">
                      <a:srgbClr val="4472C4"/>
                    </a:gs>
                    <a:gs pos="2600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accent1">
                        <a:lumMod val="75000"/>
                      </a:schemeClr>
                    </a:gs>
                    <a:gs pos="100000">
                      <a:srgbClr val="4472C4"/>
                    </a:gs>
                  </a:gsLst>
                  <a:lin ang="16200000"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01</a:t>
            </a:r>
            <a:endParaRPr lang="zh-CN" altLang="en-US" dirty="0"/>
          </a:p>
        </p:txBody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BF4AAFDC-D074-43F9-9A86-E897D8AB47BE}"/>
              </a:ext>
            </a:extLst>
          </p:cNvPr>
          <p:cNvSpPr>
            <a:spLocks noEditPoints="1"/>
          </p:cNvSpPr>
          <p:nvPr/>
        </p:nvSpPr>
        <p:spPr bwMode="auto">
          <a:xfrm>
            <a:off x="468189" y="1460510"/>
            <a:ext cx="1645782" cy="1442633"/>
          </a:xfrm>
          <a:custGeom>
            <a:avLst/>
            <a:gdLst>
              <a:gd name="T0" fmla="*/ 142 w 165"/>
              <a:gd name="T1" fmla="*/ 91 h 107"/>
              <a:gd name="T2" fmla="*/ 136 w 165"/>
              <a:gd name="T3" fmla="*/ 91 h 107"/>
              <a:gd name="T4" fmla="*/ 148 w 165"/>
              <a:gd name="T5" fmla="*/ 78 h 107"/>
              <a:gd name="T6" fmla="*/ 148 w 165"/>
              <a:gd name="T7" fmla="*/ 13 h 107"/>
              <a:gd name="T8" fmla="*/ 136 w 165"/>
              <a:gd name="T9" fmla="*/ 0 h 107"/>
              <a:gd name="T10" fmla="*/ 29 w 165"/>
              <a:gd name="T11" fmla="*/ 0 h 107"/>
              <a:gd name="T12" fmla="*/ 17 w 165"/>
              <a:gd name="T13" fmla="*/ 13 h 107"/>
              <a:gd name="T14" fmla="*/ 17 w 165"/>
              <a:gd name="T15" fmla="*/ 78 h 107"/>
              <a:gd name="T16" fmla="*/ 29 w 165"/>
              <a:gd name="T17" fmla="*/ 91 h 107"/>
              <a:gd name="T18" fmla="*/ 23 w 165"/>
              <a:gd name="T19" fmla="*/ 91 h 107"/>
              <a:gd name="T20" fmla="*/ 0 w 165"/>
              <a:gd name="T21" fmla="*/ 95 h 107"/>
              <a:gd name="T22" fmla="*/ 0 w 165"/>
              <a:gd name="T23" fmla="*/ 95 h 107"/>
              <a:gd name="T24" fmla="*/ 0 w 165"/>
              <a:gd name="T25" fmla="*/ 103 h 107"/>
              <a:gd name="T26" fmla="*/ 5 w 165"/>
              <a:gd name="T27" fmla="*/ 107 h 107"/>
              <a:gd name="T28" fmla="*/ 161 w 165"/>
              <a:gd name="T29" fmla="*/ 107 h 107"/>
              <a:gd name="T30" fmla="*/ 165 w 165"/>
              <a:gd name="T31" fmla="*/ 103 h 107"/>
              <a:gd name="T32" fmla="*/ 165 w 165"/>
              <a:gd name="T33" fmla="*/ 95 h 107"/>
              <a:gd name="T34" fmla="*/ 165 w 165"/>
              <a:gd name="T35" fmla="*/ 95 h 107"/>
              <a:gd name="T36" fmla="*/ 142 w 165"/>
              <a:gd name="T37" fmla="*/ 91 h 107"/>
              <a:gd name="T38" fmla="*/ 25 w 165"/>
              <a:gd name="T39" fmla="*/ 78 h 107"/>
              <a:gd name="T40" fmla="*/ 25 w 165"/>
              <a:gd name="T41" fmla="*/ 13 h 107"/>
              <a:gd name="T42" fmla="*/ 29 w 165"/>
              <a:gd name="T43" fmla="*/ 8 h 107"/>
              <a:gd name="T44" fmla="*/ 136 w 165"/>
              <a:gd name="T45" fmla="*/ 8 h 107"/>
              <a:gd name="T46" fmla="*/ 140 w 165"/>
              <a:gd name="T47" fmla="*/ 13 h 107"/>
              <a:gd name="T48" fmla="*/ 140 w 165"/>
              <a:gd name="T49" fmla="*/ 78 h 107"/>
              <a:gd name="T50" fmla="*/ 136 w 165"/>
              <a:gd name="T51" fmla="*/ 82 h 107"/>
              <a:gd name="T52" fmla="*/ 29 w 165"/>
              <a:gd name="T53" fmla="*/ 82 h 107"/>
              <a:gd name="T54" fmla="*/ 25 w 165"/>
              <a:gd name="T55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5" h="107">
                <a:moveTo>
                  <a:pt x="142" y="91"/>
                </a:moveTo>
                <a:cubicBezTo>
                  <a:pt x="136" y="91"/>
                  <a:pt x="136" y="91"/>
                  <a:pt x="136" y="91"/>
                </a:cubicBezTo>
                <a:cubicBezTo>
                  <a:pt x="143" y="91"/>
                  <a:pt x="148" y="85"/>
                  <a:pt x="148" y="78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3" y="0"/>
                  <a:pt x="13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2" y="0"/>
                  <a:pt x="17" y="6"/>
                  <a:pt x="17" y="13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5"/>
                  <a:pt x="22" y="91"/>
                  <a:pt x="29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2" y="107"/>
                  <a:pt x="5" y="107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3" y="107"/>
                  <a:pt x="165" y="105"/>
                  <a:pt x="165" y="103"/>
                </a:cubicBezTo>
                <a:cubicBezTo>
                  <a:pt x="165" y="95"/>
                  <a:pt x="165" y="95"/>
                  <a:pt x="165" y="95"/>
                </a:cubicBezTo>
                <a:cubicBezTo>
                  <a:pt x="165" y="95"/>
                  <a:pt x="165" y="95"/>
                  <a:pt x="165" y="95"/>
                </a:cubicBezTo>
                <a:lnTo>
                  <a:pt x="142" y="91"/>
                </a:lnTo>
                <a:close/>
                <a:moveTo>
                  <a:pt x="25" y="78"/>
                </a:moveTo>
                <a:cubicBezTo>
                  <a:pt x="25" y="13"/>
                  <a:pt x="25" y="13"/>
                  <a:pt x="25" y="13"/>
                </a:cubicBezTo>
                <a:cubicBezTo>
                  <a:pt x="25" y="10"/>
                  <a:pt x="27" y="8"/>
                  <a:pt x="29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8" y="8"/>
                  <a:pt x="140" y="10"/>
                  <a:pt x="140" y="13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81"/>
                  <a:pt x="138" y="82"/>
                  <a:pt x="136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2"/>
                  <a:pt x="25" y="81"/>
                  <a:pt x="25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reflection blurRad="787400" stA="50000" endA="300" endPos="5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6600" b="0" dirty="0">
              <a:gradFill>
                <a:gsLst>
                  <a:gs pos="0">
                    <a:srgbClr val="4472C4"/>
                  </a:gs>
                  <a:gs pos="2600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accent1">
                      <a:lumMod val="75000"/>
                    </a:schemeClr>
                  </a:gs>
                  <a:gs pos="100000">
                    <a:srgbClr val="4472C4"/>
                  </a:gs>
                </a:gsLst>
                <a:lin ang="16200000"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1170EDB-762A-4B2B-8F12-C983190A8A75}"/>
              </a:ext>
            </a:extLst>
          </p:cNvPr>
          <p:cNvSpPr/>
          <p:nvPr/>
        </p:nvSpPr>
        <p:spPr>
          <a:xfrm>
            <a:off x="12161927" y="3213746"/>
            <a:ext cx="42674" cy="193584"/>
          </a:xfrm>
          <a:custGeom>
            <a:avLst/>
            <a:gdLst>
              <a:gd name="connsiteX0" fmla="*/ 42674 w 42674"/>
              <a:gd name="connsiteY0" fmla="*/ 0 h 193584"/>
              <a:gd name="connsiteX1" fmla="*/ 42611 w 42674"/>
              <a:gd name="connsiteY1" fmla="*/ 5945 h 193584"/>
              <a:gd name="connsiteX2" fmla="*/ 37535 w 42674"/>
              <a:gd name="connsiteY2" fmla="*/ 123824 h 193584"/>
              <a:gd name="connsiteX3" fmla="*/ 30073 w 42674"/>
              <a:gd name="connsiteY3" fmla="*/ 193584 h 193584"/>
              <a:gd name="connsiteX4" fmla="*/ 30073 w 42674"/>
              <a:gd name="connsiteY4" fmla="*/ 78094 h 193584"/>
              <a:gd name="connsiteX5" fmla="*/ 0 w 42674"/>
              <a:gd name="connsiteY5" fmla="*/ 78094 h 193584"/>
              <a:gd name="connsiteX6" fmla="*/ 42674 w 42674"/>
              <a:gd name="connsiteY6" fmla="*/ 0 h 19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74" h="193584">
                <a:moveTo>
                  <a:pt x="42674" y="0"/>
                </a:moveTo>
                <a:cubicBezTo>
                  <a:pt x="42674" y="1"/>
                  <a:pt x="42612" y="5944"/>
                  <a:pt x="42611" y="5945"/>
                </a:cubicBezTo>
                <a:cubicBezTo>
                  <a:pt x="42277" y="44534"/>
                  <a:pt x="40569" y="83849"/>
                  <a:pt x="37535" y="123824"/>
                </a:cubicBezTo>
                <a:lnTo>
                  <a:pt x="30073" y="193584"/>
                </a:lnTo>
                <a:lnTo>
                  <a:pt x="30073" y="78094"/>
                </a:lnTo>
                <a:lnTo>
                  <a:pt x="0" y="78094"/>
                </a:lnTo>
                <a:lnTo>
                  <a:pt x="4267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206FFC0-D4BF-4819-B363-9C8656AF7C6D}"/>
              </a:ext>
            </a:extLst>
          </p:cNvPr>
          <p:cNvSpPr/>
          <p:nvPr/>
        </p:nvSpPr>
        <p:spPr>
          <a:xfrm>
            <a:off x="2783012" y="727950"/>
            <a:ext cx="9421589" cy="6130050"/>
          </a:xfrm>
          <a:custGeom>
            <a:avLst/>
            <a:gdLst>
              <a:gd name="connsiteX0" fmla="*/ 6915360 w 6945433"/>
              <a:gd name="connsiteY0" fmla="*/ 0 h 3566160"/>
              <a:gd name="connsiteX1" fmla="*/ 6945433 w 6945433"/>
              <a:gd name="connsiteY1" fmla="*/ 0 h 3566160"/>
              <a:gd name="connsiteX2" fmla="*/ 6945433 w 6945433"/>
              <a:gd name="connsiteY2" fmla="*/ 115490 h 3566160"/>
              <a:gd name="connsiteX3" fmla="*/ 6945433 w 6945433"/>
              <a:gd name="connsiteY3" fmla="*/ 3566160 h 3566160"/>
              <a:gd name="connsiteX4" fmla="*/ 4597712 w 6945433"/>
              <a:gd name="connsiteY4" fmla="*/ 3566160 h 3566160"/>
              <a:gd name="connsiteX5" fmla="*/ 0 w 6945433"/>
              <a:gd name="connsiteY5" fmla="*/ 3566160 h 3566160"/>
              <a:gd name="connsiteX6" fmla="*/ 501799 w 6945433"/>
              <a:gd name="connsiteY6" fmla="*/ 3548033 h 3566160"/>
              <a:gd name="connsiteX7" fmla="*/ 3770948 w 6945433"/>
              <a:gd name="connsiteY7" fmla="*/ 2752177 h 3566160"/>
              <a:gd name="connsiteX8" fmla="*/ 6848236 w 6945433"/>
              <a:gd name="connsiteY8" fmla="*/ 12284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5433" h="3566160">
                <a:moveTo>
                  <a:pt x="6915360" y="0"/>
                </a:moveTo>
                <a:lnTo>
                  <a:pt x="6945433" y="0"/>
                </a:lnTo>
                <a:lnTo>
                  <a:pt x="6945433" y="115490"/>
                </a:lnTo>
                <a:lnTo>
                  <a:pt x="6945433" y="3566160"/>
                </a:lnTo>
                <a:lnTo>
                  <a:pt x="4597712" y="3566160"/>
                </a:lnTo>
                <a:lnTo>
                  <a:pt x="0" y="3566160"/>
                </a:lnTo>
                <a:lnTo>
                  <a:pt x="501799" y="3548033"/>
                </a:lnTo>
                <a:cubicBezTo>
                  <a:pt x="1544136" y="3492916"/>
                  <a:pt x="2683687" y="3314707"/>
                  <a:pt x="3770948" y="2752177"/>
                </a:cubicBezTo>
                <a:cubicBezTo>
                  <a:pt x="5130025" y="2049014"/>
                  <a:pt x="6262345" y="1122814"/>
                  <a:pt x="6848236" y="122840"/>
                </a:cubicBezTo>
                <a:close/>
              </a:path>
            </a:pathLst>
          </a:custGeom>
          <a:ln>
            <a:noFill/>
          </a:ln>
          <a:effectLst>
            <a:outerShdw blurRad="304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F190CE17-6A37-4820-9056-AE6148B78AD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8189" y="1460510"/>
            <a:ext cx="1645782" cy="1442633"/>
          </a:xfrm>
          <a:custGeom>
            <a:avLst/>
            <a:gdLst>
              <a:gd name="T0" fmla="*/ 142 w 165"/>
              <a:gd name="T1" fmla="*/ 91 h 107"/>
              <a:gd name="T2" fmla="*/ 136 w 165"/>
              <a:gd name="T3" fmla="*/ 91 h 107"/>
              <a:gd name="T4" fmla="*/ 148 w 165"/>
              <a:gd name="T5" fmla="*/ 78 h 107"/>
              <a:gd name="T6" fmla="*/ 148 w 165"/>
              <a:gd name="T7" fmla="*/ 13 h 107"/>
              <a:gd name="T8" fmla="*/ 136 w 165"/>
              <a:gd name="T9" fmla="*/ 0 h 107"/>
              <a:gd name="T10" fmla="*/ 29 w 165"/>
              <a:gd name="T11" fmla="*/ 0 h 107"/>
              <a:gd name="T12" fmla="*/ 17 w 165"/>
              <a:gd name="T13" fmla="*/ 13 h 107"/>
              <a:gd name="T14" fmla="*/ 17 w 165"/>
              <a:gd name="T15" fmla="*/ 78 h 107"/>
              <a:gd name="T16" fmla="*/ 29 w 165"/>
              <a:gd name="T17" fmla="*/ 91 h 107"/>
              <a:gd name="T18" fmla="*/ 23 w 165"/>
              <a:gd name="T19" fmla="*/ 91 h 107"/>
              <a:gd name="T20" fmla="*/ 0 w 165"/>
              <a:gd name="T21" fmla="*/ 95 h 107"/>
              <a:gd name="T22" fmla="*/ 0 w 165"/>
              <a:gd name="T23" fmla="*/ 95 h 107"/>
              <a:gd name="T24" fmla="*/ 0 w 165"/>
              <a:gd name="T25" fmla="*/ 103 h 107"/>
              <a:gd name="T26" fmla="*/ 5 w 165"/>
              <a:gd name="T27" fmla="*/ 107 h 107"/>
              <a:gd name="T28" fmla="*/ 161 w 165"/>
              <a:gd name="T29" fmla="*/ 107 h 107"/>
              <a:gd name="T30" fmla="*/ 165 w 165"/>
              <a:gd name="T31" fmla="*/ 103 h 107"/>
              <a:gd name="T32" fmla="*/ 165 w 165"/>
              <a:gd name="T33" fmla="*/ 95 h 107"/>
              <a:gd name="T34" fmla="*/ 165 w 165"/>
              <a:gd name="T35" fmla="*/ 95 h 107"/>
              <a:gd name="T36" fmla="*/ 142 w 165"/>
              <a:gd name="T37" fmla="*/ 91 h 107"/>
              <a:gd name="T38" fmla="*/ 25 w 165"/>
              <a:gd name="T39" fmla="*/ 78 h 107"/>
              <a:gd name="T40" fmla="*/ 25 w 165"/>
              <a:gd name="T41" fmla="*/ 13 h 107"/>
              <a:gd name="T42" fmla="*/ 29 w 165"/>
              <a:gd name="T43" fmla="*/ 8 h 107"/>
              <a:gd name="T44" fmla="*/ 136 w 165"/>
              <a:gd name="T45" fmla="*/ 8 h 107"/>
              <a:gd name="T46" fmla="*/ 140 w 165"/>
              <a:gd name="T47" fmla="*/ 13 h 107"/>
              <a:gd name="T48" fmla="*/ 140 w 165"/>
              <a:gd name="T49" fmla="*/ 78 h 107"/>
              <a:gd name="T50" fmla="*/ 136 w 165"/>
              <a:gd name="T51" fmla="*/ 82 h 107"/>
              <a:gd name="T52" fmla="*/ 29 w 165"/>
              <a:gd name="T53" fmla="*/ 82 h 107"/>
              <a:gd name="T54" fmla="*/ 25 w 165"/>
              <a:gd name="T55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5" h="107">
                <a:moveTo>
                  <a:pt x="142" y="91"/>
                </a:moveTo>
                <a:cubicBezTo>
                  <a:pt x="136" y="91"/>
                  <a:pt x="136" y="91"/>
                  <a:pt x="136" y="91"/>
                </a:cubicBezTo>
                <a:cubicBezTo>
                  <a:pt x="143" y="91"/>
                  <a:pt x="148" y="85"/>
                  <a:pt x="148" y="78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3" y="0"/>
                  <a:pt x="13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2" y="0"/>
                  <a:pt x="17" y="6"/>
                  <a:pt x="17" y="13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5"/>
                  <a:pt x="22" y="91"/>
                  <a:pt x="29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2" y="107"/>
                  <a:pt x="5" y="107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3" y="107"/>
                  <a:pt x="165" y="105"/>
                  <a:pt x="165" y="103"/>
                </a:cubicBezTo>
                <a:cubicBezTo>
                  <a:pt x="165" y="95"/>
                  <a:pt x="165" y="95"/>
                  <a:pt x="165" y="95"/>
                </a:cubicBezTo>
                <a:cubicBezTo>
                  <a:pt x="165" y="95"/>
                  <a:pt x="165" y="95"/>
                  <a:pt x="165" y="95"/>
                </a:cubicBezTo>
                <a:lnTo>
                  <a:pt x="142" y="91"/>
                </a:lnTo>
                <a:close/>
                <a:moveTo>
                  <a:pt x="25" y="78"/>
                </a:moveTo>
                <a:cubicBezTo>
                  <a:pt x="25" y="13"/>
                  <a:pt x="25" y="13"/>
                  <a:pt x="25" y="13"/>
                </a:cubicBezTo>
                <a:cubicBezTo>
                  <a:pt x="25" y="10"/>
                  <a:pt x="27" y="8"/>
                  <a:pt x="29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8" y="8"/>
                  <a:pt x="140" y="10"/>
                  <a:pt x="140" y="13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81"/>
                  <a:pt x="138" y="82"/>
                  <a:pt x="136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2"/>
                  <a:pt x="25" y="81"/>
                  <a:pt x="25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reflection blurRad="787400" stA="50000" endA="300" endPos="5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6600" b="0" dirty="0">
              <a:gradFill>
                <a:gsLst>
                  <a:gs pos="0">
                    <a:srgbClr val="4472C4"/>
                  </a:gs>
                  <a:gs pos="2600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accent1">
                      <a:lumMod val="75000"/>
                    </a:schemeClr>
                  </a:gs>
                  <a:gs pos="100000">
                    <a:srgbClr val="4472C4"/>
                  </a:gs>
                </a:gsLst>
                <a:lin ang="16200000"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AF99682-097B-466B-98F7-A1DDC23575EB}"/>
              </a:ext>
            </a:extLst>
          </p:cNvPr>
          <p:cNvSpPr/>
          <p:nvPr userDrawn="1"/>
        </p:nvSpPr>
        <p:spPr>
          <a:xfrm>
            <a:off x="12161927" y="3213746"/>
            <a:ext cx="42674" cy="193584"/>
          </a:xfrm>
          <a:custGeom>
            <a:avLst/>
            <a:gdLst>
              <a:gd name="connsiteX0" fmla="*/ 42674 w 42674"/>
              <a:gd name="connsiteY0" fmla="*/ 0 h 193584"/>
              <a:gd name="connsiteX1" fmla="*/ 42611 w 42674"/>
              <a:gd name="connsiteY1" fmla="*/ 5945 h 193584"/>
              <a:gd name="connsiteX2" fmla="*/ 37535 w 42674"/>
              <a:gd name="connsiteY2" fmla="*/ 123824 h 193584"/>
              <a:gd name="connsiteX3" fmla="*/ 30073 w 42674"/>
              <a:gd name="connsiteY3" fmla="*/ 193584 h 193584"/>
              <a:gd name="connsiteX4" fmla="*/ 30073 w 42674"/>
              <a:gd name="connsiteY4" fmla="*/ 78094 h 193584"/>
              <a:gd name="connsiteX5" fmla="*/ 0 w 42674"/>
              <a:gd name="connsiteY5" fmla="*/ 78094 h 193584"/>
              <a:gd name="connsiteX6" fmla="*/ 42674 w 42674"/>
              <a:gd name="connsiteY6" fmla="*/ 0 h 19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74" h="193584">
                <a:moveTo>
                  <a:pt x="42674" y="0"/>
                </a:moveTo>
                <a:cubicBezTo>
                  <a:pt x="42674" y="1"/>
                  <a:pt x="42612" y="5944"/>
                  <a:pt x="42611" y="5945"/>
                </a:cubicBezTo>
                <a:cubicBezTo>
                  <a:pt x="42277" y="44534"/>
                  <a:pt x="40569" y="83849"/>
                  <a:pt x="37535" y="123824"/>
                </a:cubicBezTo>
                <a:lnTo>
                  <a:pt x="30073" y="193584"/>
                </a:lnTo>
                <a:lnTo>
                  <a:pt x="30073" y="78094"/>
                </a:lnTo>
                <a:lnTo>
                  <a:pt x="0" y="78094"/>
                </a:lnTo>
                <a:lnTo>
                  <a:pt x="4267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7F393B5-D89D-455F-A1FE-42695C5D4A57}"/>
              </a:ext>
            </a:extLst>
          </p:cNvPr>
          <p:cNvSpPr/>
          <p:nvPr userDrawn="1"/>
        </p:nvSpPr>
        <p:spPr>
          <a:xfrm>
            <a:off x="2783012" y="727950"/>
            <a:ext cx="9421589" cy="6130050"/>
          </a:xfrm>
          <a:custGeom>
            <a:avLst/>
            <a:gdLst>
              <a:gd name="connsiteX0" fmla="*/ 6915360 w 6945433"/>
              <a:gd name="connsiteY0" fmla="*/ 0 h 3566160"/>
              <a:gd name="connsiteX1" fmla="*/ 6945433 w 6945433"/>
              <a:gd name="connsiteY1" fmla="*/ 0 h 3566160"/>
              <a:gd name="connsiteX2" fmla="*/ 6945433 w 6945433"/>
              <a:gd name="connsiteY2" fmla="*/ 115490 h 3566160"/>
              <a:gd name="connsiteX3" fmla="*/ 6945433 w 6945433"/>
              <a:gd name="connsiteY3" fmla="*/ 3566160 h 3566160"/>
              <a:gd name="connsiteX4" fmla="*/ 4597712 w 6945433"/>
              <a:gd name="connsiteY4" fmla="*/ 3566160 h 3566160"/>
              <a:gd name="connsiteX5" fmla="*/ 0 w 6945433"/>
              <a:gd name="connsiteY5" fmla="*/ 3566160 h 3566160"/>
              <a:gd name="connsiteX6" fmla="*/ 501799 w 6945433"/>
              <a:gd name="connsiteY6" fmla="*/ 3548033 h 3566160"/>
              <a:gd name="connsiteX7" fmla="*/ 3770948 w 6945433"/>
              <a:gd name="connsiteY7" fmla="*/ 2752177 h 3566160"/>
              <a:gd name="connsiteX8" fmla="*/ 6848236 w 6945433"/>
              <a:gd name="connsiteY8" fmla="*/ 12284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5433" h="3566160">
                <a:moveTo>
                  <a:pt x="6915360" y="0"/>
                </a:moveTo>
                <a:lnTo>
                  <a:pt x="6945433" y="0"/>
                </a:lnTo>
                <a:lnTo>
                  <a:pt x="6945433" y="115490"/>
                </a:lnTo>
                <a:lnTo>
                  <a:pt x="6945433" y="3566160"/>
                </a:lnTo>
                <a:lnTo>
                  <a:pt x="4597712" y="3566160"/>
                </a:lnTo>
                <a:lnTo>
                  <a:pt x="0" y="3566160"/>
                </a:lnTo>
                <a:lnTo>
                  <a:pt x="501799" y="3548033"/>
                </a:lnTo>
                <a:cubicBezTo>
                  <a:pt x="1544136" y="3492916"/>
                  <a:pt x="2683687" y="3314707"/>
                  <a:pt x="3770948" y="2752177"/>
                </a:cubicBezTo>
                <a:cubicBezTo>
                  <a:pt x="5130025" y="2049014"/>
                  <a:pt x="6262345" y="1122814"/>
                  <a:pt x="6848236" y="122840"/>
                </a:cubicBezTo>
                <a:close/>
              </a:path>
            </a:pathLst>
          </a:custGeom>
          <a:ln>
            <a:noFill/>
          </a:ln>
          <a:effectLst>
            <a:outerShdw blurRad="304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占位符 92">
            <a:extLst>
              <a:ext uri="{FF2B5EF4-FFF2-40B4-BE49-F238E27FC236}">
                <a16:creationId xmlns:a16="http://schemas.microsoft.com/office/drawing/2014/main" id="{CC114B2B-F2AB-4F09-9447-A78031E91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189" y="4209415"/>
            <a:ext cx="6391275" cy="777875"/>
          </a:xfrm>
          <a:prstGeom prst="rect">
            <a:avLst/>
          </a:prstGeom>
        </p:spPr>
        <p:txBody>
          <a:bodyPr/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0" kern="1200" dirty="0">
                <a:solidFill>
                  <a:schemeClr val="accent1"/>
                </a:solidFill>
                <a:latin typeface="+mj-lt"/>
                <a:ea typeface="幼圆" panose="02010509060101010101" pitchFamily="49" charset="-122"/>
                <a:cs typeface="+mj-cs"/>
              </a:defRPr>
            </a:lvl1pPr>
          </a:lstStyle>
          <a:p>
            <a:pPr lvl="0"/>
            <a:r>
              <a:rPr lang="en-US" altLang="zh-CN" dirty="0"/>
              <a:t>TYPE HERE TO EDIT</a:t>
            </a:r>
            <a:endParaRPr lang="zh-CN" altLang="en-US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9E60127-1D78-4292-8880-B3196E47A1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76858" y="1577974"/>
            <a:ext cx="8115142" cy="5280025"/>
          </a:xfrm>
          <a:custGeom>
            <a:avLst/>
            <a:gdLst>
              <a:gd name="connsiteX0" fmla="*/ 9380795 w 9421589"/>
              <a:gd name="connsiteY0" fmla="*/ 0 h 6130050"/>
              <a:gd name="connsiteX1" fmla="*/ 9421589 w 9421589"/>
              <a:gd name="connsiteY1" fmla="*/ 0 h 6130050"/>
              <a:gd name="connsiteX2" fmla="*/ 9421589 w 9421589"/>
              <a:gd name="connsiteY2" fmla="*/ 198522 h 6130050"/>
              <a:gd name="connsiteX3" fmla="*/ 9421589 w 9421589"/>
              <a:gd name="connsiteY3" fmla="*/ 6130050 h 6130050"/>
              <a:gd name="connsiteX4" fmla="*/ 6236869 w 9421589"/>
              <a:gd name="connsiteY4" fmla="*/ 6130050 h 6130050"/>
              <a:gd name="connsiteX5" fmla="*/ 0 w 9421589"/>
              <a:gd name="connsiteY5" fmla="*/ 6130050 h 6130050"/>
              <a:gd name="connsiteX6" fmla="*/ 680698 w 9421589"/>
              <a:gd name="connsiteY6" fmla="*/ 6098891 h 6130050"/>
              <a:gd name="connsiteX7" fmla="*/ 5115350 w 9421589"/>
              <a:gd name="connsiteY7" fmla="*/ 4730854 h 6130050"/>
              <a:gd name="connsiteX8" fmla="*/ 9289740 w 9421589"/>
              <a:gd name="connsiteY8" fmla="*/ 211156 h 613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1589" h="6130050">
                <a:moveTo>
                  <a:pt x="9380795" y="0"/>
                </a:moveTo>
                <a:lnTo>
                  <a:pt x="9421589" y="0"/>
                </a:lnTo>
                <a:lnTo>
                  <a:pt x="9421589" y="198522"/>
                </a:lnTo>
                <a:lnTo>
                  <a:pt x="9421589" y="6130050"/>
                </a:lnTo>
                <a:lnTo>
                  <a:pt x="6236869" y="6130050"/>
                </a:lnTo>
                <a:lnTo>
                  <a:pt x="0" y="6130050"/>
                </a:lnTo>
                <a:lnTo>
                  <a:pt x="680698" y="6098891"/>
                </a:lnTo>
                <a:cubicBezTo>
                  <a:pt x="2094645" y="6004147"/>
                  <a:pt x="3640463" y="5697815"/>
                  <a:pt x="5115350" y="4730854"/>
                </a:cubicBezTo>
                <a:cubicBezTo>
                  <a:pt x="6958959" y="3522152"/>
                  <a:pt x="8494969" y="1930061"/>
                  <a:pt x="9289740" y="211156"/>
                </a:cubicBezTo>
                <a:close/>
              </a:path>
            </a:pathLst>
          </a:custGeom>
        </p:spPr>
        <p:txBody>
          <a:bodyPr wrap="square" anchor="b" anchorCtr="0">
            <a:noAutofit/>
          </a:bodyPr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47245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106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递进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7" name="圆角矩形 21">
            <a:extLst>
              <a:ext uri="{FF2B5EF4-FFF2-40B4-BE49-F238E27FC236}">
                <a16:creationId xmlns:a16="http://schemas.microsoft.com/office/drawing/2014/main" id="{063ABEC1-2CFA-41B8-9ED9-8368188FB88E}"/>
              </a:ext>
            </a:extLst>
          </p:cNvPr>
          <p:cNvSpPr/>
          <p:nvPr userDrawn="1"/>
        </p:nvSpPr>
        <p:spPr>
          <a:xfrm>
            <a:off x="1066223" y="3126734"/>
            <a:ext cx="10093611" cy="968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椭圆 4">
            <a:extLst>
              <a:ext uri="{FF2B5EF4-FFF2-40B4-BE49-F238E27FC236}">
                <a16:creationId xmlns:a16="http://schemas.microsoft.com/office/drawing/2014/main" id="{A30ADC3A-1255-44DE-93AC-928A01281F53}"/>
              </a:ext>
            </a:extLst>
          </p:cNvPr>
          <p:cNvGrpSpPr/>
          <p:nvPr userDrawn="1"/>
        </p:nvGrpSpPr>
        <p:grpSpPr>
          <a:xfrm>
            <a:off x="1166138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79" name="圆形">
              <a:extLst>
                <a:ext uri="{FF2B5EF4-FFF2-40B4-BE49-F238E27FC236}">
                  <a16:creationId xmlns:a16="http://schemas.microsoft.com/office/drawing/2014/main" id="{EFE4F492-F4BE-4203-8916-59FD1FC14E44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0" name="1">
              <a:extLst>
                <a:ext uri="{FF2B5EF4-FFF2-40B4-BE49-F238E27FC236}">
                  <a16:creationId xmlns:a16="http://schemas.microsoft.com/office/drawing/2014/main" id="{25794C5A-40D1-4E77-90BA-F4FF9B064F79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81" name="椭圆 35">
            <a:extLst>
              <a:ext uri="{FF2B5EF4-FFF2-40B4-BE49-F238E27FC236}">
                <a16:creationId xmlns:a16="http://schemas.microsoft.com/office/drawing/2014/main" id="{D694905B-B235-4E21-B257-CE5835840259}"/>
              </a:ext>
            </a:extLst>
          </p:cNvPr>
          <p:cNvGrpSpPr/>
          <p:nvPr userDrawn="1"/>
        </p:nvGrpSpPr>
        <p:grpSpPr>
          <a:xfrm>
            <a:off x="10330580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82" name="圆形">
              <a:extLst>
                <a:ext uri="{FF2B5EF4-FFF2-40B4-BE49-F238E27FC236}">
                  <a16:creationId xmlns:a16="http://schemas.microsoft.com/office/drawing/2014/main" id="{7A24C134-5313-4C80-9079-DEEAC0799C74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3" name="6">
              <a:extLst>
                <a:ext uri="{FF2B5EF4-FFF2-40B4-BE49-F238E27FC236}">
                  <a16:creationId xmlns:a16="http://schemas.microsoft.com/office/drawing/2014/main" id="{3147D8C6-F1AA-4C2D-BD15-D690DF44BB4A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84" name="椭圆 36">
            <a:extLst>
              <a:ext uri="{FF2B5EF4-FFF2-40B4-BE49-F238E27FC236}">
                <a16:creationId xmlns:a16="http://schemas.microsoft.com/office/drawing/2014/main" id="{05E193A0-F2AA-4D34-9284-26C95C144F00}"/>
              </a:ext>
            </a:extLst>
          </p:cNvPr>
          <p:cNvGrpSpPr/>
          <p:nvPr userDrawn="1"/>
        </p:nvGrpSpPr>
        <p:grpSpPr>
          <a:xfrm>
            <a:off x="8497693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85" name="圆形">
              <a:extLst>
                <a:ext uri="{FF2B5EF4-FFF2-40B4-BE49-F238E27FC236}">
                  <a16:creationId xmlns:a16="http://schemas.microsoft.com/office/drawing/2014/main" id="{84D0222A-CC3C-47D8-840B-F150C571A73D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6" name="5">
              <a:extLst>
                <a:ext uri="{FF2B5EF4-FFF2-40B4-BE49-F238E27FC236}">
                  <a16:creationId xmlns:a16="http://schemas.microsoft.com/office/drawing/2014/main" id="{DC1EA35F-E698-44E0-B10B-CA741FA22AFA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tx2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87" name="椭圆 37">
            <a:extLst>
              <a:ext uri="{FF2B5EF4-FFF2-40B4-BE49-F238E27FC236}">
                <a16:creationId xmlns:a16="http://schemas.microsoft.com/office/drawing/2014/main" id="{D9CFEC2A-5320-4354-9FF4-7177F1E9093E}"/>
              </a:ext>
            </a:extLst>
          </p:cNvPr>
          <p:cNvGrpSpPr/>
          <p:nvPr userDrawn="1"/>
        </p:nvGrpSpPr>
        <p:grpSpPr>
          <a:xfrm>
            <a:off x="6664804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88" name="圆形">
              <a:extLst>
                <a:ext uri="{FF2B5EF4-FFF2-40B4-BE49-F238E27FC236}">
                  <a16:creationId xmlns:a16="http://schemas.microsoft.com/office/drawing/2014/main" id="{28E7AEBB-4AE5-47D3-B9EC-EF31B364857A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9" name="4">
              <a:extLst>
                <a:ext uri="{FF2B5EF4-FFF2-40B4-BE49-F238E27FC236}">
                  <a16:creationId xmlns:a16="http://schemas.microsoft.com/office/drawing/2014/main" id="{EEEBFBFE-5950-4E15-A045-447BFEE623B8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90" name="椭圆 38">
            <a:extLst>
              <a:ext uri="{FF2B5EF4-FFF2-40B4-BE49-F238E27FC236}">
                <a16:creationId xmlns:a16="http://schemas.microsoft.com/office/drawing/2014/main" id="{FA515028-355C-44E8-A866-F136E1D48EA7}"/>
              </a:ext>
            </a:extLst>
          </p:cNvPr>
          <p:cNvGrpSpPr/>
          <p:nvPr userDrawn="1"/>
        </p:nvGrpSpPr>
        <p:grpSpPr>
          <a:xfrm>
            <a:off x="4831915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91" name="圆形">
              <a:extLst>
                <a:ext uri="{FF2B5EF4-FFF2-40B4-BE49-F238E27FC236}">
                  <a16:creationId xmlns:a16="http://schemas.microsoft.com/office/drawing/2014/main" id="{D1F957BF-B5BC-4EEB-90FF-403663EB085E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2" name="3">
              <a:extLst>
                <a:ext uri="{FF2B5EF4-FFF2-40B4-BE49-F238E27FC236}">
                  <a16:creationId xmlns:a16="http://schemas.microsoft.com/office/drawing/2014/main" id="{3C7B8665-9A44-4429-B556-EC5169B34D28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93" name="椭圆 39">
            <a:extLst>
              <a:ext uri="{FF2B5EF4-FFF2-40B4-BE49-F238E27FC236}">
                <a16:creationId xmlns:a16="http://schemas.microsoft.com/office/drawing/2014/main" id="{71BCF998-30E6-47D6-98C4-0FC04B435ABC}"/>
              </a:ext>
            </a:extLst>
          </p:cNvPr>
          <p:cNvGrpSpPr/>
          <p:nvPr userDrawn="1"/>
        </p:nvGrpSpPr>
        <p:grpSpPr>
          <a:xfrm>
            <a:off x="2999026" y="3238443"/>
            <a:ext cx="737353" cy="737353"/>
            <a:chOff x="0" y="0"/>
            <a:chExt cx="689674" cy="689674"/>
          </a:xfrm>
          <a:solidFill>
            <a:schemeClr val="bg1"/>
          </a:solidFill>
        </p:grpSpPr>
        <p:sp>
          <p:nvSpPr>
            <p:cNvPr id="94" name="圆形">
              <a:extLst>
                <a:ext uri="{FF2B5EF4-FFF2-40B4-BE49-F238E27FC236}">
                  <a16:creationId xmlns:a16="http://schemas.microsoft.com/office/drawing/2014/main" id="{8067C55F-8E64-42C3-8AD3-5F87ED402B63}"/>
                </a:ext>
              </a:extLst>
            </p:cNvPr>
            <p:cNvSpPr/>
            <p:nvPr/>
          </p:nvSpPr>
          <p:spPr>
            <a:xfrm>
              <a:off x="0" y="0"/>
              <a:ext cx="689674" cy="68967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5" name="2">
              <a:extLst>
                <a:ext uri="{FF2B5EF4-FFF2-40B4-BE49-F238E27FC236}">
                  <a16:creationId xmlns:a16="http://schemas.microsoft.com/office/drawing/2014/main" id="{372CC586-F95C-4E02-B884-496D6310BB45}"/>
                </a:ext>
              </a:extLst>
            </p:cNvPr>
            <p:cNvSpPr txBox="1"/>
            <p:nvPr/>
          </p:nvSpPr>
          <p:spPr>
            <a:xfrm>
              <a:off x="100999" y="160173"/>
              <a:ext cx="487676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96" name="直线连接符 6">
            <a:extLst>
              <a:ext uri="{FF2B5EF4-FFF2-40B4-BE49-F238E27FC236}">
                <a16:creationId xmlns:a16="http://schemas.microsoft.com/office/drawing/2014/main" id="{9F20DAE5-360C-435F-B1F3-3B18A0A5BD77}"/>
              </a:ext>
            </a:extLst>
          </p:cNvPr>
          <p:cNvSpPr/>
          <p:nvPr userDrawn="1"/>
        </p:nvSpPr>
        <p:spPr>
          <a:xfrm flipH="1" flipV="1">
            <a:off x="1534885" y="1316498"/>
            <a:ext cx="8209" cy="180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直线连接符 46">
            <a:extLst>
              <a:ext uri="{FF2B5EF4-FFF2-40B4-BE49-F238E27FC236}">
                <a16:creationId xmlns:a16="http://schemas.microsoft.com/office/drawing/2014/main" id="{B85A14AB-8E05-40A1-A473-E613603B0C7D}"/>
              </a:ext>
            </a:extLst>
          </p:cNvPr>
          <p:cNvSpPr/>
          <p:nvPr userDrawn="1"/>
        </p:nvSpPr>
        <p:spPr>
          <a:xfrm flipH="1">
            <a:off x="3353574" y="3986178"/>
            <a:ext cx="487" cy="17953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直线连接符 52">
            <a:extLst>
              <a:ext uri="{FF2B5EF4-FFF2-40B4-BE49-F238E27FC236}">
                <a16:creationId xmlns:a16="http://schemas.microsoft.com/office/drawing/2014/main" id="{B4C62435-8501-4A17-8437-D6D80252F44E}"/>
              </a:ext>
            </a:extLst>
          </p:cNvPr>
          <p:cNvSpPr/>
          <p:nvPr userDrawn="1"/>
        </p:nvSpPr>
        <p:spPr>
          <a:xfrm flipV="1">
            <a:off x="5197635" y="1316498"/>
            <a:ext cx="1" cy="180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直线连接符 55">
            <a:extLst>
              <a:ext uri="{FF2B5EF4-FFF2-40B4-BE49-F238E27FC236}">
                <a16:creationId xmlns:a16="http://schemas.microsoft.com/office/drawing/2014/main" id="{3B23A1E9-1A7F-4B1F-84B2-4CC8651D6E84}"/>
              </a:ext>
            </a:extLst>
          </p:cNvPr>
          <p:cNvSpPr/>
          <p:nvPr userDrawn="1"/>
        </p:nvSpPr>
        <p:spPr>
          <a:xfrm flipH="1">
            <a:off x="7027381" y="3986178"/>
            <a:ext cx="1164" cy="186031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直线连接符 62">
            <a:extLst>
              <a:ext uri="{FF2B5EF4-FFF2-40B4-BE49-F238E27FC236}">
                <a16:creationId xmlns:a16="http://schemas.microsoft.com/office/drawing/2014/main" id="{386B81D9-4BE7-400B-9533-AC6210915B42}"/>
              </a:ext>
            </a:extLst>
          </p:cNvPr>
          <p:cNvSpPr/>
          <p:nvPr userDrawn="1"/>
        </p:nvSpPr>
        <p:spPr>
          <a:xfrm flipV="1">
            <a:off x="8858051" y="1316498"/>
            <a:ext cx="1" cy="180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直线连接符 68">
            <a:extLst>
              <a:ext uri="{FF2B5EF4-FFF2-40B4-BE49-F238E27FC236}">
                <a16:creationId xmlns:a16="http://schemas.microsoft.com/office/drawing/2014/main" id="{D0B8EA91-80CA-49E8-A884-13A13A75F282}"/>
              </a:ext>
            </a:extLst>
          </p:cNvPr>
          <p:cNvSpPr/>
          <p:nvPr userDrawn="1"/>
        </p:nvSpPr>
        <p:spPr>
          <a:xfrm>
            <a:off x="10702352" y="3986178"/>
            <a:ext cx="1" cy="1800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2" name="组合 23">
            <a:extLst>
              <a:ext uri="{FF2B5EF4-FFF2-40B4-BE49-F238E27FC236}">
                <a16:creationId xmlns:a16="http://schemas.microsoft.com/office/drawing/2014/main" id="{F95D40DC-5B76-49C5-8539-697A84E41C0B}"/>
              </a:ext>
            </a:extLst>
          </p:cNvPr>
          <p:cNvGrpSpPr/>
          <p:nvPr userDrawn="1"/>
        </p:nvGrpSpPr>
        <p:grpSpPr>
          <a:xfrm>
            <a:off x="2108475" y="3591712"/>
            <a:ext cx="644699" cy="67968"/>
            <a:chOff x="0" y="0"/>
            <a:chExt cx="603012" cy="63571"/>
          </a:xfrm>
          <a:solidFill>
            <a:schemeClr val="bg1">
              <a:alpha val="58000"/>
            </a:schemeClr>
          </a:solidFill>
        </p:grpSpPr>
        <p:sp>
          <p:nvSpPr>
            <p:cNvPr id="103" name="椭圆 22">
              <a:extLst>
                <a:ext uri="{FF2B5EF4-FFF2-40B4-BE49-F238E27FC236}">
                  <a16:creationId xmlns:a16="http://schemas.microsoft.com/office/drawing/2014/main" id="{B9897653-368E-4DED-B189-D6A9728C3047}"/>
                </a:ext>
              </a:extLst>
            </p:cNvPr>
            <p:cNvSpPr/>
            <p:nvPr/>
          </p:nvSpPr>
          <p:spPr>
            <a:xfrm>
              <a:off x="-1" y="51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椭圆 93">
              <a:extLst>
                <a:ext uri="{FF2B5EF4-FFF2-40B4-BE49-F238E27FC236}">
                  <a16:creationId xmlns:a16="http://schemas.microsoft.com/office/drawing/2014/main" id="{69A2CC5C-A5A4-4E45-BE14-93A984D48FAB}"/>
                </a:ext>
              </a:extLst>
            </p:cNvPr>
            <p:cNvSpPr/>
            <p:nvPr/>
          </p:nvSpPr>
          <p:spPr>
            <a:xfrm>
              <a:off x="269974" y="255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椭圆 94">
              <a:extLst>
                <a:ext uri="{FF2B5EF4-FFF2-40B4-BE49-F238E27FC236}">
                  <a16:creationId xmlns:a16="http://schemas.microsoft.com/office/drawing/2014/main" id="{53B650E7-B923-4D7A-9EB7-AA520240C9E4}"/>
                </a:ext>
              </a:extLst>
            </p:cNvPr>
            <p:cNvSpPr/>
            <p:nvPr/>
          </p:nvSpPr>
          <p:spPr>
            <a:xfrm>
              <a:off x="539949" y="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06" name="组合 100">
            <a:extLst>
              <a:ext uri="{FF2B5EF4-FFF2-40B4-BE49-F238E27FC236}">
                <a16:creationId xmlns:a16="http://schemas.microsoft.com/office/drawing/2014/main" id="{65E9AC8C-ED78-4189-8635-D8E6E094C584}"/>
              </a:ext>
            </a:extLst>
          </p:cNvPr>
          <p:cNvGrpSpPr/>
          <p:nvPr userDrawn="1"/>
        </p:nvGrpSpPr>
        <p:grpSpPr>
          <a:xfrm>
            <a:off x="3943268" y="3591712"/>
            <a:ext cx="644699" cy="67968"/>
            <a:chOff x="0" y="0"/>
            <a:chExt cx="603012" cy="63571"/>
          </a:xfrm>
          <a:solidFill>
            <a:schemeClr val="bg1">
              <a:alpha val="58000"/>
            </a:schemeClr>
          </a:solidFill>
        </p:grpSpPr>
        <p:sp>
          <p:nvSpPr>
            <p:cNvPr id="107" name="椭圆 101">
              <a:extLst>
                <a:ext uri="{FF2B5EF4-FFF2-40B4-BE49-F238E27FC236}">
                  <a16:creationId xmlns:a16="http://schemas.microsoft.com/office/drawing/2014/main" id="{DB0ABF92-3E12-4838-8B8B-A1A321270EFE}"/>
                </a:ext>
              </a:extLst>
            </p:cNvPr>
            <p:cNvSpPr/>
            <p:nvPr/>
          </p:nvSpPr>
          <p:spPr>
            <a:xfrm>
              <a:off x="-1" y="51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椭圆 102">
              <a:extLst>
                <a:ext uri="{FF2B5EF4-FFF2-40B4-BE49-F238E27FC236}">
                  <a16:creationId xmlns:a16="http://schemas.microsoft.com/office/drawing/2014/main" id="{9A490655-B5D9-4D4B-ABC6-0BDE0289D6A9}"/>
                </a:ext>
              </a:extLst>
            </p:cNvPr>
            <p:cNvSpPr/>
            <p:nvPr/>
          </p:nvSpPr>
          <p:spPr>
            <a:xfrm>
              <a:off x="269974" y="255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椭圆 103">
              <a:extLst>
                <a:ext uri="{FF2B5EF4-FFF2-40B4-BE49-F238E27FC236}">
                  <a16:creationId xmlns:a16="http://schemas.microsoft.com/office/drawing/2014/main" id="{303C942C-DB4B-434A-9794-AC36065DCD84}"/>
                </a:ext>
              </a:extLst>
            </p:cNvPr>
            <p:cNvSpPr/>
            <p:nvPr/>
          </p:nvSpPr>
          <p:spPr>
            <a:xfrm>
              <a:off x="539949" y="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0" name="组合 104">
            <a:extLst>
              <a:ext uri="{FF2B5EF4-FFF2-40B4-BE49-F238E27FC236}">
                <a16:creationId xmlns:a16="http://schemas.microsoft.com/office/drawing/2014/main" id="{F12CD782-585D-436A-9ADD-9FE745E5C05C}"/>
              </a:ext>
            </a:extLst>
          </p:cNvPr>
          <p:cNvGrpSpPr/>
          <p:nvPr userDrawn="1"/>
        </p:nvGrpSpPr>
        <p:grpSpPr>
          <a:xfrm>
            <a:off x="5778063" y="3591712"/>
            <a:ext cx="644699" cy="67968"/>
            <a:chOff x="0" y="0"/>
            <a:chExt cx="603012" cy="63571"/>
          </a:xfrm>
          <a:solidFill>
            <a:schemeClr val="bg1">
              <a:alpha val="58000"/>
            </a:schemeClr>
          </a:solidFill>
        </p:grpSpPr>
        <p:sp>
          <p:nvSpPr>
            <p:cNvPr id="111" name="椭圆 105">
              <a:extLst>
                <a:ext uri="{FF2B5EF4-FFF2-40B4-BE49-F238E27FC236}">
                  <a16:creationId xmlns:a16="http://schemas.microsoft.com/office/drawing/2014/main" id="{1CBAE52B-9F86-4DF3-8105-3EA1C505A3F9}"/>
                </a:ext>
              </a:extLst>
            </p:cNvPr>
            <p:cNvSpPr/>
            <p:nvPr/>
          </p:nvSpPr>
          <p:spPr>
            <a:xfrm>
              <a:off x="-1" y="51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椭圆 106">
              <a:extLst>
                <a:ext uri="{FF2B5EF4-FFF2-40B4-BE49-F238E27FC236}">
                  <a16:creationId xmlns:a16="http://schemas.microsoft.com/office/drawing/2014/main" id="{B25C72B9-1AF7-46B9-AA2E-9C47DE7B88D9}"/>
                </a:ext>
              </a:extLst>
            </p:cNvPr>
            <p:cNvSpPr/>
            <p:nvPr/>
          </p:nvSpPr>
          <p:spPr>
            <a:xfrm>
              <a:off x="269974" y="255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椭圆 107">
              <a:extLst>
                <a:ext uri="{FF2B5EF4-FFF2-40B4-BE49-F238E27FC236}">
                  <a16:creationId xmlns:a16="http://schemas.microsoft.com/office/drawing/2014/main" id="{1C4DE4E4-EF27-4475-BFE0-C1C128E44988}"/>
                </a:ext>
              </a:extLst>
            </p:cNvPr>
            <p:cNvSpPr/>
            <p:nvPr/>
          </p:nvSpPr>
          <p:spPr>
            <a:xfrm>
              <a:off x="539949" y="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4" name="组合 108">
            <a:extLst>
              <a:ext uri="{FF2B5EF4-FFF2-40B4-BE49-F238E27FC236}">
                <a16:creationId xmlns:a16="http://schemas.microsoft.com/office/drawing/2014/main" id="{C34DA746-B96A-487A-9BC3-46283F6B0546}"/>
              </a:ext>
            </a:extLst>
          </p:cNvPr>
          <p:cNvGrpSpPr/>
          <p:nvPr userDrawn="1"/>
        </p:nvGrpSpPr>
        <p:grpSpPr>
          <a:xfrm>
            <a:off x="7606704" y="3591712"/>
            <a:ext cx="644699" cy="67968"/>
            <a:chOff x="0" y="0"/>
            <a:chExt cx="603012" cy="63571"/>
          </a:xfrm>
          <a:solidFill>
            <a:schemeClr val="bg1">
              <a:alpha val="58000"/>
            </a:schemeClr>
          </a:solidFill>
        </p:grpSpPr>
        <p:sp>
          <p:nvSpPr>
            <p:cNvPr id="115" name="椭圆 109">
              <a:extLst>
                <a:ext uri="{FF2B5EF4-FFF2-40B4-BE49-F238E27FC236}">
                  <a16:creationId xmlns:a16="http://schemas.microsoft.com/office/drawing/2014/main" id="{E5006EEF-195D-49B8-A31C-D1CC035F2F1F}"/>
                </a:ext>
              </a:extLst>
            </p:cNvPr>
            <p:cNvSpPr/>
            <p:nvPr/>
          </p:nvSpPr>
          <p:spPr>
            <a:xfrm>
              <a:off x="-1" y="51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椭圆 110">
              <a:extLst>
                <a:ext uri="{FF2B5EF4-FFF2-40B4-BE49-F238E27FC236}">
                  <a16:creationId xmlns:a16="http://schemas.microsoft.com/office/drawing/2014/main" id="{48AF3BA6-48EA-4F2C-9FC2-78D6C0729BB9}"/>
                </a:ext>
              </a:extLst>
            </p:cNvPr>
            <p:cNvSpPr/>
            <p:nvPr/>
          </p:nvSpPr>
          <p:spPr>
            <a:xfrm>
              <a:off x="269974" y="255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椭圆 111">
              <a:extLst>
                <a:ext uri="{FF2B5EF4-FFF2-40B4-BE49-F238E27FC236}">
                  <a16:creationId xmlns:a16="http://schemas.microsoft.com/office/drawing/2014/main" id="{CA8ABB15-8E49-4A3A-8A8E-BC07583668DC}"/>
                </a:ext>
              </a:extLst>
            </p:cNvPr>
            <p:cNvSpPr/>
            <p:nvPr/>
          </p:nvSpPr>
          <p:spPr>
            <a:xfrm>
              <a:off x="539949" y="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8" name="组合 112">
            <a:extLst>
              <a:ext uri="{FF2B5EF4-FFF2-40B4-BE49-F238E27FC236}">
                <a16:creationId xmlns:a16="http://schemas.microsoft.com/office/drawing/2014/main" id="{22B41DAE-4330-4C78-9887-F43BD16C3567}"/>
              </a:ext>
            </a:extLst>
          </p:cNvPr>
          <p:cNvGrpSpPr/>
          <p:nvPr userDrawn="1"/>
        </p:nvGrpSpPr>
        <p:grpSpPr>
          <a:xfrm>
            <a:off x="9434414" y="3591712"/>
            <a:ext cx="644699" cy="67968"/>
            <a:chOff x="0" y="0"/>
            <a:chExt cx="603012" cy="63571"/>
          </a:xfrm>
          <a:solidFill>
            <a:schemeClr val="bg1">
              <a:alpha val="58000"/>
            </a:schemeClr>
          </a:solidFill>
        </p:grpSpPr>
        <p:sp>
          <p:nvSpPr>
            <p:cNvPr id="119" name="椭圆 113">
              <a:extLst>
                <a:ext uri="{FF2B5EF4-FFF2-40B4-BE49-F238E27FC236}">
                  <a16:creationId xmlns:a16="http://schemas.microsoft.com/office/drawing/2014/main" id="{84B43654-C33B-40CD-8459-FF33422A431B}"/>
                </a:ext>
              </a:extLst>
            </p:cNvPr>
            <p:cNvSpPr/>
            <p:nvPr/>
          </p:nvSpPr>
          <p:spPr>
            <a:xfrm>
              <a:off x="-1" y="51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椭圆 114">
              <a:extLst>
                <a:ext uri="{FF2B5EF4-FFF2-40B4-BE49-F238E27FC236}">
                  <a16:creationId xmlns:a16="http://schemas.microsoft.com/office/drawing/2014/main" id="{A2F3B752-3213-4A7B-8642-10FCCDB4696E}"/>
                </a:ext>
              </a:extLst>
            </p:cNvPr>
            <p:cNvSpPr/>
            <p:nvPr/>
          </p:nvSpPr>
          <p:spPr>
            <a:xfrm>
              <a:off x="269974" y="255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椭圆 115">
              <a:extLst>
                <a:ext uri="{FF2B5EF4-FFF2-40B4-BE49-F238E27FC236}">
                  <a16:creationId xmlns:a16="http://schemas.microsoft.com/office/drawing/2014/main" id="{5F673F86-B5A3-44D9-AC18-9346EEBFA6E6}"/>
                </a:ext>
              </a:extLst>
            </p:cNvPr>
            <p:cNvSpPr/>
            <p:nvPr/>
          </p:nvSpPr>
          <p:spPr>
            <a:xfrm>
              <a:off x="539949" y="0"/>
              <a:ext cx="63063" cy="63063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0CB082-ADDD-444B-BD0F-800C57C3A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3094" y="1792596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5" name="文本占位符 4">
            <a:extLst>
              <a:ext uri="{FF2B5EF4-FFF2-40B4-BE49-F238E27FC236}">
                <a16:creationId xmlns:a16="http://schemas.microsoft.com/office/drawing/2014/main" id="{159FCBC2-E09B-4F9E-962D-F8F1FA487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948" y="1792596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6" name="文本占位符 4">
            <a:extLst>
              <a:ext uri="{FF2B5EF4-FFF2-40B4-BE49-F238E27FC236}">
                <a16:creationId xmlns:a16="http://schemas.microsoft.com/office/drawing/2014/main" id="{07400249-3634-4ECB-9C8F-B7E942698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2177" y="1862002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7" name="文本占位符 4">
            <a:extLst>
              <a:ext uri="{FF2B5EF4-FFF2-40B4-BE49-F238E27FC236}">
                <a16:creationId xmlns:a16="http://schemas.microsoft.com/office/drawing/2014/main" id="{13F991D3-AA1C-4A8E-94A9-0F13F9E7B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690" y="4725419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8" name="文本占位符 4">
            <a:extLst>
              <a:ext uri="{FF2B5EF4-FFF2-40B4-BE49-F238E27FC236}">
                <a16:creationId xmlns:a16="http://schemas.microsoft.com/office/drawing/2014/main" id="{9AB64EBD-6B40-463A-84DE-7BF429AA9C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1468" y="4725419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9" name="文本占位符 4">
            <a:extLst>
              <a:ext uri="{FF2B5EF4-FFF2-40B4-BE49-F238E27FC236}">
                <a16:creationId xmlns:a16="http://schemas.microsoft.com/office/drawing/2014/main" id="{1DEFC8CA-4AF0-43FA-8A9F-C6F70BF0DD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92004" y="4706331"/>
            <a:ext cx="2689225" cy="1106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3" name="文本占位符 4">
            <a:extLst>
              <a:ext uri="{FF2B5EF4-FFF2-40B4-BE49-F238E27FC236}">
                <a16:creationId xmlns:a16="http://schemas.microsoft.com/office/drawing/2014/main" id="{F8DDBDF1-2572-4B2F-A9F5-F59FCFF67E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59214" y="1299350"/>
            <a:ext cx="2689224" cy="493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204" name="文本占位符 4">
            <a:extLst>
              <a:ext uri="{FF2B5EF4-FFF2-40B4-BE49-F238E27FC236}">
                <a16:creationId xmlns:a16="http://schemas.microsoft.com/office/drawing/2014/main" id="{C73A06BD-1340-4577-AE67-E32BC4CEDDC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9829" y="1299350"/>
            <a:ext cx="2689224" cy="493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205" name="文本占位符 4">
            <a:extLst>
              <a:ext uri="{FF2B5EF4-FFF2-40B4-BE49-F238E27FC236}">
                <a16:creationId xmlns:a16="http://schemas.microsoft.com/office/drawing/2014/main" id="{EA9A2F5F-73E7-4920-8E08-792EA6AFDC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58052" y="1337207"/>
            <a:ext cx="2689224" cy="493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206" name="文本占位符 4">
            <a:extLst>
              <a:ext uri="{FF2B5EF4-FFF2-40B4-BE49-F238E27FC236}">
                <a16:creationId xmlns:a16="http://schemas.microsoft.com/office/drawing/2014/main" id="{5545861C-D4F3-4FA0-9E40-B5FEDB3F62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9831" y="4218194"/>
            <a:ext cx="2689224" cy="49324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207" name="文本占位符 4">
            <a:extLst>
              <a:ext uri="{FF2B5EF4-FFF2-40B4-BE49-F238E27FC236}">
                <a16:creationId xmlns:a16="http://schemas.microsoft.com/office/drawing/2014/main" id="{749A13E5-9ACF-4388-B0D8-773E6E7402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157" y="4231370"/>
            <a:ext cx="2689224" cy="49324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  <p:sp>
        <p:nvSpPr>
          <p:cNvPr id="208" name="文本占位符 4">
            <a:extLst>
              <a:ext uri="{FF2B5EF4-FFF2-40B4-BE49-F238E27FC236}">
                <a16:creationId xmlns:a16="http://schemas.microsoft.com/office/drawing/2014/main" id="{29BAE589-3D8C-483B-B87C-A65698F0CF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70883" y="4218194"/>
            <a:ext cx="2689224" cy="49324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zh-CN" altLang="en-US" sz="2000" b="1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输入小标题</a:t>
            </a:r>
          </a:p>
        </p:txBody>
      </p:sp>
    </p:spTree>
    <p:extLst>
      <p:ext uri="{BB962C8B-B14F-4D97-AF65-F5344CB8AC3E}">
        <p14:creationId xmlns:p14="http://schemas.microsoft.com/office/powerpoint/2010/main" val="3555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总分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0EFE97-DFEF-49C0-AEFF-EFF75CA56DAF}"/>
              </a:ext>
            </a:extLst>
          </p:cNvPr>
          <p:cNvGrpSpPr/>
          <p:nvPr userDrawn="1"/>
        </p:nvGrpSpPr>
        <p:grpSpPr>
          <a:xfrm>
            <a:off x="6328675" y="876891"/>
            <a:ext cx="2192639" cy="5276133"/>
            <a:chOff x="6047013" y="1762341"/>
            <a:chExt cx="2192639" cy="3756550"/>
          </a:xfrm>
        </p:grpSpPr>
        <p:sp>
          <p:nvSpPr>
            <p:cNvPr id="20" name="箭头: 五边形 19">
              <a:extLst>
                <a:ext uri="{FF2B5EF4-FFF2-40B4-BE49-F238E27FC236}">
                  <a16:creationId xmlns:a16="http://schemas.microsoft.com/office/drawing/2014/main" id="{54E7F17F-9AC4-473F-912A-2238F6CA8CBF}"/>
                </a:ext>
              </a:extLst>
            </p:cNvPr>
            <p:cNvSpPr/>
            <p:nvPr/>
          </p:nvSpPr>
          <p:spPr>
            <a:xfrm>
              <a:off x="6173461" y="1762341"/>
              <a:ext cx="2066191" cy="3756550"/>
            </a:xfrm>
            <a:prstGeom prst="homePlat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五边形 20">
              <a:extLst>
                <a:ext uri="{FF2B5EF4-FFF2-40B4-BE49-F238E27FC236}">
                  <a16:creationId xmlns:a16="http://schemas.microsoft.com/office/drawing/2014/main" id="{732652CC-CE00-4780-920B-3BD2B082B2F1}"/>
                </a:ext>
              </a:extLst>
            </p:cNvPr>
            <p:cNvSpPr/>
            <p:nvPr/>
          </p:nvSpPr>
          <p:spPr>
            <a:xfrm>
              <a:off x="6047013" y="2086466"/>
              <a:ext cx="1725386" cy="3136931"/>
            </a:xfrm>
            <a:prstGeom prst="homePlat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BD650D89-AE77-443D-B821-F02B66B1C7FE}"/>
              </a:ext>
            </a:extLst>
          </p:cNvPr>
          <p:cNvSpPr/>
          <p:nvPr userDrawn="1"/>
        </p:nvSpPr>
        <p:spPr>
          <a:xfrm>
            <a:off x="806200" y="1831166"/>
            <a:ext cx="518334" cy="5183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D12208C-0840-4379-B9A5-6801E55D429B}"/>
              </a:ext>
            </a:extLst>
          </p:cNvPr>
          <p:cNvSpPr/>
          <p:nvPr userDrawn="1"/>
        </p:nvSpPr>
        <p:spPr>
          <a:xfrm>
            <a:off x="806200" y="3255792"/>
            <a:ext cx="518334" cy="5183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FDB554A-E0F1-4BE5-AFEF-F142DA7188D8}"/>
              </a:ext>
            </a:extLst>
          </p:cNvPr>
          <p:cNvSpPr/>
          <p:nvPr userDrawn="1"/>
        </p:nvSpPr>
        <p:spPr>
          <a:xfrm>
            <a:off x="806200" y="4680418"/>
            <a:ext cx="518334" cy="5183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4A7A3CD-49F9-4815-87C2-8485CE051E51}"/>
              </a:ext>
            </a:extLst>
          </p:cNvPr>
          <p:cNvSpPr/>
          <p:nvPr/>
        </p:nvSpPr>
        <p:spPr>
          <a:xfrm rot="16200000">
            <a:off x="3152030" y="-245008"/>
            <a:ext cx="1171982" cy="4572019"/>
          </a:xfrm>
          <a:custGeom>
            <a:avLst/>
            <a:gdLst>
              <a:gd name="connsiteX0" fmla="*/ 1171982 w 1171982"/>
              <a:gd name="connsiteY0" fmla="*/ 255220 h 4572019"/>
              <a:gd name="connsiteX1" fmla="*/ 1171981 w 1171982"/>
              <a:gd name="connsiteY1" fmla="*/ 4488304 h 4572019"/>
              <a:gd name="connsiteX2" fmla="*/ 1088266 w 1171982"/>
              <a:gd name="connsiteY2" fmla="*/ 4572019 h 4572019"/>
              <a:gd name="connsiteX3" fmla="*/ 83715 w 1171982"/>
              <a:gd name="connsiteY3" fmla="*/ 4572019 h 4572019"/>
              <a:gd name="connsiteX4" fmla="*/ 0 w 1171982"/>
              <a:gd name="connsiteY4" fmla="*/ 4488304 h 4572019"/>
              <a:gd name="connsiteX5" fmla="*/ 0 w 1171982"/>
              <a:gd name="connsiteY5" fmla="*/ 255220 h 4572019"/>
              <a:gd name="connsiteX6" fmla="*/ 83715 w 1171982"/>
              <a:gd name="connsiteY6" fmla="*/ 171505 h 4572019"/>
              <a:gd name="connsiteX7" fmla="*/ 486519 w 1171982"/>
              <a:gd name="connsiteY7" fmla="*/ 171505 h 4572019"/>
              <a:gd name="connsiteX8" fmla="*/ 585992 w 1171982"/>
              <a:gd name="connsiteY8" fmla="*/ 0 h 4572019"/>
              <a:gd name="connsiteX9" fmla="*/ 685464 w 1171982"/>
              <a:gd name="connsiteY9" fmla="*/ 171505 h 4572019"/>
              <a:gd name="connsiteX10" fmla="*/ 1088267 w 1171982"/>
              <a:gd name="connsiteY10" fmla="*/ 171505 h 4572019"/>
              <a:gd name="connsiteX11" fmla="*/ 1171982 w 1171982"/>
              <a:gd name="connsiteY11" fmla="*/ 255220 h 457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982" h="4572019">
                <a:moveTo>
                  <a:pt x="1171982" y="255220"/>
                </a:moveTo>
                <a:lnTo>
                  <a:pt x="1171981" y="4488304"/>
                </a:lnTo>
                <a:cubicBezTo>
                  <a:pt x="1171981" y="4534539"/>
                  <a:pt x="1134501" y="4572019"/>
                  <a:pt x="1088266" y="4572019"/>
                </a:cubicBezTo>
                <a:lnTo>
                  <a:pt x="83715" y="4572019"/>
                </a:lnTo>
                <a:cubicBezTo>
                  <a:pt x="37480" y="4572019"/>
                  <a:pt x="0" y="4534539"/>
                  <a:pt x="0" y="4488304"/>
                </a:cubicBezTo>
                <a:lnTo>
                  <a:pt x="0" y="255220"/>
                </a:lnTo>
                <a:cubicBezTo>
                  <a:pt x="0" y="208985"/>
                  <a:pt x="37480" y="171505"/>
                  <a:pt x="83715" y="171505"/>
                </a:cubicBezTo>
                <a:lnTo>
                  <a:pt x="486519" y="171505"/>
                </a:lnTo>
                <a:lnTo>
                  <a:pt x="585992" y="0"/>
                </a:lnTo>
                <a:lnTo>
                  <a:pt x="685464" y="171505"/>
                </a:lnTo>
                <a:lnTo>
                  <a:pt x="1088267" y="171505"/>
                </a:lnTo>
                <a:cubicBezTo>
                  <a:pt x="1134502" y="171505"/>
                  <a:pt x="1171982" y="208985"/>
                  <a:pt x="1171982" y="255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66D1034E-05EF-4F79-BE4A-62B23A042E7C}"/>
              </a:ext>
            </a:extLst>
          </p:cNvPr>
          <p:cNvSpPr/>
          <p:nvPr/>
        </p:nvSpPr>
        <p:spPr>
          <a:xfrm rot="16200000">
            <a:off x="3152030" y="1228949"/>
            <a:ext cx="1171982" cy="4572019"/>
          </a:xfrm>
          <a:custGeom>
            <a:avLst/>
            <a:gdLst>
              <a:gd name="connsiteX0" fmla="*/ 1171982 w 1171982"/>
              <a:gd name="connsiteY0" fmla="*/ 255220 h 4572019"/>
              <a:gd name="connsiteX1" fmla="*/ 1171981 w 1171982"/>
              <a:gd name="connsiteY1" fmla="*/ 4488304 h 4572019"/>
              <a:gd name="connsiteX2" fmla="*/ 1088266 w 1171982"/>
              <a:gd name="connsiteY2" fmla="*/ 4572019 h 4572019"/>
              <a:gd name="connsiteX3" fmla="*/ 83715 w 1171982"/>
              <a:gd name="connsiteY3" fmla="*/ 4572019 h 4572019"/>
              <a:gd name="connsiteX4" fmla="*/ 0 w 1171982"/>
              <a:gd name="connsiteY4" fmla="*/ 4488304 h 4572019"/>
              <a:gd name="connsiteX5" fmla="*/ 0 w 1171982"/>
              <a:gd name="connsiteY5" fmla="*/ 255220 h 4572019"/>
              <a:gd name="connsiteX6" fmla="*/ 83715 w 1171982"/>
              <a:gd name="connsiteY6" fmla="*/ 171505 h 4572019"/>
              <a:gd name="connsiteX7" fmla="*/ 486519 w 1171982"/>
              <a:gd name="connsiteY7" fmla="*/ 171505 h 4572019"/>
              <a:gd name="connsiteX8" fmla="*/ 585992 w 1171982"/>
              <a:gd name="connsiteY8" fmla="*/ 0 h 4572019"/>
              <a:gd name="connsiteX9" fmla="*/ 685464 w 1171982"/>
              <a:gd name="connsiteY9" fmla="*/ 171505 h 4572019"/>
              <a:gd name="connsiteX10" fmla="*/ 1088267 w 1171982"/>
              <a:gd name="connsiteY10" fmla="*/ 171505 h 4572019"/>
              <a:gd name="connsiteX11" fmla="*/ 1171982 w 1171982"/>
              <a:gd name="connsiteY11" fmla="*/ 255220 h 457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982" h="4572019">
                <a:moveTo>
                  <a:pt x="1171982" y="255220"/>
                </a:moveTo>
                <a:lnTo>
                  <a:pt x="1171981" y="4488304"/>
                </a:lnTo>
                <a:cubicBezTo>
                  <a:pt x="1171981" y="4534539"/>
                  <a:pt x="1134501" y="4572019"/>
                  <a:pt x="1088266" y="4572019"/>
                </a:cubicBezTo>
                <a:lnTo>
                  <a:pt x="83715" y="4572019"/>
                </a:lnTo>
                <a:cubicBezTo>
                  <a:pt x="37480" y="4572019"/>
                  <a:pt x="0" y="4534539"/>
                  <a:pt x="0" y="4488304"/>
                </a:cubicBezTo>
                <a:lnTo>
                  <a:pt x="0" y="255220"/>
                </a:lnTo>
                <a:cubicBezTo>
                  <a:pt x="0" y="208985"/>
                  <a:pt x="37480" y="171505"/>
                  <a:pt x="83715" y="171505"/>
                </a:cubicBezTo>
                <a:lnTo>
                  <a:pt x="486519" y="171505"/>
                </a:lnTo>
                <a:lnTo>
                  <a:pt x="585992" y="0"/>
                </a:lnTo>
                <a:lnTo>
                  <a:pt x="685464" y="171505"/>
                </a:lnTo>
                <a:lnTo>
                  <a:pt x="1088267" y="171505"/>
                </a:lnTo>
                <a:cubicBezTo>
                  <a:pt x="1134502" y="171505"/>
                  <a:pt x="1171982" y="208985"/>
                  <a:pt x="1171982" y="255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1EC59684-A935-4A23-B097-53191344D628}"/>
              </a:ext>
            </a:extLst>
          </p:cNvPr>
          <p:cNvSpPr/>
          <p:nvPr/>
        </p:nvSpPr>
        <p:spPr>
          <a:xfrm rot="16200000">
            <a:off x="3152030" y="2653575"/>
            <a:ext cx="1171982" cy="4572019"/>
          </a:xfrm>
          <a:custGeom>
            <a:avLst/>
            <a:gdLst>
              <a:gd name="connsiteX0" fmla="*/ 1171982 w 1171982"/>
              <a:gd name="connsiteY0" fmla="*/ 255220 h 4572019"/>
              <a:gd name="connsiteX1" fmla="*/ 1171981 w 1171982"/>
              <a:gd name="connsiteY1" fmla="*/ 4488304 h 4572019"/>
              <a:gd name="connsiteX2" fmla="*/ 1088266 w 1171982"/>
              <a:gd name="connsiteY2" fmla="*/ 4572019 h 4572019"/>
              <a:gd name="connsiteX3" fmla="*/ 83715 w 1171982"/>
              <a:gd name="connsiteY3" fmla="*/ 4572019 h 4572019"/>
              <a:gd name="connsiteX4" fmla="*/ 0 w 1171982"/>
              <a:gd name="connsiteY4" fmla="*/ 4488304 h 4572019"/>
              <a:gd name="connsiteX5" fmla="*/ 0 w 1171982"/>
              <a:gd name="connsiteY5" fmla="*/ 255220 h 4572019"/>
              <a:gd name="connsiteX6" fmla="*/ 83715 w 1171982"/>
              <a:gd name="connsiteY6" fmla="*/ 171505 h 4572019"/>
              <a:gd name="connsiteX7" fmla="*/ 486519 w 1171982"/>
              <a:gd name="connsiteY7" fmla="*/ 171505 h 4572019"/>
              <a:gd name="connsiteX8" fmla="*/ 585992 w 1171982"/>
              <a:gd name="connsiteY8" fmla="*/ 0 h 4572019"/>
              <a:gd name="connsiteX9" fmla="*/ 685464 w 1171982"/>
              <a:gd name="connsiteY9" fmla="*/ 171505 h 4572019"/>
              <a:gd name="connsiteX10" fmla="*/ 1088267 w 1171982"/>
              <a:gd name="connsiteY10" fmla="*/ 171505 h 4572019"/>
              <a:gd name="connsiteX11" fmla="*/ 1171982 w 1171982"/>
              <a:gd name="connsiteY11" fmla="*/ 255220 h 457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982" h="4572019">
                <a:moveTo>
                  <a:pt x="1171982" y="255220"/>
                </a:moveTo>
                <a:lnTo>
                  <a:pt x="1171981" y="4488304"/>
                </a:lnTo>
                <a:cubicBezTo>
                  <a:pt x="1171981" y="4534539"/>
                  <a:pt x="1134501" y="4572019"/>
                  <a:pt x="1088266" y="4572019"/>
                </a:cubicBezTo>
                <a:lnTo>
                  <a:pt x="83715" y="4572019"/>
                </a:lnTo>
                <a:cubicBezTo>
                  <a:pt x="37480" y="4572019"/>
                  <a:pt x="0" y="4534539"/>
                  <a:pt x="0" y="4488304"/>
                </a:cubicBezTo>
                <a:lnTo>
                  <a:pt x="0" y="255220"/>
                </a:lnTo>
                <a:cubicBezTo>
                  <a:pt x="0" y="208985"/>
                  <a:pt x="37480" y="171505"/>
                  <a:pt x="83715" y="171505"/>
                </a:cubicBezTo>
                <a:lnTo>
                  <a:pt x="486519" y="171505"/>
                </a:lnTo>
                <a:lnTo>
                  <a:pt x="585992" y="0"/>
                </a:lnTo>
                <a:lnTo>
                  <a:pt x="685464" y="171505"/>
                </a:lnTo>
                <a:lnTo>
                  <a:pt x="1088267" y="171505"/>
                </a:lnTo>
                <a:cubicBezTo>
                  <a:pt x="1134502" y="171505"/>
                  <a:pt x="1171982" y="208985"/>
                  <a:pt x="1171982" y="255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03D34-4B12-4E47-B0C9-30F389EA5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9063" y="1209675"/>
            <a:ext cx="2684462" cy="44243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b="1" smtClean="0">
                <a:solidFill>
                  <a:schemeClr val="accent1"/>
                </a:solidFill>
                <a:latin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请在这里输入由论据推导出来的结论内容</a:t>
            </a:r>
          </a:p>
          <a:p>
            <a:pPr lv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EF2FD-92C7-4BD6-823A-CDBB923E8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98650" y="1560513"/>
            <a:ext cx="3962400" cy="9350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35" name="文本占位符 4">
            <a:extLst>
              <a:ext uri="{FF2B5EF4-FFF2-40B4-BE49-F238E27FC236}">
                <a16:creationId xmlns:a16="http://schemas.microsoft.com/office/drawing/2014/main" id="{B69298AE-2AB3-4CB0-B977-3290AAEA6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98650" y="3072332"/>
            <a:ext cx="3962400" cy="9350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37" name="文本占位符 4">
            <a:extLst>
              <a:ext uri="{FF2B5EF4-FFF2-40B4-BE49-F238E27FC236}">
                <a16:creationId xmlns:a16="http://schemas.microsoft.com/office/drawing/2014/main" id="{8AA78BEE-1265-444C-8E38-F21489D75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725" y="4472065"/>
            <a:ext cx="3962400" cy="9350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5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请你在这里输入正文相关内容</a:t>
            </a: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0" i="0" u="none" strike="noStrike" kern="1200" cap="none" spc="5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2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41849A4-761D-4E77-94AF-C44B8659CE97}"/>
              </a:ext>
            </a:extLst>
          </p:cNvPr>
          <p:cNvSpPr/>
          <p:nvPr userDrawn="1"/>
        </p:nvSpPr>
        <p:spPr>
          <a:xfrm rot="5400000">
            <a:off x="1031556" y="1696213"/>
            <a:ext cx="1890012" cy="1612262"/>
          </a:xfrm>
          <a:custGeom>
            <a:avLst/>
            <a:gdLst>
              <a:gd name="connsiteX0" fmla="*/ 913750 w 3468042"/>
              <a:gd name="connsiteY0" fmla="*/ 0 h 2958389"/>
              <a:gd name="connsiteX1" fmla="*/ 2528853 w 3468042"/>
              <a:gd name="connsiteY1" fmla="*/ 0 h 2958389"/>
              <a:gd name="connsiteX2" fmla="*/ 2584347 w 3468042"/>
              <a:gd name="connsiteY2" fmla="*/ 11204 h 2958389"/>
              <a:gd name="connsiteX3" fmla="*/ 2596885 w 3468042"/>
              <a:gd name="connsiteY3" fmla="*/ 19657 h 2958389"/>
              <a:gd name="connsiteX4" fmla="*/ 2603979 w 3468042"/>
              <a:gd name="connsiteY4" fmla="*/ 20151 h 2958389"/>
              <a:gd name="connsiteX5" fmla="*/ 2690547 w 3468042"/>
              <a:gd name="connsiteY5" fmla="*/ 86577 h 2958389"/>
              <a:gd name="connsiteX6" fmla="*/ 3444250 w 3468042"/>
              <a:gd name="connsiteY6" fmla="*/ 1392031 h 2958389"/>
              <a:gd name="connsiteX7" fmla="*/ 3462294 w 3468042"/>
              <a:gd name="connsiteY7" fmla="*/ 1445692 h 2958389"/>
              <a:gd name="connsiteX8" fmla="*/ 3461574 w 3468042"/>
              <a:gd name="connsiteY8" fmla="*/ 1456025 h 2958389"/>
              <a:gd name="connsiteX9" fmla="*/ 3463160 w 3468042"/>
              <a:gd name="connsiteY9" fmla="*/ 1459276 h 2958389"/>
              <a:gd name="connsiteX10" fmla="*/ 3448918 w 3468042"/>
              <a:gd name="connsiteY10" fmla="*/ 1567459 h 2958389"/>
              <a:gd name="connsiteX11" fmla="*/ 2690546 w 3468042"/>
              <a:gd name="connsiteY11" fmla="*/ 2880998 h 2958389"/>
              <a:gd name="connsiteX12" fmla="*/ 2603977 w 3468042"/>
              <a:gd name="connsiteY12" fmla="*/ 2947424 h 2958389"/>
              <a:gd name="connsiteX13" fmla="*/ 2572183 w 3468042"/>
              <a:gd name="connsiteY13" fmla="*/ 2949641 h 2958389"/>
              <a:gd name="connsiteX14" fmla="*/ 2528852 w 3468042"/>
              <a:gd name="connsiteY14" fmla="*/ 2958389 h 2958389"/>
              <a:gd name="connsiteX15" fmla="*/ 913750 w 3468042"/>
              <a:gd name="connsiteY15" fmla="*/ 2958388 h 2958389"/>
              <a:gd name="connsiteX16" fmla="*/ 834039 w 3468042"/>
              <a:gd name="connsiteY16" fmla="*/ 2934040 h 2958389"/>
              <a:gd name="connsiteX17" fmla="*/ 829906 w 3468042"/>
              <a:gd name="connsiteY17" fmla="*/ 2930284 h 2958389"/>
              <a:gd name="connsiteX18" fmla="*/ 815913 w 3468042"/>
              <a:gd name="connsiteY18" fmla="*/ 2923456 h 2958389"/>
              <a:gd name="connsiteX19" fmla="*/ 778463 w 3468042"/>
              <a:gd name="connsiteY19" fmla="*/ 2880999 h 2958389"/>
              <a:gd name="connsiteX20" fmla="*/ 19124 w 3468042"/>
              <a:gd name="connsiteY20" fmla="*/ 1565782 h 2958389"/>
              <a:gd name="connsiteX21" fmla="*/ 4881 w 3468042"/>
              <a:gd name="connsiteY21" fmla="*/ 1457599 h 2958389"/>
              <a:gd name="connsiteX22" fmla="*/ 7594 w 3468042"/>
              <a:gd name="connsiteY22" fmla="*/ 1452041 h 2958389"/>
              <a:gd name="connsiteX23" fmla="*/ 9113 w 3468042"/>
              <a:gd name="connsiteY23" fmla="*/ 1431952 h 2958389"/>
              <a:gd name="connsiteX24" fmla="*/ 24760 w 3468042"/>
              <a:gd name="connsiteY24" fmla="*/ 1392031 h 2958389"/>
              <a:gd name="connsiteX25" fmla="*/ 778465 w 3468042"/>
              <a:gd name="connsiteY25" fmla="*/ 86577 h 2958389"/>
              <a:gd name="connsiteX26" fmla="*/ 791993 w 3468042"/>
              <a:gd name="connsiteY26" fmla="*/ 71240 h 2958389"/>
              <a:gd name="connsiteX27" fmla="*/ 803738 w 3468042"/>
              <a:gd name="connsiteY27" fmla="*/ 51882 h 2958389"/>
              <a:gd name="connsiteX28" fmla="*/ 913750 w 3468042"/>
              <a:gd name="connsiteY28" fmla="*/ 0 h 29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042" h="2958389">
                <a:moveTo>
                  <a:pt x="913750" y="0"/>
                </a:moveTo>
                <a:lnTo>
                  <a:pt x="2528853" y="0"/>
                </a:lnTo>
                <a:cubicBezTo>
                  <a:pt x="2548538" y="0"/>
                  <a:pt x="2567291" y="3989"/>
                  <a:pt x="2584347" y="11204"/>
                </a:cubicBezTo>
                <a:lnTo>
                  <a:pt x="2596885" y="19657"/>
                </a:lnTo>
                <a:lnTo>
                  <a:pt x="2603979" y="20151"/>
                </a:lnTo>
                <a:cubicBezTo>
                  <a:pt x="2639222" y="29595"/>
                  <a:pt x="2670863" y="52483"/>
                  <a:pt x="2690547" y="86577"/>
                </a:cubicBezTo>
                <a:lnTo>
                  <a:pt x="3444250" y="1392031"/>
                </a:lnTo>
                <a:cubicBezTo>
                  <a:pt x="3454093" y="1409079"/>
                  <a:pt x="3460014" y="1427314"/>
                  <a:pt x="3462294" y="1445692"/>
                </a:cubicBezTo>
                <a:lnTo>
                  <a:pt x="3461574" y="1456025"/>
                </a:lnTo>
                <a:lnTo>
                  <a:pt x="3463160" y="1459276"/>
                </a:lnTo>
                <a:cubicBezTo>
                  <a:pt x="3472604" y="1494519"/>
                  <a:pt x="3468602" y="1533365"/>
                  <a:pt x="3448918" y="1567459"/>
                </a:cubicBezTo>
                <a:lnTo>
                  <a:pt x="2690546" y="2880998"/>
                </a:lnTo>
                <a:cubicBezTo>
                  <a:pt x="2670861" y="2915093"/>
                  <a:pt x="2639221" y="2937981"/>
                  <a:pt x="2603977" y="2947424"/>
                </a:cubicBezTo>
                <a:lnTo>
                  <a:pt x="2572183" y="2949641"/>
                </a:lnTo>
                <a:lnTo>
                  <a:pt x="2528852" y="2958389"/>
                </a:lnTo>
                <a:lnTo>
                  <a:pt x="913750" y="2958388"/>
                </a:lnTo>
                <a:cubicBezTo>
                  <a:pt x="884223" y="2958388"/>
                  <a:pt x="856793" y="2949412"/>
                  <a:pt x="834039" y="2934040"/>
                </a:cubicBezTo>
                <a:lnTo>
                  <a:pt x="829906" y="2930284"/>
                </a:lnTo>
                <a:lnTo>
                  <a:pt x="815913" y="2923456"/>
                </a:lnTo>
                <a:cubicBezTo>
                  <a:pt x="801137" y="2912292"/>
                  <a:pt x="788305" y="2898046"/>
                  <a:pt x="778463" y="2880999"/>
                </a:cubicBezTo>
                <a:lnTo>
                  <a:pt x="19124" y="1565782"/>
                </a:lnTo>
                <a:cubicBezTo>
                  <a:pt x="-561" y="1531688"/>
                  <a:pt x="-4562" y="1492842"/>
                  <a:pt x="4881" y="1457599"/>
                </a:cubicBezTo>
                <a:lnTo>
                  <a:pt x="7594" y="1452041"/>
                </a:lnTo>
                <a:lnTo>
                  <a:pt x="9113" y="1431952"/>
                </a:lnTo>
                <a:cubicBezTo>
                  <a:pt x="12202" y="1418271"/>
                  <a:pt x="17378" y="1404817"/>
                  <a:pt x="24760" y="1392031"/>
                </a:cubicBezTo>
                <a:lnTo>
                  <a:pt x="778465" y="86577"/>
                </a:lnTo>
                <a:lnTo>
                  <a:pt x="791993" y="71240"/>
                </a:lnTo>
                <a:lnTo>
                  <a:pt x="803738" y="51882"/>
                </a:lnTo>
                <a:cubicBezTo>
                  <a:pt x="829887" y="20196"/>
                  <a:pt x="869460" y="0"/>
                  <a:pt x="913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4DC620B-6BE5-4847-A3B6-F8D3BD081366}"/>
              </a:ext>
            </a:extLst>
          </p:cNvPr>
          <p:cNvSpPr/>
          <p:nvPr userDrawn="1"/>
        </p:nvSpPr>
        <p:spPr>
          <a:xfrm rot="5400000">
            <a:off x="3777848" y="1696213"/>
            <a:ext cx="1890012" cy="1612262"/>
          </a:xfrm>
          <a:custGeom>
            <a:avLst/>
            <a:gdLst>
              <a:gd name="connsiteX0" fmla="*/ 913750 w 3468042"/>
              <a:gd name="connsiteY0" fmla="*/ 0 h 2958389"/>
              <a:gd name="connsiteX1" fmla="*/ 2528853 w 3468042"/>
              <a:gd name="connsiteY1" fmla="*/ 0 h 2958389"/>
              <a:gd name="connsiteX2" fmla="*/ 2584347 w 3468042"/>
              <a:gd name="connsiteY2" fmla="*/ 11204 h 2958389"/>
              <a:gd name="connsiteX3" fmla="*/ 2596885 w 3468042"/>
              <a:gd name="connsiteY3" fmla="*/ 19657 h 2958389"/>
              <a:gd name="connsiteX4" fmla="*/ 2603979 w 3468042"/>
              <a:gd name="connsiteY4" fmla="*/ 20151 h 2958389"/>
              <a:gd name="connsiteX5" fmla="*/ 2690547 w 3468042"/>
              <a:gd name="connsiteY5" fmla="*/ 86577 h 2958389"/>
              <a:gd name="connsiteX6" fmla="*/ 3444250 w 3468042"/>
              <a:gd name="connsiteY6" fmla="*/ 1392031 h 2958389"/>
              <a:gd name="connsiteX7" fmla="*/ 3462294 w 3468042"/>
              <a:gd name="connsiteY7" fmla="*/ 1445692 h 2958389"/>
              <a:gd name="connsiteX8" fmla="*/ 3461574 w 3468042"/>
              <a:gd name="connsiteY8" fmla="*/ 1456025 h 2958389"/>
              <a:gd name="connsiteX9" fmla="*/ 3463160 w 3468042"/>
              <a:gd name="connsiteY9" fmla="*/ 1459276 h 2958389"/>
              <a:gd name="connsiteX10" fmla="*/ 3448918 w 3468042"/>
              <a:gd name="connsiteY10" fmla="*/ 1567459 h 2958389"/>
              <a:gd name="connsiteX11" fmla="*/ 2690546 w 3468042"/>
              <a:gd name="connsiteY11" fmla="*/ 2880998 h 2958389"/>
              <a:gd name="connsiteX12" fmla="*/ 2603977 w 3468042"/>
              <a:gd name="connsiteY12" fmla="*/ 2947424 h 2958389"/>
              <a:gd name="connsiteX13" fmla="*/ 2572183 w 3468042"/>
              <a:gd name="connsiteY13" fmla="*/ 2949641 h 2958389"/>
              <a:gd name="connsiteX14" fmla="*/ 2528852 w 3468042"/>
              <a:gd name="connsiteY14" fmla="*/ 2958389 h 2958389"/>
              <a:gd name="connsiteX15" fmla="*/ 913750 w 3468042"/>
              <a:gd name="connsiteY15" fmla="*/ 2958388 h 2958389"/>
              <a:gd name="connsiteX16" fmla="*/ 834039 w 3468042"/>
              <a:gd name="connsiteY16" fmla="*/ 2934040 h 2958389"/>
              <a:gd name="connsiteX17" fmla="*/ 829906 w 3468042"/>
              <a:gd name="connsiteY17" fmla="*/ 2930284 h 2958389"/>
              <a:gd name="connsiteX18" fmla="*/ 815913 w 3468042"/>
              <a:gd name="connsiteY18" fmla="*/ 2923456 h 2958389"/>
              <a:gd name="connsiteX19" fmla="*/ 778463 w 3468042"/>
              <a:gd name="connsiteY19" fmla="*/ 2880999 h 2958389"/>
              <a:gd name="connsiteX20" fmla="*/ 19124 w 3468042"/>
              <a:gd name="connsiteY20" fmla="*/ 1565782 h 2958389"/>
              <a:gd name="connsiteX21" fmla="*/ 4881 w 3468042"/>
              <a:gd name="connsiteY21" fmla="*/ 1457599 h 2958389"/>
              <a:gd name="connsiteX22" fmla="*/ 7594 w 3468042"/>
              <a:gd name="connsiteY22" fmla="*/ 1452041 h 2958389"/>
              <a:gd name="connsiteX23" fmla="*/ 9113 w 3468042"/>
              <a:gd name="connsiteY23" fmla="*/ 1431952 h 2958389"/>
              <a:gd name="connsiteX24" fmla="*/ 24760 w 3468042"/>
              <a:gd name="connsiteY24" fmla="*/ 1392031 h 2958389"/>
              <a:gd name="connsiteX25" fmla="*/ 778465 w 3468042"/>
              <a:gd name="connsiteY25" fmla="*/ 86577 h 2958389"/>
              <a:gd name="connsiteX26" fmla="*/ 791993 w 3468042"/>
              <a:gd name="connsiteY26" fmla="*/ 71240 h 2958389"/>
              <a:gd name="connsiteX27" fmla="*/ 803738 w 3468042"/>
              <a:gd name="connsiteY27" fmla="*/ 51882 h 2958389"/>
              <a:gd name="connsiteX28" fmla="*/ 913750 w 3468042"/>
              <a:gd name="connsiteY28" fmla="*/ 0 h 29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042" h="2958389">
                <a:moveTo>
                  <a:pt x="913750" y="0"/>
                </a:moveTo>
                <a:lnTo>
                  <a:pt x="2528853" y="0"/>
                </a:lnTo>
                <a:cubicBezTo>
                  <a:pt x="2548538" y="0"/>
                  <a:pt x="2567291" y="3989"/>
                  <a:pt x="2584347" y="11204"/>
                </a:cubicBezTo>
                <a:lnTo>
                  <a:pt x="2596885" y="19657"/>
                </a:lnTo>
                <a:lnTo>
                  <a:pt x="2603979" y="20151"/>
                </a:lnTo>
                <a:cubicBezTo>
                  <a:pt x="2639222" y="29595"/>
                  <a:pt x="2670863" y="52483"/>
                  <a:pt x="2690547" y="86577"/>
                </a:cubicBezTo>
                <a:lnTo>
                  <a:pt x="3444250" y="1392031"/>
                </a:lnTo>
                <a:cubicBezTo>
                  <a:pt x="3454093" y="1409079"/>
                  <a:pt x="3460014" y="1427314"/>
                  <a:pt x="3462294" y="1445692"/>
                </a:cubicBezTo>
                <a:lnTo>
                  <a:pt x="3461574" y="1456025"/>
                </a:lnTo>
                <a:lnTo>
                  <a:pt x="3463160" y="1459276"/>
                </a:lnTo>
                <a:cubicBezTo>
                  <a:pt x="3472604" y="1494519"/>
                  <a:pt x="3468602" y="1533365"/>
                  <a:pt x="3448918" y="1567459"/>
                </a:cubicBezTo>
                <a:lnTo>
                  <a:pt x="2690546" y="2880998"/>
                </a:lnTo>
                <a:cubicBezTo>
                  <a:pt x="2670861" y="2915093"/>
                  <a:pt x="2639221" y="2937981"/>
                  <a:pt x="2603977" y="2947424"/>
                </a:cubicBezTo>
                <a:lnTo>
                  <a:pt x="2572183" y="2949641"/>
                </a:lnTo>
                <a:lnTo>
                  <a:pt x="2528852" y="2958389"/>
                </a:lnTo>
                <a:lnTo>
                  <a:pt x="913750" y="2958388"/>
                </a:lnTo>
                <a:cubicBezTo>
                  <a:pt x="884223" y="2958388"/>
                  <a:pt x="856793" y="2949412"/>
                  <a:pt x="834039" y="2934040"/>
                </a:cubicBezTo>
                <a:lnTo>
                  <a:pt x="829906" y="2930284"/>
                </a:lnTo>
                <a:lnTo>
                  <a:pt x="815913" y="2923456"/>
                </a:lnTo>
                <a:cubicBezTo>
                  <a:pt x="801137" y="2912292"/>
                  <a:pt x="788305" y="2898046"/>
                  <a:pt x="778463" y="2880999"/>
                </a:cubicBezTo>
                <a:lnTo>
                  <a:pt x="19124" y="1565782"/>
                </a:lnTo>
                <a:cubicBezTo>
                  <a:pt x="-561" y="1531688"/>
                  <a:pt x="-4562" y="1492842"/>
                  <a:pt x="4881" y="1457599"/>
                </a:cubicBezTo>
                <a:lnTo>
                  <a:pt x="7594" y="1452041"/>
                </a:lnTo>
                <a:lnTo>
                  <a:pt x="9113" y="1431952"/>
                </a:lnTo>
                <a:cubicBezTo>
                  <a:pt x="12202" y="1418271"/>
                  <a:pt x="17378" y="1404817"/>
                  <a:pt x="24760" y="1392031"/>
                </a:cubicBezTo>
                <a:lnTo>
                  <a:pt x="778465" y="86577"/>
                </a:lnTo>
                <a:lnTo>
                  <a:pt x="791993" y="71240"/>
                </a:lnTo>
                <a:lnTo>
                  <a:pt x="803738" y="51882"/>
                </a:lnTo>
                <a:cubicBezTo>
                  <a:pt x="829887" y="20196"/>
                  <a:pt x="869460" y="0"/>
                  <a:pt x="913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51FC6B4-B0A0-42F8-A0AF-B8F5526220A8}"/>
              </a:ext>
            </a:extLst>
          </p:cNvPr>
          <p:cNvSpPr/>
          <p:nvPr userDrawn="1"/>
        </p:nvSpPr>
        <p:spPr>
          <a:xfrm rot="5400000">
            <a:off x="6524140" y="1696213"/>
            <a:ext cx="1890012" cy="1612262"/>
          </a:xfrm>
          <a:custGeom>
            <a:avLst/>
            <a:gdLst>
              <a:gd name="connsiteX0" fmla="*/ 913750 w 3468042"/>
              <a:gd name="connsiteY0" fmla="*/ 0 h 2958389"/>
              <a:gd name="connsiteX1" fmla="*/ 2528853 w 3468042"/>
              <a:gd name="connsiteY1" fmla="*/ 0 h 2958389"/>
              <a:gd name="connsiteX2" fmla="*/ 2584347 w 3468042"/>
              <a:gd name="connsiteY2" fmla="*/ 11204 h 2958389"/>
              <a:gd name="connsiteX3" fmla="*/ 2596885 w 3468042"/>
              <a:gd name="connsiteY3" fmla="*/ 19657 h 2958389"/>
              <a:gd name="connsiteX4" fmla="*/ 2603979 w 3468042"/>
              <a:gd name="connsiteY4" fmla="*/ 20151 h 2958389"/>
              <a:gd name="connsiteX5" fmla="*/ 2690547 w 3468042"/>
              <a:gd name="connsiteY5" fmla="*/ 86577 h 2958389"/>
              <a:gd name="connsiteX6" fmla="*/ 3444250 w 3468042"/>
              <a:gd name="connsiteY6" fmla="*/ 1392031 h 2958389"/>
              <a:gd name="connsiteX7" fmla="*/ 3462294 w 3468042"/>
              <a:gd name="connsiteY7" fmla="*/ 1445692 h 2958389"/>
              <a:gd name="connsiteX8" fmla="*/ 3461574 w 3468042"/>
              <a:gd name="connsiteY8" fmla="*/ 1456025 h 2958389"/>
              <a:gd name="connsiteX9" fmla="*/ 3463160 w 3468042"/>
              <a:gd name="connsiteY9" fmla="*/ 1459276 h 2958389"/>
              <a:gd name="connsiteX10" fmla="*/ 3448918 w 3468042"/>
              <a:gd name="connsiteY10" fmla="*/ 1567459 h 2958389"/>
              <a:gd name="connsiteX11" fmla="*/ 2690546 w 3468042"/>
              <a:gd name="connsiteY11" fmla="*/ 2880998 h 2958389"/>
              <a:gd name="connsiteX12" fmla="*/ 2603977 w 3468042"/>
              <a:gd name="connsiteY12" fmla="*/ 2947424 h 2958389"/>
              <a:gd name="connsiteX13" fmla="*/ 2572183 w 3468042"/>
              <a:gd name="connsiteY13" fmla="*/ 2949641 h 2958389"/>
              <a:gd name="connsiteX14" fmla="*/ 2528852 w 3468042"/>
              <a:gd name="connsiteY14" fmla="*/ 2958389 h 2958389"/>
              <a:gd name="connsiteX15" fmla="*/ 913750 w 3468042"/>
              <a:gd name="connsiteY15" fmla="*/ 2958388 h 2958389"/>
              <a:gd name="connsiteX16" fmla="*/ 834039 w 3468042"/>
              <a:gd name="connsiteY16" fmla="*/ 2934040 h 2958389"/>
              <a:gd name="connsiteX17" fmla="*/ 829906 w 3468042"/>
              <a:gd name="connsiteY17" fmla="*/ 2930284 h 2958389"/>
              <a:gd name="connsiteX18" fmla="*/ 815913 w 3468042"/>
              <a:gd name="connsiteY18" fmla="*/ 2923456 h 2958389"/>
              <a:gd name="connsiteX19" fmla="*/ 778463 w 3468042"/>
              <a:gd name="connsiteY19" fmla="*/ 2880999 h 2958389"/>
              <a:gd name="connsiteX20" fmla="*/ 19124 w 3468042"/>
              <a:gd name="connsiteY20" fmla="*/ 1565782 h 2958389"/>
              <a:gd name="connsiteX21" fmla="*/ 4881 w 3468042"/>
              <a:gd name="connsiteY21" fmla="*/ 1457599 h 2958389"/>
              <a:gd name="connsiteX22" fmla="*/ 7594 w 3468042"/>
              <a:gd name="connsiteY22" fmla="*/ 1452041 h 2958389"/>
              <a:gd name="connsiteX23" fmla="*/ 9113 w 3468042"/>
              <a:gd name="connsiteY23" fmla="*/ 1431952 h 2958389"/>
              <a:gd name="connsiteX24" fmla="*/ 24760 w 3468042"/>
              <a:gd name="connsiteY24" fmla="*/ 1392031 h 2958389"/>
              <a:gd name="connsiteX25" fmla="*/ 778465 w 3468042"/>
              <a:gd name="connsiteY25" fmla="*/ 86577 h 2958389"/>
              <a:gd name="connsiteX26" fmla="*/ 791993 w 3468042"/>
              <a:gd name="connsiteY26" fmla="*/ 71240 h 2958389"/>
              <a:gd name="connsiteX27" fmla="*/ 803738 w 3468042"/>
              <a:gd name="connsiteY27" fmla="*/ 51882 h 2958389"/>
              <a:gd name="connsiteX28" fmla="*/ 913750 w 3468042"/>
              <a:gd name="connsiteY28" fmla="*/ 0 h 29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042" h="2958389">
                <a:moveTo>
                  <a:pt x="913750" y="0"/>
                </a:moveTo>
                <a:lnTo>
                  <a:pt x="2528853" y="0"/>
                </a:lnTo>
                <a:cubicBezTo>
                  <a:pt x="2548538" y="0"/>
                  <a:pt x="2567291" y="3989"/>
                  <a:pt x="2584347" y="11204"/>
                </a:cubicBezTo>
                <a:lnTo>
                  <a:pt x="2596885" y="19657"/>
                </a:lnTo>
                <a:lnTo>
                  <a:pt x="2603979" y="20151"/>
                </a:lnTo>
                <a:cubicBezTo>
                  <a:pt x="2639222" y="29595"/>
                  <a:pt x="2670863" y="52483"/>
                  <a:pt x="2690547" y="86577"/>
                </a:cubicBezTo>
                <a:lnTo>
                  <a:pt x="3444250" y="1392031"/>
                </a:lnTo>
                <a:cubicBezTo>
                  <a:pt x="3454093" y="1409079"/>
                  <a:pt x="3460014" y="1427314"/>
                  <a:pt x="3462294" y="1445692"/>
                </a:cubicBezTo>
                <a:lnTo>
                  <a:pt x="3461574" y="1456025"/>
                </a:lnTo>
                <a:lnTo>
                  <a:pt x="3463160" y="1459276"/>
                </a:lnTo>
                <a:cubicBezTo>
                  <a:pt x="3472604" y="1494519"/>
                  <a:pt x="3468602" y="1533365"/>
                  <a:pt x="3448918" y="1567459"/>
                </a:cubicBezTo>
                <a:lnTo>
                  <a:pt x="2690546" y="2880998"/>
                </a:lnTo>
                <a:cubicBezTo>
                  <a:pt x="2670861" y="2915093"/>
                  <a:pt x="2639221" y="2937981"/>
                  <a:pt x="2603977" y="2947424"/>
                </a:cubicBezTo>
                <a:lnTo>
                  <a:pt x="2572183" y="2949641"/>
                </a:lnTo>
                <a:lnTo>
                  <a:pt x="2528852" y="2958389"/>
                </a:lnTo>
                <a:lnTo>
                  <a:pt x="913750" y="2958388"/>
                </a:lnTo>
                <a:cubicBezTo>
                  <a:pt x="884223" y="2958388"/>
                  <a:pt x="856793" y="2949412"/>
                  <a:pt x="834039" y="2934040"/>
                </a:cubicBezTo>
                <a:lnTo>
                  <a:pt x="829906" y="2930284"/>
                </a:lnTo>
                <a:lnTo>
                  <a:pt x="815913" y="2923456"/>
                </a:lnTo>
                <a:cubicBezTo>
                  <a:pt x="801137" y="2912292"/>
                  <a:pt x="788305" y="2898046"/>
                  <a:pt x="778463" y="2880999"/>
                </a:cubicBezTo>
                <a:lnTo>
                  <a:pt x="19124" y="1565782"/>
                </a:lnTo>
                <a:cubicBezTo>
                  <a:pt x="-561" y="1531688"/>
                  <a:pt x="-4562" y="1492842"/>
                  <a:pt x="4881" y="1457599"/>
                </a:cubicBezTo>
                <a:lnTo>
                  <a:pt x="7594" y="1452041"/>
                </a:lnTo>
                <a:lnTo>
                  <a:pt x="9113" y="1431952"/>
                </a:lnTo>
                <a:cubicBezTo>
                  <a:pt x="12202" y="1418271"/>
                  <a:pt x="17378" y="1404817"/>
                  <a:pt x="24760" y="1392031"/>
                </a:cubicBezTo>
                <a:lnTo>
                  <a:pt x="778465" y="86577"/>
                </a:lnTo>
                <a:lnTo>
                  <a:pt x="791993" y="71240"/>
                </a:lnTo>
                <a:lnTo>
                  <a:pt x="803738" y="51882"/>
                </a:lnTo>
                <a:cubicBezTo>
                  <a:pt x="829887" y="20196"/>
                  <a:pt x="869460" y="0"/>
                  <a:pt x="913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FAAD7FD-C2BC-4638-BD5F-2355890BF4CD}"/>
              </a:ext>
            </a:extLst>
          </p:cNvPr>
          <p:cNvSpPr/>
          <p:nvPr userDrawn="1"/>
        </p:nvSpPr>
        <p:spPr>
          <a:xfrm rot="5400000">
            <a:off x="9270432" y="1696213"/>
            <a:ext cx="1890012" cy="1612262"/>
          </a:xfrm>
          <a:custGeom>
            <a:avLst/>
            <a:gdLst>
              <a:gd name="connsiteX0" fmla="*/ 913750 w 3468042"/>
              <a:gd name="connsiteY0" fmla="*/ 0 h 2958389"/>
              <a:gd name="connsiteX1" fmla="*/ 2528853 w 3468042"/>
              <a:gd name="connsiteY1" fmla="*/ 0 h 2958389"/>
              <a:gd name="connsiteX2" fmla="*/ 2584347 w 3468042"/>
              <a:gd name="connsiteY2" fmla="*/ 11204 h 2958389"/>
              <a:gd name="connsiteX3" fmla="*/ 2596885 w 3468042"/>
              <a:gd name="connsiteY3" fmla="*/ 19657 h 2958389"/>
              <a:gd name="connsiteX4" fmla="*/ 2603979 w 3468042"/>
              <a:gd name="connsiteY4" fmla="*/ 20151 h 2958389"/>
              <a:gd name="connsiteX5" fmla="*/ 2690547 w 3468042"/>
              <a:gd name="connsiteY5" fmla="*/ 86577 h 2958389"/>
              <a:gd name="connsiteX6" fmla="*/ 3444250 w 3468042"/>
              <a:gd name="connsiteY6" fmla="*/ 1392031 h 2958389"/>
              <a:gd name="connsiteX7" fmla="*/ 3462294 w 3468042"/>
              <a:gd name="connsiteY7" fmla="*/ 1445692 h 2958389"/>
              <a:gd name="connsiteX8" fmla="*/ 3461574 w 3468042"/>
              <a:gd name="connsiteY8" fmla="*/ 1456025 h 2958389"/>
              <a:gd name="connsiteX9" fmla="*/ 3463160 w 3468042"/>
              <a:gd name="connsiteY9" fmla="*/ 1459276 h 2958389"/>
              <a:gd name="connsiteX10" fmla="*/ 3448918 w 3468042"/>
              <a:gd name="connsiteY10" fmla="*/ 1567459 h 2958389"/>
              <a:gd name="connsiteX11" fmla="*/ 2690546 w 3468042"/>
              <a:gd name="connsiteY11" fmla="*/ 2880998 h 2958389"/>
              <a:gd name="connsiteX12" fmla="*/ 2603977 w 3468042"/>
              <a:gd name="connsiteY12" fmla="*/ 2947424 h 2958389"/>
              <a:gd name="connsiteX13" fmla="*/ 2572183 w 3468042"/>
              <a:gd name="connsiteY13" fmla="*/ 2949641 h 2958389"/>
              <a:gd name="connsiteX14" fmla="*/ 2528852 w 3468042"/>
              <a:gd name="connsiteY14" fmla="*/ 2958389 h 2958389"/>
              <a:gd name="connsiteX15" fmla="*/ 913750 w 3468042"/>
              <a:gd name="connsiteY15" fmla="*/ 2958388 h 2958389"/>
              <a:gd name="connsiteX16" fmla="*/ 834039 w 3468042"/>
              <a:gd name="connsiteY16" fmla="*/ 2934040 h 2958389"/>
              <a:gd name="connsiteX17" fmla="*/ 829906 w 3468042"/>
              <a:gd name="connsiteY17" fmla="*/ 2930284 h 2958389"/>
              <a:gd name="connsiteX18" fmla="*/ 815913 w 3468042"/>
              <a:gd name="connsiteY18" fmla="*/ 2923456 h 2958389"/>
              <a:gd name="connsiteX19" fmla="*/ 778463 w 3468042"/>
              <a:gd name="connsiteY19" fmla="*/ 2880999 h 2958389"/>
              <a:gd name="connsiteX20" fmla="*/ 19124 w 3468042"/>
              <a:gd name="connsiteY20" fmla="*/ 1565782 h 2958389"/>
              <a:gd name="connsiteX21" fmla="*/ 4881 w 3468042"/>
              <a:gd name="connsiteY21" fmla="*/ 1457599 h 2958389"/>
              <a:gd name="connsiteX22" fmla="*/ 7594 w 3468042"/>
              <a:gd name="connsiteY22" fmla="*/ 1452041 h 2958389"/>
              <a:gd name="connsiteX23" fmla="*/ 9113 w 3468042"/>
              <a:gd name="connsiteY23" fmla="*/ 1431952 h 2958389"/>
              <a:gd name="connsiteX24" fmla="*/ 24760 w 3468042"/>
              <a:gd name="connsiteY24" fmla="*/ 1392031 h 2958389"/>
              <a:gd name="connsiteX25" fmla="*/ 778465 w 3468042"/>
              <a:gd name="connsiteY25" fmla="*/ 86577 h 2958389"/>
              <a:gd name="connsiteX26" fmla="*/ 791993 w 3468042"/>
              <a:gd name="connsiteY26" fmla="*/ 71240 h 2958389"/>
              <a:gd name="connsiteX27" fmla="*/ 803738 w 3468042"/>
              <a:gd name="connsiteY27" fmla="*/ 51882 h 2958389"/>
              <a:gd name="connsiteX28" fmla="*/ 913750 w 3468042"/>
              <a:gd name="connsiteY28" fmla="*/ 0 h 29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042" h="2958389">
                <a:moveTo>
                  <a:pt x="913750" y="0"/>
                </a:moveTo>
                <a:lnTo>
                  <a:pt x="2528853" y="0"/>
                </a:lnTo>
                <a:cubicBezTo>
                  <a:pt x="2548538" y="0"/>
                  <a:pt x="2567291" y="3989"/>
                  <a:pt x="2584347" y="11204"/>
                </a:cubicBezTo>
                <a:lnTo>
                  <a:pt x="2596885" y="19657"/>
                </a:lnTo>
                <a:lnTo>
                  <a:pt x="2603979" y="20151"/>
                </a:lnTo>
                <a:cubicBezTo>
                  <a:pt x="2639222" y="29595"/>
                  <a:pt x="2670863" y="52483"/>
                  <a:pt x="2690547" y="86577"/>
                </a:cubicBezTo>
                <a:lnTo>
                  <a:pt x="3444250" y="1392031"/>
                </a:lnTo>
                <a:cubicBezTo>
                  <a:pt x="3454093" y="1409079"/>
                  <a:pt x="3460014" y="1427314"/>
                  <a:pt x="3462294" y="1445692"/>
                </a:cubicBezTo>
                <a:lnTo>
                  <a:pt x="3461574" y="1456025"/>
                </a:lnTo>
                <a:lnTo>
                  <a:pt x="3463160" y="1459276"/>
                </a:lnTo>
                <a:cubicBezTo>
                  <a:pt x="3472604" y="1494519"/>
                  <a:pt x="3468602" y="1533365"/>
                  <a:pt x="3448918" y="1567459"/>
                </a:cubicBezTo>
                <a:lnTo>
                  <a:pt x="2690546" y="2880998"/>
                </a:lnTo>
                <a:cubicBezTo>
                  <a:pt x="2670861" y="2915093"/>
                  <a:pt x="2639221" y="2937981"/>
                  <a:pt x="2603977" y="2947424"/>
                </a:cubicBezTo>
                <a:lnTo>
                  <a:pt x="2572183" y="2949641"/>
                </a:lnTo>
                <a:lnTo>
                  <a:pt x="2528852" y="2958389"/>
                </a:lnTo>
                <a:lnTo>
                  <a:pt x="913750" y="2958388"/>
                </a:lnTo>
                <a:cubicBezTo>
                  <a:pt x="884223" y="2958388"/>
                  <a:pt x="856793" y="2949412"/>
                  <a:pt x="834039" y="2934040"/>
                </a:cubicBezTo>
                <a:lnTo>
                  <a:pt x="829906" y="2930284"/>
                </a:lnTo>
                <a:lnTo>
                  <a:pt x="815913" y="2923456"/>
                </a:lnTo>
                <a:cubicBezTo>
                  <a:pt x="801137" y="2912292"/>
                  <a:pt x="788305" y="2898046"/>
                  <a:pt x="778463" y="2880999"/>
                </a:cubicBezTo>
                <a:lnTo>
                  <a:pt x="19124" y="1565782"/>
                </a:lnTo>
                <a:cubicBezTo>
                  <a:pt x="-561" y="1531688"/>
                  <a:pt x="-4562" y="1492842"/>
                  <a:pt x="4881" y="1457599"/>
                </a:cubicBezTo>
                <a:lnTo>
                  <a:pt x="7594" y="1452041"/>
                </a:lnTo>
                <a:lnTo>
                  <a:pt x="9113" y="1431952"/>
                </a:lnTo>
                <a:cubicBezTo>
                  <a:pt x="12202" y="1418271"/>
                  <a:pt x="17378" y="1404817"/>
                  <a:pt x="24760" y="1392031"/>
                </a:cubicBezTo>
                <a:lnTo>
                  <a:pt x="778465" y="86577"/>
                </a:lnTo>
                <a:lnTo>
                  <a:pt x="791993" y="71240"/>
                </a:lnTo>
                <a:lnTo>
                  <a:pt x="803738" y="51882"/>
                </a:lnTo>
                <a:cubicBezTo>
                  <a:pt x="829887" y="20196"/>
                  <a:pt x="869460" y="0"/>
                  <a:pt x="913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67E7004A-BFC1-41FC-9304-BB2DC7EAA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6613" y="3703688"/>
            <a:ext cx="2216150" cy="463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b="1" kern="1200" spc="2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pPr lvl="0"/>
            <a:endParaRPr lang="zh-CN" altLang="en-US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0D544B9C-3E4C-4EF9-B3DC-DEC9DD962E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613" y="4274864"/>
            <a:ext cx="2216150" cy="144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088043D6-7D00-430D-9D73-32C99631D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39237" y="3693637"/>
            <a:ext cx="2216150" cy="463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b="1" kern="1200" spc="2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pPr lvl="0"/>
            <a:endParaRPr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6735130-E590-4743-906B-EF596499A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39237" y="4264813"/>
            <a:ext cx="2216150" cy="144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44C6B8D1-3872-4E35-8635-BF3205A3D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113" y="3663219"/>
            <a:ext cx="2216150" cy="463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b="1" kern="1200" spc="2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pPr lvl="0"/>
            <a:endParaRPr lang="zh-CN" altLang="en-US" dirty="0"/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6B99E34D-DC83-4F19-BFB3-2BA715AD72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4113" y="4234395"/>
            <a:ext cx="2216150" cy="144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C753CA1E-C878-4BFE-BB71-ECCF0E38D1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1737" y="3693637"/>
            <a:ext cx="2216150" cy="463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b="1" kern="1200" spc="200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pPr lvl="0"/>
            <a:endParaRPr lang="zh-CN" altLang="en-US" dirty="0"/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2732F4EC-3D60-412A-9209-00B9F4DBF4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1737" y="4264813"/>
            <a:ext cx="2216150" cy="144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800" kern="12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661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254867BD-25DB-4BD0-895A-599423F9FD24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371600" y="1989455"/>
            <a:ext cx="9093200" cy="300958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FDDA2-AC95-4EA6-9452-2CD0EACB55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7625" y="1344613"/>
            <a:ext cx="9147175" cy="579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 altLang="en-US" dirty="0"/>
              <a:t>表头信息</a:t>
            </a:r>
          </a:p>
        </p:txBody>
      </p:sp>
    </p:spTree>
    <p:extLst>
      <p:ext uri="{BB962C8B-B14F-4D97-AF65-F5344CB8AC3E}">
        <p14:creationId xmlns:p14="http://schemas.microsoft.com/office/powerpoint/2010/main" val="10462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951A3A-A287-4526-9816-00AE41793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" y="2423160"/>
            <a:ext cx="3640377" cy="4001135"/>
          </a:xfrm>
          <a:prstGeom prst="rect">
            <a:avLst/>
          </a:prstGeom>
        </p:spPr>
      </p:pic>
      <p:sp>
        <p:nvSpPr>
          <p:cNvPr id="6" name="Freeform 50">
            <a:extLst>
              <a:ext uri="{FF2B5EF4-FFF2-40B4-BE49-F238E27FC236}">
                <a16:creationId xmlns:a16="http://schemas.microsoft.com/office/drawing/2014/main" id="{2BB0C754-80CF-432B-8A65-F7D02D0AD4AD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6DC1A8-79B0-4F56-8C56-844AB586BD55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A4A559C-1017-4896-8738-AA6046A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053" y="338612"/>
            <a:ext cx="3735387" cy="579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3200" kern="1200" dirty="0" smtClean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17D8-25E0-4250-AA2A-D0AF279230AA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716F951C-F90F-455C-AFDF-689292BDB386}"/>
              </a:ext>
            </a:extLst>
          </p:cNvPr>
          <p:cNvSpPr>
            <a:spLocks/>
          </p:cNvSpPr>
          <p:nvPr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5A468B-E10C-4CC7-97B9-EF6466AC3936}"/>
              </a:ext>
            </a:extLst>
          </p:cNvPr>
          <p:cNvSpPr/>
          <p:nvPr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D137E2-2C73-47BD-B0ED-D62B0966D9ED}"/>
              </a:ext>
            </a:extLst>
          </p:cNvPr>
          <p:cNvSpPr txBox="1"/>
          <p:nvPr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B5590538-4F1C-4B45-98AB-A68C4E3610EB}"/>
              </a:ext>
            </a:extLst>
          </p:cNvPr>
          <p:cNvSpPr>
            <a:spLocks/>
          </p:cNvSpPr>
          <p:nvPr userDrawn="1"/>
        </p:nvSpPr>
        <p:spPr bwMode="auto">
          <a:xfrm>
            <a:off x="341504" y="390774"/>
            <a:ext cx="495773" cy="475115"/>
          </a:xfrm>
          <a:custGeom>
            <a:avLst/>
            <a:gdLst>
              <a:gd name="T0" fmla="*/ 24 w 145"/>
              <a:gd name="T1" fmla="*/ 31 h 139"/>
              <a:gd name="T2" fmla="*/ 42 w 145"/>
              <a:gd name="T3" fmla="*/ 33 h 139"/>
              <a:gd name="T4" fmla="*/ 33 w 145"/>
              <a:gd name="T5" fmla="*/ 40 h 139"/>
              <a:gd name="T6" fmla="*/ 66 w 145"/>
              <a:gd name="T7" fmla="*/ 74 h 139"/>
              <a:gd name="T8" fmla="*/ 66 w 145"/>
              <a:gd name="T9" fmla="*/ 74 h 139"/>
              <a:gd name="T10" fmla="*/ 93 w 145"/>
              <a:gd name="T11" fmla="*/ 82 h 139"/>
              <a:gd name="T12" fmla="*/ 83 w 145"/>
              <a:gd name="T13" fmla="*/ 89 h 139"/>
              <a:gd name="T14" fmla="*/ 116 w 145"/>
              <a:gd name="T15" fmla="*/ 105 h 139"/>
              <a:gd name="T16" fmla="*/ 131 w 145"/>
              <a:gd name="T17" fmla="*/ 126 h 139"/>
              <a:gd name="T18" fmla="*/ 145 w 145"/>
              <a:gd name="T19" fmla="*/ 139 h 139"/>
              <a:gd name="T20" fmla="*/ 127 w 145"/>
              <a:gd name="T21" fmla="*/ 109 h 139"/>
              <a:gd name="T22" fmla="*/ 127 w 145"/>
              <a:gd name="T23" fmla="*/ 109 h 139"/>
              <a:gd name="T24" fmla="*/ 38 w 145"/>
              <a:gd name="T25" fmla="*/ 19 h 139"/>
              <a:gd name="T26" fmla="*/ 37 w 145"/>
              <a:gd name="T27" fmla="*/ 16 h 139"/>
              <a:gd name="T28" fmla="*/ 127 w 145"/>
              <a:gd name="T29" fmla="*/ 97 h 139"/>
              <a:gd name="T30" fmla="*/ 100 w 145"/>
              <a:gd name="T31" fmla="*/ 40 h 139"/>
              <a:gd name="T32" fmla="*/ 100 w 145"/>
              <a:gd name="T33" fmla="*/ 40 h 139"/>
              <a:gd name="T34" fmla="*/ 107 w 145"/>
              <a:gd name="T35" fmla="*/ 57 h 139"/>
              <a:gd name="T36" fmla="*/ 77 w 145"/>
              <a:gd name="T37" fmla="*/ 22 h 139"/>
              <a:gd name="T38" fmla="*/ 5 w 145"/>
              <a:gd name="T39" fmla="*/ 1 h 139"/>
              <a:gd name="T40" fmla="*/ 1 w 145"/>
              <a:gd name="T41" fmla="*/ 1 h 139"/>
              <a:gd name="T42" fmla="*/ 0 w 145"/>
              <a:gd name="T43" fmla="*/ 2 h 139"/>
              <a:gd name="T44" fmla="*/ 0 w 145"/>
              <a:gd name="T45" fmla="*/ 3 h 139"/>
              <a:gd name="T46" fmla="*/ 0 w 145"/>
              <a:gd name="T47" fmla="*/ 3 h 139"/>
              <a:gd name="T48" fmla="*/ 3 w 145"/>
              <a:gd name="T49" fmla="*/ 10 h 139"/>
              <a:gd name="T50" fmla="*/ 24 w 145"/>
              <a:gd name="T51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" h="139">
                <a:moveTo>
                  <a:pt x="24" y="31"/>
                </a:moveTo>
                <a:cubicBezTo>
                  <a:pt x="30" y="33"/>
                  <a:pt x="36" y="33"/>
                  <a:pt x="42" y="33"/>
                </a:cubicBezTo>
                <a:cubicBezTo>
                  <a:pt x="48" y="34"/>
                  <a:pt x="42" y="36"/>
                  <a:pt x="33" y="40"/>
                </a:cubicBezTo>
                <a:cubicBezTo>
                  <a:pt x="46" y="52"/>
                  <a:pt x="59" y="66"/>
                  <a:pt x="66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77"/>
                  <a:pt x="86" y="80"/>
                  <a:pt x="93" y="82"/>
                </a:cubicBezTo>
                <a:cubicBezTo>
                  <a:pt x="95" y="84"/>
                  <a:pt x="90" y="87"/>
                  <a:pt x="83" y="89"/>
                </a:cubicBezTo>
                <a:cubicBezTo>
                  <a:pt x="94" y="100"/>
                  <a:pt x="105" y="107"/>
                  <a:pt x="116" y="105"/>
                </a:cubicBezTo>
                <a:cubicBezTo>
                  <a:pt x="123" y="115"/>
                  <a:pt x="128" y="124"/>
                  <a:pt x="131" y="126"/>
                </a:cubicBezTo>
                <a:cubicBezTo>
                  <a:pt x="138" y="134"/>
                  <a:pt x="145" y="139"/>
                  <a:pt x="145" y="139"/>
                </a:cubicBezTo>
                <a:cubicBezTo>
                  <a:pt x="139" y="129"/>
                  <a:pt x="134" y="119"/>
                  <a:pt x="127" y="109"/>
                </a:cubicBezTo>
                <a:cubicBezTo>
                  <a:pt x="127" y="109"/>
                  <a:pt x="127" y="109"/>
                  <a:pt x="127" y="109"/>
                </a:cubicBezTo>
                <a:cubicBezTo>
                  <a:pt x="132" y="104"/>
                  <a:pt x="52" y="20"/>
                  <a:pt x="38" y="19"/>
                </a:cubicBezTo>
                <a:cubicBezTo>
                  <a:pt x="28" y="13"/>
                  <a:pt x="37" y="16"/>
                  <a:pt x="37" y="16"/>
                </a:cubicBezTo>
                <a:cubicBezTo>
                  <a:pt x="72" y="37"/>
                  <a:pt x="102" y="64"/>
                  <a:pt x="127" y="97"/>
                </a:cubicBezTo>
                <a:cubicBezTo>
                  <a:pt x="133" y="84"/>
                  <a:pt x="119" y="59"/>
                  <a:pt x="100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4" y="46"/>
                  <a:pt x="106" y="52"/>
                  <a:pt x="107" y="57"/>
                </a:cubicBezTo>
                <a:cubicBezTo>
                  <a:pt x="101" y="55"/>
                  <a:pt x="94" y="38"/>
                  <a:pt x="77" y="22"/>
                </a:cubicBezTo>
                <a:cubicBezTo>
                  <a:pt x="53" y="7"/>
                  <a:pt x="23" y="0"/>
                  <a:pt x="5" y="1"/>
                </a:cubicBezTo>
                <a:cubicBezTo>
                  <a:pt x="3" y="1"/>
                  <a:pt x="2" y="1"/>
                  <a:pt x="1" y="1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7"/>
                  <a:pt x="3" y="10"/>
                </a:cubicBezTo>
                <a:cubicBezTo>
                  <a:pt x="7" y="16"/>
                  <a:pt x="15" y="23"/>
                  <a:pt x="24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3E8158-2FF3-48E9-A758-CEC8A8960AF4}"/>
              </a:ext>
            </a:extLst>
          </p:cNvPr>
          <p:cNvSpPr/>
          <p:nvPr userDrawn="1"/>
        </p:nvSpPr>
        <p:spPr>
          <a:xfrm>
            <a:off x="0" y="6424295"/>
            <a:ext cx="12192000" cy="433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艰苦奋斗  严谨治学  求实创新  为人师表</a:t>
            </a:r>
          </a:p>
          <a:p>
            <a:pPr algn="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540709-22CE-4905-A249-ECF6F3ECA95E}"/>
              </a:ext>
            </a:extLst>
          </p:cNvPr>
          <p:cNvSpPr txBox="1"/>
          <p:nvPr userDrawn="1"/>
        </p:nvSpPr>
        <p:spPr>
          <a:xfrm>
            <a:off x="10464800" y="254000"/>
            <a:ext cx="138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kern="1200" dirty="0">
                <a:ln>
                  <a:noFill/>
                </a:ln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SCNU</a:t>
            </a:r>
            <a:endParaRPr lang="zh-CN" altLang="en-US" sz="3200" kern="1200" dirty="0">
              <a:ln>
                <a:noFill/>
              </a:ln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BB7FF-0A7A-47B1-87FB-15ED1633F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1286" y="2019935"/>
            <a:ext cx="4485992" cy="806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在这里输入正文内容 在这里输入正文内容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在这里输入正文内容 在这里输入正文内容</a:t>
            </a:r>
          </a:p>
          <a:p>
            <a:pPr lvl="0"/>
            <a:endParaRPr lang="zh-CN" altLang="en-US" dirty="0"/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1ABC0CA7-8758-4DC9-8339-F17888EFD8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71286" y="1277879"/>
            <a:ext cx="4479210" cy="5280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spc="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输入小标题</a:t>
            </a:r>
          </a:p>
          <a:p>
            <a:pPr lvl="0"/>
            <a:endParaRPr lang="zh-CN" altLang="en-US" dirty="0"/>
          </a:p>
        </p:txBody>
      </p:sp>
      <p:sp>
        <p:nvSpPr>
          <p:cNvPr id="5" name="图表占位符 4">
            <a:extLst>
              <a:ext uri="{FF2B5EF4-FFF2-40B4-BE49-F238E27FC236}">
                <a16:creationId xmlns:a16="http://schemas.microsoft.com/office/drawing/2014/main" id="{5F582046-9F9F-4302-92F9-2E66CD0E355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8475" y="1268413"/>
            <a:ext cx="6076950" cy="47561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19619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61" r:id="rId4"/>
    <p:sldLayoutId id="2147483764" r:id="rId5"/>
    <p:sldLayoutId id="2147483763" r:id="rId6"/>
    <p:sldLayoutId id="2147483762" r:id="rId7"/>
    <p:sldLayoutId id="2147483760" r:id="rId8"/>
    <p:sldLayoutId id="2147483742" r:id="rId9"/>
    <p:sldLayoutId id="2147483751" r:id="rId10"/>
    <p:sldLayoutId id="2147483759" r:id="rId11"/>
    <p:sldLayoutId id="2147483758" r:id="rId12"/>
    <p:sldLayoutId id="2147483752" r:id="rId13"/>
    <p:sldLayoutId id="2147483753" r:id="rId14"/>
    <p:sldLayoutId id="214748375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43" r:id="rId22"/>
    <p:sldLayoutId id="2147483755" r:id="rId23"/>
    <p:sldLayoutId id="2147483756" r:id="rId24"/>
    <p:sldLayoutId id="2147483757" r:id="rId25"/>
    <p:sldLayoutId id="214748373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152E77D2-93C4-4C74-9D87-2450653ACD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6" b="37276"/>
          <a:stretch/>
        </p:blipFill>
        <p:spPr>
          <a:custGeom>
            <a:avLst/>
            <a:gdLst>
              <a:gd name="connsiteX0" fmla="*/ 0 w 12192002"/>
              <a:gd name="connsiteY0" fmla="*/ 0 h 2328039"/>
              <a:gd name="connsiteX1" fmla="*/ 12192000 w 12192002"/>
              <a:gd name="connsiteY1" fmla="*/ 0 h 2328039"/>
              <a:gd name="connsiteX2" fmla="*/ 12192000 w 12192002"/>
              <a:gd name="connsiteY2" fmla="*/ 1539765 h 2328039"/>
              <a:gd name="connsiteX3" fmla="*/ 12192002 w 12192002"/>
              <a:gd name="connsiteY3" fmla="*/ 1539765 h 2328039"/>
              <a:gd name="connsiteX4" fmla="*/ 12192002 w 12192002"/>
              <a:gd name="connsiteY4" fmla="*/ 1539766 h 2328039"/>
              <a:gd name="connsiteX5" fmla="*/ 12192000 w 12192002"/>
              <a:gd name="connsiteY5" fmla="*/ 1539769 h 2328039"/>
              <a:gd name="connsiteX6" fmla="*/ 12192000 w 12192002"/>
              <a:gd name="connsiteY6" fmla="*/ 1933903 h 2328039"/>
              <a:gd name="connsiteX7" fmla="*/ 11369808 w 12192002"/>
              <a:gd name="connsiteY7" fmla="*/ 1933903 h 2328039"/>
              <a:gd name="connsiteX8" fmla="*/ 11150900 w 12192002"/>
              <a:gd name="connsiteY8" fmla="*/ 1980497 h 2328039"/>
              <a:gd name="connsiteX9" fmla="*/ 6096002 w 12192002"/>
              <a:gd name="connsiteY9" fmla="*/ 2328039 h 2328039"/>
              <a:gd name="connsiteX10" fmla="*/ 1041103 w 12192002"/>
              <a:gd name="connsiteY10" fmla="*/ 1980497 h 2328039"/>
              <a:gd name="connsiteX11" fmla="*/ 822197 w 12192002"/>
              <a:gd name="connsiteY11" fmla="*/ 1933902 h 2328039"/>
              <a:gd name="connsiteX12" fmla="*/ 0 w 12192002"/>
              <a:gd name="connsiteY12" fmla="*/ 1933902 h 23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2" h="2328039">
                <a:moveTo>
                  <a:pt x="0" y="0"/>
                </a:moveTo>
                <a:lnTo>
                  <a:pt x="12192000" y="0"/>
                </a:lnTo>
                <a:lnTo>
                  <a:pt x="12192000" y="1539765"/>
                </a:lnTo>
                <a:lnTo>
                  <a:pt x="12192002" y="1539765"/>
                </a:lnTo>
                <a:lnTo>
                  <a:pt x="12192002" y="1539766"/>
                </a:lnTo>
                <a:lnTo>
                  <a:pt x="12192000" y="1539769"/>
                </a:lnTo>
                <a:lnTo>
                  <a:pt x="12192000" y="1933903"/>
                </a:lnTo>
                <a:lnTo>
                  <a:pt x="11369808" y="1933903"/>
                </a:lnTo>
                <a:lnTo>
                  <a:pt x="11150900" y="1980497"/>
                </a:lnTo>
                <a:cubicBezTo>
                  <a:pt x="10055406" y="2190179"/>
                  <a:pt x="8200207" y="2328039"/>
                  <a:pt x="6096002" y="2328039"/>
                </a:cubicBezTo>
                <a:cubicBezTo>
                  <a:pt x="3991797" y="2328039"/>
                  <a:pt x="2136599" y="2190179"/>
                  <a:pt x="1041103" y="1980497"/>
                </a:cubicBezTo>
                <a:lnTo>
                  <a:pt x="822197" y="1933902"/>
                </a:lnTo>
                <a:lnTo>
                  <a:pt x="0" y="1933902"/>
                </a:lnTo>
                <a:close/>
              </a:path>
            </a:pathLst>
          </a:cu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47C98-B8DF-449C-A4E6-0ABF2C54D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ireading</a:t>
            </a:r>
            <a:r>
              <a:rPr lang="zh-CN" altLang="en-US" dirty="0"/>
              <a:t>最终汇报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1D775-FE3F-4E5B-A937-0B042C5A2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SOUTH CHINA NORMAL UNIVERSITY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4DA186C-3A4F-4A21-A7AB-8766F7D3B4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梁泽浩</a:t>
            </a:r>
            <a:endParaRPr lang="en-US" altLang="zh-CN" dirty="0"/>
          </a:p>
          <a:p>
            <a:r>
              <a:rPr lang="zh-CN" altLang="en-US" dirty="0"/>
              <a:t>邵俊钊</a:t>
            </a:r>
          </a:p>
        </p:txBody>
      </p:sp>
    </p:spTree>
    <p:extLst>
      <p:ext uri="{BB962C8B-B14F-4D97-AF65-F5344CB8AC3E}">
        <p14:creationId xmlns:p14="http://schemas.microsoft.com/office/powerpoint/2010/main" val="25351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1843902"/>
            <a:ext cx="3551228" cy="3170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3440" y="5336275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浏览器界面，含前进、后退、转</a:t>
            </a:r>
            <a:r>
              <a:rPr lang="en-US" altLang="zh-CN" dirty="0"/>
              <a:t>txt</a:t>
            </a:r>
            <a:r>
              <a:rPr lang="zh-CN" altLang="en-US" dirty="0"/>
              <a:t>、跳转到首页的按钮</a:t>
            </a:r>
          </a:p>
        </p:txBody>
      </p:sp>
    </p:spTree>
    <p:extLst>
      <p:ext uri="{BB962C8B-B14F-4D97-AF65-F5344CB8AC3E}">
        <p14:creationId xmlns:p14="http://schemas.microsoft.com/office/powerpoint/2010/main" val="264510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6" y="1779127"/>
            <a:ext cx="5403048" cy="3299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513" y="4858603"/>
            <a:ext cx="25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阅读界面</a:t>
            </a:r>
          </a:p>
        </p:txBody>
      </p:sp>
    </p:spTree>
    <p:extLst>
      <p:ext uri="{BB962C8B-B14F-4D97-AF65-F5344CB8AC3E}">
        <p14:creationId xmlns:p14="http://schemas.microsoft.com/office/powerpoint/2010/main" val="29431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开发难度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3249945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3" y="1251084"/>
            <a:ext cx="3444538" cy="43285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B92195-90FA-40C8-ACB5-A369F244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668" y="-665825"/>
            <a:ext cx="384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7284"/>
            <a:ext cx="7392041" cy="6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0CB595-6864-499D-9642-4178AFB79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187A3-5AD8-434C-93FA-6A58B0F5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20" y="0"/>
            <a:ext cx="97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9C16E7-DAA6-4071-89A4-B32F407A5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C1F3C6-D4B3-4780-A98B-A9EA525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7" y="0"/>
            <a:ext cx="1093992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710EC1-6F52-4471-B6F5-A91D8531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0"/>
            <a:ext cx="872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6B43BF-3264-4844-A954-431236C18E56}"/>
              </a:ext>
            </a:extLst>
          </p:cNvPr>
          <p:cNvSpPr txBox="1"/>
          <p:nvPr/>
        </p:nvSpPr>
        <p:spPr>
          <a:xfrm>
            <a:off x="5619565" y="497150"/>
            <a:ext cx="3204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邵俊钊</a:t>
            </a:r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负责浏览器主页面和小说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Jsoup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爬虫的处理，数据的交互，包括小说主目录以及小说具体章节内容的转换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梁泽浩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负责阅读器的功能界面部分设计 包括读取本地小说 小说阅显示读等部分</a:t>
            </a:r>
          </a:p>
        </p:txBody>
      </p:sp>
    </p:spTree>
    <p:extLst>
      <p:ext uri="{BB962C8B-B14F-4D97-AF65-F5344CB8AC3E}">
        <p14:creationId xmlns:p14="http://schemas.microsoft.com/office/powerpoint/2010/main" val="3195824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3" y="1229335"/>
            <a:ext cx="6591871" cy="3635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92871" y="1115282"/>
            <a:ext cx="150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 </a:t>
            </a:r>
            <a:r>
              <a:rPr lang="en-US" altLang="zh-CN" dirty="0" err="1"/>
              <a:t>recyclerview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72" y="2142837"/>
            <a:ext cx="3901778" cy="33911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87468" y="5494124"/>
            <a:ext cx="150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 </a:t>
            </a:r>
            <a:r>
              <a:rPr lang="en-US" altLang="zh-CN" dirty="0" err="1"/>
              <a:t>recyclerview</a:t>
            </a:r>
            <a:r>
              <a:rPr lang="zh-CN" altLang="en-US" dirty="0"/>
              <a:t>的</a:t>
            </a:r>
            <a:r>
              <a:rPr lang="en-US" altLang="zh-CN" dirty="0"/>
              <a:t>item</a:t>
            </a:r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4901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84" y="1258847"/>
            <a:ext cx="5913632" cy="36579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0496" y="1992573"/>
            <a:ext cx="244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章节目录界面</a:t>
            </a:r>
          </a:p>
        </p:txBody>
      </p:sp>
    </p:spTree>
    <p:extLst>
      <p:ext uri="{BB962C8B-B14F-4D97-AF65-F5344CB8AC3E}">
        <p14:creationId xmlns:p14="http://schemas.microsoft.com/office/powerpoint/2010/main" val="3021442047"/>
      </p:ext>
    </p:extLst>
  </p:cSld>
  <p:clrMapOvr>
    <a:masterClrMapping/>
  </p:clrMapOvr>
</p:sld>
</file>

<file path=ppt/theme/theme1.xml><?xml version="1.0" encoding="utf-8"?>
<a:theme xmlns:a="http://schemas.openxmlformats.org/drawingml/2006/main" name="红色暖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免费商用字体">
      <a:majorFont>
        <a:latin typeface="黑体"/>
        <a:ea typeface="幼圆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F1B1A486-28D5-4C5C-ACB0-59C115E875DE}" vid="{0DF9B308-BF27-4598-90DD-615E83B1F08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7FF8BDD747566408C4D81590F82E8DA" ma:contentTypeVersion="7" ma:contentTypeDescription="新建文档。" ma:contentTypeScope="" ma:versionID="82a249a5f213137ddf0c04be2918eff8">
  <xsd:schema xmlns:xsd="http://www.w3.org/2001/XMLSchema" xmlns:xs="http://www.w3.org/2001/XMLSchema" xmlns:p="http://schemas.microsoft.com/office/2006/metadata/properties" xmlns:ns3="99290699-a3d8-42bc-86b3-02fe1f87a4dd" targetNamespace="http://schemas.microsoft.com/office/2006/metadata/properties" ma:root="true" ma:fieldsID="e85a4d4e7b02d0a2c875fd86a70c88ef" ns3:_="">
    <xsd:import namespace="99290699-a3d8-42bc-86b3-02fe1f87a4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90699-a3d8-42bc-86b3-02fe1f87a4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4A3778-1F88-49B1-B08B-2896D7342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90699-a3d8-42bc-86b3-02fe1f87a4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23B33-7E70-49BA-A8B3-2FF0AB6A9045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9290699-a3d8-42bc-86b3-02fe1f87a4d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B2B8A2-2F1E-41AE-BFC3-F16321850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华师项目答辩模板</Template>
  <TotalTime>67</TotalTime>
  <Words>93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Source Han Sans Medium</vt:lpstr>
      <vt:lpstr>黑体</vt:lpstr>
      <vt:lpstr>楷体</vt:lpstr>
      <vt:lpstr>宋体</vt:lpstr>
      <vt:lpstr>幼圆</vt:lpstr>
      <vt:lpstr>Arial</vt:lpstr>
      <vt:lpstr>Wingdings</vt:lpstr>
      <vt:lpstr>红色暖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ratton</dc:creator>
  <cp:lastModifiedBy>Epicjiu</cp:lastModifiedBy>
  <cp:revision>12</cp:revision>
  <dcterms:created xsi:type="dcterms:W3CDTF">2019-12-23T18:07:36Z</dcterms:created>
  <dcterms:modified xsi:type="dcterms:W3CDTF">2019-12-24T02:31:24Z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0x01010047FF8BDD747566408C4D81590F82E8DA</vt:lpwstr>
  </property>
</Properties>
</file>