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8" r:id="rId4"/>
    <p:sldId id="1627" r:id="rId5"/>
    <p:sldId id="1676" r:id="rId6"/>
    <p:sldId id="1631" r:id="rId7"/>
    <p:sldId id="1657" r:id="rId8"/>
    <p:sldId id="277" r:id="rId9"/>
    <p:sldId id="1632" r:id="rId10"/>
    <p:sldId id="283" r:id="rId11"/>
    <p:sldId id="261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E6FF"/>
    <a:srgbClr val="B2E8E7"/>
    <a:srgbClr val="68CFF4"/>
    <a:srgbClr val="FFEED5"/>
    <a:srgbClr val="FFC9C9"/>
    <a:srgbClr val="FFB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4B3B2-0D5C-4D7A-9BA2-1FA5874EC69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06AF3-372C-48C3-BE43-EF3256E2D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14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>
            <a:extLst>
              <a:ext uri="{FF2B5EF4-FFF2-40B4-BE49-F238E27FC236}">
                <a16:creationId xmlns:a16="http://schemas.microsoft.com/office/drawing/2014/main" id="{EF76E63E-E403-430E-8E80-875CB89315E3}"/>
              </a:ext>
            </a:extLst>
          </p:cNvPr>
          <p:cNvSpPr/>
          <p:nvPr userDrawn="1"/>
        </p:nvSpPr>
        <p:spPr>
          <a:xfrm rot="3886894">
            <a:off x="6606575" y="1336075"/>
            <a:ext cx="1244251" cy="1244251"/>
          </a:xfrm>
          <a:prstGeom prst="ellipse">
            <a:avLst/>
          </a:prstGeom>
          <a:gradFill flip="none" rotWithShape="1">
            <a:gsLst>
              <a:gs pos="0">
                <a:srgbClr val="F3EBF9"/>
              </a:gs>
              <a:gs pos="100000">
                <a:srgbClr val="DDF0FF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E6B47BF-8866-41E7-AE9D-51B03F93E4EF}"/>
              </a:ext>
            </a:extLst>
          </p:cNvPr>
          <p:cNvSpPr/>
          <p:nvPr userDrawn="1"/>
        </p:nvSpPr>
        <p:spPr>
          <a:xfrm>
            <a:off x="4375727" y="1913515"/>
            <a:ext cx="3440546" cy="344054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FFAFA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1D1B76A-888F-4AF3-B049-721EBCF92D39}"/>
              </a:ext>
            </a:extLst>
          </p:cNvPr>
          <p:cNvSpPr/>
          <p:nvPr userDrawn="1"/>
        </p:nvSpPr>
        <p:spPr>
          <a:xfrm>
            <a:off x="4207163" y="1744951"/>
            <a:ext cx="3777674" cy="377767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252F0F3-EE1A-4A6D-976C-58330B7CE3C9}"/>
              </a:ext>
            </a:extLst>
          </p:cNvPr>
          <p:cNvSpPr/>
          <p:nvPr userDrawn="1"/>
        </p:nvSpPr>
        <p:spPr>
          <a:xfrm>
            <a:off x="4071288" y="1609076"/>
            <a:ext cx="4049425" cy="4049425"/>
          </a:xfrm>
          <a:prstGeom prst="ellipse">
            <a:avLst/>
          </a:prstGeom>
          <a:noFill/>
          <a:ln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4908982-F3B6-4D9D-A5BA-5504D29B03B4}"/>
              </a:ext>
            </a:extLst>
          </p:cNvPr>
          <p:cNvSpPr/>
          <p:nvPr userDrawn="1"/>
        </p:nvSpPr>
        <p:spPr>
          <a:xfrm>
            <a:off x="3916218" y="1454006"/>
            <a:ext cx="4359565" cy="4359565"/>
          </a:xfrm>
          <a:prstGeom prst="ellipse">
            <a:avLst/>
          </a:prstGeom>
          <a:noFill/>
          <a:ln>
            <a:solidFill>
              <a:srgbClr val="FFC000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7E00A6E-931A-40AC-943F-33DE73423EFE}"/>
              </a:ext>
            </a:extLst>
          </p:cNvPr>
          <p:cNvSpPr/>
          <p:nvPr userDrawn="1"/>
        </p:nvSpPr>
        <p:spPr>
          <a:xfrm>
            <a:off x="0" y="3771900"/>
            <a:ext cx="2533650" cy="30861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26852" r="67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02E57C5-3FA3-4520-AB8D-1F1A5572356C}"/>
              </a:ext>
            </a:extLst>
          </p:cNvPr>
          <p:cNvSpPr/>
          <p:nvPr userDrawn="1"/>
        </p:nvSpPr>
        <p:spPr>
          <a:xfrm rot="3886894">
            <a:off x="9658000" y="3752500"/>
            <a:ext cx="1782079" cy="1782079"/>
          </a:xfrm>
          <a:prstGeom prst="ellipse">
            <a:avLst/>
          </a:prstGeom>
          <a:gradFill flip="none" rotWithShape="1">
            <a:gsLst>
              <a:gs pos="0">
                <a:srgbClr val="E8D9F3">
                  <a:alpha val="43000"/>
                </a:srgbClr>
              </a:gs>
              <a:gs pos="100000">
                <a:srgbClr val="C9E8F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32D5482-337E-4D29-9C9E-9178CEBDE968}"/>
              </a:ext>
            </a:extLst>
          </p:cNvPr>
          <p:cNvSpPr/>
          <p:nvPr userDrawn="1"/>
        </p:nvSpPr>
        <p:spPr>
          <a:xfrm>
            <a:off x="0" y="0"/>
            <a:ext cx="3925824" cy="285750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r="23777" b="25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26C387B-2762-470C-9CFD-FDDEB7A043FF}"/>
              </a:ext>
            </a:extLst>
          </p:cNvPr>
          <p:cNvSpPr/>
          <p:nvPr userDrawn="1"/>
        </p:nvSpPr>
        <p:spPr>
          <a:xfrm>
            <a:off x="9353550" y="0"/>
            <a:ext cx="2838450" cy="2743200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3423" b="163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0BA442B-77A1-4FAF-AAF3-D1277855B79D}"/>
              </a:ext>
            </a:extLst>
          </p:cNvPr>
          <p:cNvSpPr/>
          <p:nvPr userDrawn="1"/>
        </p:nvSpPr>
        <p:spPr>
          <a:xfrm rot="3886894">
            <a:off x="8911627" y="4790438"/>
            <a:ext cx="1244251" cy="1244251"/>
          </a:xfrm>
          <a:prstGeom prst="ellipse">
            <a:avLst/>
          </a:prstGeom>
          <a:gradFill flip="none" rotWithShape="1">
            <a:gsLst>
              <a:gs pos="0">
                <a:srgbClr val="FDF0DF">
                  <a:alpha val="18000"/>
                </a:srgbClr>
              </a:gs>
              <a:gs pos="100000">
                <a:srgbClr val="DAEFC3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B724C04-B8E6-432B-A452-0492DA3BA404}"/>
              </a:ext>
            </a:extLst>
          </p:cNvPr>
          <p:cNvSpPr/>
          <p:nvPr userDrawn="1"/>
        </p:nvSpPr>
        <p:spPr>
          <a:xfrm rot="3886894">
            <a:off x="1729776" y="3011662"/>
            <a:ext cx="1244251" cy="1244251"/>
          </a:xfrm>
          <a:prstGeom prst="ellipse">
            <a:avLst/>
          </a:prstGeom>
          <a:gradFill flip="none" rotWithShape="1">
            <a:gsLst>
              <a:gs pos="0">
                <a:srgbClr val="FFD9D9"/>
              </a:gs>
              <a:gs pos="100000">
                <a:srgbClr val="FFF0C1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BC9424C-84E0-42B4-B46A-B75CA68A98E4}"/>
              </a:ext>
            </a:extLst>
          </p:cNvPr>
          <p:cNvSpPr/>
          <p:nvPr userDrawn="1"/>
        </p:nvSpPr>
        <p:spPr>
          <a:xfrm>
            <a:off x="5810250" y="5791200"/>
            <a:ext cx="2609850" cy="1066800"/>
          </a:xfrm>
          <a:prstGeom prst="rect">
            <a:avLst/>
          </a:prstGeom>
          <a:blipFill dpi="0" rotWithShape="1">
            <a:blip r:embed="rId5" cstate="screen">
              <a:alphaModFix amt="56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0949" t="32440" r="875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副标题 2">
            <a:extLst>
              <a:ext uri="{FF2B5EF4-FFF2-40B4-BE49-F238E27FC236}">
                <a16:creationId xmlns:a16="http://schemas.microsoft.com/office/drawing/2014/main" id="{A9E06819-6801-4ABE-AAE3-4D09721031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48319" y="2390775"/>
            <a:ext cx="2895362" cy="673058"/>
          </a:xfrm>
        </p:spPr>
        <p:txBody>
          <a:bodyPr anchor="b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453665F4-34D7-407B-8348-03591EE971B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37255" y="3098048"/>
            <a:ext cx="3317489" cy="731278"/>
          </a:xfrm>
        </p:spPr>
        <p:txBody>
          <a:bodyPr wrap="none" anchor="t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2" name="文本占位符 13">
            <a:extLst>
              <a:ext uri="{FF2B5EF4-FFF2-40B4-BE49-F238E27FC236}">
                <a16:creationId xmlns:a16="http://schemas.microsoft.com/office/drawing/2014/main" id="{B9BFAFE0-9C6D-4F18-997C-456DE46824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75765" y="4532226"/>
            <a:ext cx="1640469" cy="2367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43" name="文本占位符 13">
            <a:extLst>
              <a:ext uri="{FF2B5EF4-FFF2-40B4-BE49-F238E27FC236}">
                <a16:creationId xmlns:a16="http://schemas.microsoft.com/office/drawing/2014/main" id="{C25E676A-0D94-4AF6-9F8F-F3F08C6AD0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5765" y="4789401"/>
            <a:ext cx="1640469" cy="2367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08746DC-01F5-45DB-B2BB-F679F0637C6F}"/>
              </a:ext>
            </a:extLst>
          </p:cNvPr>
          <p:cNvCxnSpPr>
            <a:cxnSpLocks/>
          </p:cNvCxnSpPr>
          <p:nvPr userDrawn="1"/>
        </p:nvCxnSpPr>
        <p:spPr>
          <a:xfrm>
            <a:off x="5016005" y="4165600"/>
            <a:ext cx="21599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8338D41-5831-4568-89AC-A40737ED9837}"/>
              </a:ext>
            </a:extLst>
          </p:cNvPr>
          <p:cNvSpPr/>
          <p:nvPr userDrawn="1"/>
        </p:nvSpPr>
        <p:spPr>
          <a:xfrm>
            <a:off x="8724900" y="3633788"/>
            <a:ext cx="3467100" cy="3224212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0878" t="1632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087143-96F4-44BF-8F0B-3C5DB1B6C3DA}"/>
              </a:ext>
            </a:extLst>
          </p:cNvPr>
          <p:cNvSpPr/>
          <p:nvPr userDrawn="1"/>
        </p:nvSpPr>
        <p:spPr>
          <a:xfrm>
            <a:off x="1104900" y="0"/>
            <a:ext cx="4533900" cy="1866900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622" b="390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CD2F63C3-A3F9-483B-BDA4-47D1881F9EC1}"/>
              </a:ext>
            </a:extLst>
          </p:cNvPr>
          <p:cNvSpPr/>
          <p:nvPr userDrawn="1"/>
        </p:nvSpPr>
        <p:spPr>
          <a:xfrm rot="3886894">
            <a:off x="4815874" y="2183763"/>
            <a:ext cx="1244251" cy="1244251"/>
          </a:xfrm>
          <a:prstGeom prst="ellipse">
            <a:avLst/>
          </a:prstGeom>
          <a:gradFill flip="none" rotWithShape="1">
            <a:gsLst>
              <a:gs pos="0">
                <a:srgbClr val="FFD9D9"/>
              </a:gs>
              <a:gs pos="100000">
                <a:srgbClr val="FFF0C1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928F78B-8E28-4016-B6C3-C9095682692C}"/>
              </a:ext>
            </a:extLst>
          </p:cNvPr>
          <p:cNvSpPr/>
          <p:nvPr userDrawn="1"/>
        </p:nvSpPr>
        <p:spPr>
          <a:xfrm>
            <a:off x="1129434" y="1151515"/>
            <a:ext cx="3440546" cy="344054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FFAFA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8234381-26D7-4F4F-AD88-31F5D72AD0CA}"/>
              </a:ext>
            </a:extLst>
          </p:cNvPr>
          <p:cNvSpPr/>
          <p:nvPr userDrawn="1"/>
        </p:nvSpPr>
        <p:spPr>
          <a:xfrm>
            <a:off x="960870" y="982951"/>
            <a:ext cx="3777674" cy="377767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4CE8552-C4BB-4646-85E0-66BE7C9517A5}"/>
              </a:ext>
            </a:extLst>
          </p:cNvPr>
          <p:cNvSpPr/>
          <p:nvPr userDrawn="1"/>
        </p:nvSpPr>
        <p:spPr>
          <a:xfrm>
            <a:off x="824995" y="847076"/>
            <a:ext cx="4049425" cy="4049425"/>
          </a:xfrm>
          <a:prstGeom prst="ellipse">
            <a:avLst/>
          </a:prstGeom>
          <a:noFill/>
          <a:ln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5BFA8FB-0296-40A4-AB61-502420A14321}"/>
              </a:ext>
            </a:extLst>
          </p:cNvPr>
          <p:cNvSpPr/>
          <p:nvPr userDrawn="1"/>
        </p:nvSpPr>
        <p:spPr>
          <a:xfrm>
            <a:off x="669925" y="692006"/>
            <a:ext cx="4359565" cy="4359565"/>
          </a:xfrm>
          <a:prstGeom prst="ellipse">
            <a:avLst/>
          </a:prstGeom>
          <a:noFill/>
          <a:ln>
            <a:solidFill>
              <a:srgbClr val="FFC000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D729CA-6091-4A04-B165-A02730185C31}"/>
              </a:ext>
            </a:extLst>
          </p:cNvPr>
          <p:cNvSpPr/>
          <p:nvPr userDrawn="1"/>
        </p:nvSpPr>
        <p:spPr>
          <a:xfrm rot="10800000">
            <a:off x="5676900" y="0"/>
            <a:ext cx="3829050" cy="30861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2189" t="29629" r="721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A246DB2-F931-4152-B45B-FDEC6E1FC04C}"/>
              </a:ext>
            </a:extLst>
          </p:cNvPr>
          <p:cNvSpPr/>
          <p:nvPr userDrawn="1"/>
        </p:nvSpPr>
        <p:spPr>
          <a:xfrm rot="3886894">
            <a:off x="8534050" y="2552249"/>
            <a:ext cx="1782079" cy="1782079"/>
          </a:xfrm>
          <a:prstGeom prst="ellipse">
            <a:avLst/>
          </a:prstGeom>
          <a:gradFill flip="none" rotWithShape="1">
            <a:gsLst>
              <a:gs pos="0">
                <a:srgbClr val="E8D9F3">
                  <a:alpha val="43000"/>
                </a:srgbClr>
              </a:gs>
              <a:gs pos="100000">
                <a:srgbClr val="C9E8F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81FABCF-D8BD-43D3-BDA8-6F66612B37A0}"/>
              </a:ext>
            </a:extLst>
          </p:cNvPr>
          <p:cNvSpPr/>
          <p:nvPr userDrawn="1"/>
        </p:nvSpPr>
        <p:spPr>
          <a:xfrm rot="10800000">
            <a:off x="2837688" y="5029200"/>
            <a:ext cx="2731007" cy="1828800"/>
          </a:xfrm>
          <a:prstGeom prst="rect">
            <a:avLst/>
          </a:prstGeom>
          <a:blipFill dpi="0" rotWithShape="1">
            <a:blip r:embed="rId3" cstate="screen">
              <a:alphaModFix amt="4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464" r="7428" b="42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3A9A600-35EF-4912-8E12-9B6D40B1ECE7}"/>
              </a:ext>
            </a:extLst>
          </p:cNvPr>
          <p:cNvSpPr/>
          <p:nvPr userDrawn="1"/>
        </p:nvSpPr>
        <p:spPr>
          <a:xfrm rot="10800000">
            <a:off x="0" y="4114800"/>
            <a:ext cx="2838450" cy="2743200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3423" b="163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05B9E7A-7BF0-4D07-B96A-670571815C7D}"/>
              </a:ext>
            </a:extLst>
          </p:cNvPr>
          <p:cNvSpPr/>
          <p:nvPr userDrawn="1"/>
        </p:nvSpPr>
        <p:spPr>
          <a:xfrm>
            <a:off x="7905750" y="5791200"/>
            <a:ext cx="2609850" cy="1066800"/>
          </a:xfrm>
          <a:prstGeom prst="rect">
            <a:avLst/>
          </a:prstGeom>
          <a:blipFill dpi="0" rotWithShape="1">
            <a:blip r:embed="rId5" cstate="screen">
              <a:alphaModFix amt="56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0949" t="32440" r="875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278872" y="4010128"/>
            <a:ext cx="4516978" cy="761354"/>
          </a:xfrm>
        </p:spPr>
        <p:txBody>
          <a:bodyPr wrap="none" anchor="b">
            <a:normAutofit/>
          </a:bodyPr>
          <a:lstStyle>
            <a:lvl1pPr>
              <a:defRPr sz="2400" b="1">
                <a:solidFill>
                  <a:schemeClr val="accent2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8872" y="4889047"/>
            <a:ext cx="4516978" cy="1248228"/>
          </a:xfrm>
        </p:spPr>
        <p:txBody>
          <a:bodyPr wrap="none" anchor="t">
            <a:normAutofit/>
          </a:bodyPr>
          <a:lstStyle>
            <a:lvl1pPr marL="0" indent="0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2CD015-9F31-45F7-BE2A-432C24C4D217}"/>
              </a:ext>
            </a:extLst>
          </p:cNvPr>
          <p:cNvSpPr/>
          <p:nvPr userDrawn="1"/>
        </p:nvSpPr>
        <p:spPr>
          <a:xfrm>
            <a:off x="0" y="0"/>
            <a:ext cx="2724150" cy="2514600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F30074-32B5-4B7C-B4AF-36761B94A60E}"/>
              </a:ext>
            </a:extLst>
          </p:cNvPr>
          <p:cNvSpPr/>
          <p:nvPr userDrawn="1"/>
        </p:nvSpPr>
        <p:spPr>
          <a:xfrm>
            <a:off x="9620250" y="1333500"/>
            <a:ext cx="2571750" cy="4906963"/>
          </a:xfrm>
          <a:prstGeom prst="rect">
            <a:avLst/>
          </a:prstGeom>
          <a:blipFill dpi="0"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6995" b="482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69924" y="1123950"/>
            <a:ext cx="10850563" cy="5019675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>
            <a:extLst>
              <a:ext uri="{FF2B5EF4-FFF2-40B4-BE49-F238E27FC236}">
                <a16:creationId xmlns:a16="http://schemas.microsoft.com/office/drawing/2014/main" id="{5A110D4E-E918-49F8-A0D4-023DF4338D9C}"/>
              </a:ext>
            </a:extLst>
          </p:cNvPr>
          <p:cNvSpPr/>
          <p:nvPr userDrawn="1"/>
        </p:nvSpPr>
        <p:spPr>
          <a:xfrm rot="14686894">
            <a:off x="4341174" y="4277674"/>
            <a:ext cx="1244251" cy="1244251"/>
          </a:xfrm>
          <a:prstGeom prst="ellipse">
            <a:avLst/>
          </a:prstGeom>
          <a:gradFill flip="none" rotWithShape="1">
            <a:gsLst>
              <a:gs pos="0">
                <a:srgbClr val="F3EBF9"/>
              </a:gs>
              <a:gs pos="100000">
                <a:srgbClr val="DDF0FF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D310CA0-124E-4D47-B637-CD3E238F3675}"/>
              </a:ext>
            </a:extLst>
          </p:cNvPr>
          <p:cNvSpPr/>
          <p:nvPr userDrawn="1"/>
        </p:nvSpPr>
        <p:spPr>
          <a:xfrm rot="10800000">
            <a:off x="8266176" y="4229100"/>
            <a:ext cx="3925824" cy="26289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464" t="-35997" r="7428" b="42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EB3499D-9A8E-44DD-9943-A5DEE3ED7254}"/>
              </a:ext>
            </a:extLst>
          </p:cNvPr>
          <p:cNvSpPr/>
          <p:nvPr userDrawn="1"/>
        </p:nvSpPr>
        <p:spPr>
          <a:xfrm rot="10800000">
            <a:off x="0" y="4114800"/>
            <a:ext cx="2838450" cy="274320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3423" b="163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713DC62-AD59-472E-AC8A-8D9D95B8BC7C}"/>
              </a:ext>
            </a:extLst>
          </p:cNvPr>
          <p:cNvSpPr/>
          <p:nvPr userDrawn="1"/>
        </p:nvSpPr>
        <p:spPr>
          <a:xfrm rot="14686894">
            <a:off x="1881896" y="2273382"/>
            <a:ext cx="1516331" cy="1516331"/>
          </a:xfrm>
          <a:prstGeom prst="ellipse">
            <a:avLst/>
          </a:prstGeom>
          <a:gradFill flip="none" rotWithShape="1">
            <a:gsLst>
              <a:gs pos="0">
                <a:srgbClr val="E8D9F3">
                  <a:alpha val="43000"/>
                </a:srgbClr>
              </a:gs>
              <a:gs pos="100000">
                <a:srgbClr val="C9E8FF">
                  <a:alpha val="73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DAC15D5-731C-4DD6-8A8F-EFD6642C397D}"/>
              </a:ext>
            </a:extLst>
          </p:cNvPr>
          <p:cNvSpPr/>
          <p:nvPr userDrawn="1"/>
        </p:nvSpPr>
        <p:spPr>
          <a:xfrm rot="14686894">
            <a:off x="2974594" y="1847850"/>
            <a:ext cx="1058705" cy="1058705"/>
          </a:xfrm>
          <a:prstGeom prst="ellipse">
            <a:avLst/>
          </a:prstGeom>
          <a:gradFill flip="none" rotWithShape="1">
            <a:gsLst>
              <a:gs pos="0">
                <a:srgbClr val="FDF0DF">
                  <a:alpha val="18000"/>
                </a:srgbClr>
              </a:gs>
              <a:gs pos="100000">
                <a:srgbClr val="DAEFC3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C46BABE-6F2A-46A4-81EB-B8B3E3C8B2B1}"/>
              </a:ext>
            </a:extLst>
          </p:cNvPr>
          <p:cNvSpPr/>
          <p:nvPr userDrawn="1"/>
        </p:nvSpPr>
        <p:spPr>
          <a:xfrm rot="14686894">
            <a:off x="9217973" y="2602087"/>
            <a:ext cx="1244251" cy="1244251"/>
          </a:xfrm>
          <a:prstGeom prst="ellipse">
            <a:avLst/>
          </a:prstGeom>
          <a:gradFill flip="none" rotWithShape="1">
            <a:gsLst>
              <a:gs pos="0">
                <a:srgbClr val="FFD9D9"/>
              </a:gs>
              <a:gs pos="100000">
                <a:srgbClr val="FFF0C1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5BA3351-D227-40C6-9E48-7F1025DB1EA0}"/>
              </a:ext>
            </a:extLst>
          </p:cNvPr>
          <p:cNvSpPr/>
          <p:nvPr userDrawn="1"/>
        </p:nvSpPr>
        <p:spPr>
          <a:xfrm rot="10800000">
            <a:off x="3771900" y="0"/>
            <a:ext cx="2609850" cy="1066800"/>
          </a:xfrm>
          <a:prstGeom prst="rect">
            <a:avLst/>
          </a:prstGeom>
          <a:blipFill dpi="0" rotWithShape="1">
            <a:blip r:embed="rId4" cstate="screen">
              <a:alphaModFix amt="56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0949" t="32440" r="875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5D08D28-F390-4A1B-A963-6B891B986418}"/>
              </a:ext>
            </a:extLst>
          </p:cNvPr>
          <p:cNvSpPr/>
          <p:nvPr userDrawn="1"/>
        </p:nvSpPr>
        <p:spPr>
          <a:xfrm>
            <a:off x="4375727" y="1913515"/>
            <a:ext cx="3440546" cy="344054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FFAFA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ED809D2-9F7F-43FC-83C3-EC07A5ECD63F}"/>
              </a:ext>
            </a:extLst>
          </p:cNvPr>
          <p:cNvSpPr/>
          <p:nvPr userDrawn="1"/>
        </p:nvSpPr>
        <p:spPr>
          <a:xfrm>
            <a:off x="4207163" y="1744951"/>
            <a:ext cx="3777674" cy="377767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923CE35-345F-43A1-9576-EBB0C5BB505E}"/>
              </a:ext>
            </a:extLst>
          </p:cNvPr>
          <p:cNvSpPr/>
          <p:nvPr userDrawn="1"/>
        </p:nvSpPr>
        <p:spPr>
          <a:xfrm>
            <a:off x="4071288" y="1609076"/>
            <a:ext cx="4049425" cy="4049425"/>
          </a:xfrm>
          <a:prstGeom prst="ellipse">
            <a:avLst/>
          </a:prstGeom>
          <a:noFill/>
          <a:ln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7C90946-85E4-4D3B-864D-D2010F057A02}"/>
              </a:ext>
            </a:extLst>
          </p:cNvPr>
          <p:cNvSpPr/>
          <p:nvPr userDrawn="1"/>
        </p:nvSpPr>
        <p:spPr>
          <a:xfrm>
            <a:off x="3916218" y="1454006"/>
            <a:ext cx="4359565" cy="4359565"/>
          </a:xfrm>
          <a:prstGeom prst="ellipse">
            <a:avLst/>
          </a:prstGeom>
          <a:noFill/>
          <a:ln>
            <a:solidFill>
              <a:srgbClr val="FFC000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BE7CE63-9474-4F4A-A2E1-1CB639082E4A}"/>
              </a:ext>
            </a:extLst>
          </p:cNvPr>
          <p:cNvCxnSpPr>
            <a:cxnSpLocks/>
          </p:cNvCxnSpPr>
          <p:nvPr userDrawn="1"/>
        </p:nvCxnSpPr>
        <p:spPr>
          <a:xfrm>
            <a:off x="5273963" y="3929351"/>
            <a:ext cx="16440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547972" y="2672365"/>
            <a:ext cx="3096055" cy="961423"/>
          </a:xfrm>
          <a:noFill/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441754" y="4094916"/>
            <a:ext cx="330849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441754" y="4402634"/>
            <a:ext cx="330849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2DB0F33-EDA3-4617-8AB7-FEA01813906A}"/>
              </a:ext>
            </a:extLst>
          </p:cNvPr>
          <p:cNvGrpSpPr/>
          <p:nvPr userDrawn="1"/>
        </p:nvGrpSpPr>
        <p:grpSpPr>
          <a:xfrm>
            <a:off x="4710883" y="4610284"/>
            <a:ext cx="2770234" cy="1203718"/>
            <a:chOff x="2855913" y="-477838"/>
            <a:chExt cx="5757862" cy="2501900"/>
          </a:xfrm>
          <a:solidFill>
            <a:schemeClr val="accent2"/>
          </a:solidFill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7697F9C-BF2D-4C11-84D5-48E32CACCA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8620B0FD-561F-45B9-887D-613AE6ABF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54D64F90-7D8F-4C2B-9B12-87650EAD7D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6C635BE4-3594-4608-B6FD-C9435CCA404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B71DF2E-EC15-4027-974E-437024B01AE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1538BFEB-B3A9-4C4D-8CD4-974216919527}"/>
              </a:ext>
            </a:extLst>
          </p:cNvPr>
          <p:cNvSpPr/>
          <p:nvPr userDrawn="1"/>
        </p:nvSpPr>
        <p:spPr>
          <a:xfrm rot="16200000">
            <a:off x="8846344" y="121444"/>
            <a:ext cx="3467100" cy="3224212"/>
          </a:xfrm>
          <a:prstGeom prst="rect">
            <a:avLst/>
          </a:prstGeom>
          <a:blipFill dpi="0" rotWithShape="1">
            <a:blip r:embed="rId5" cstate="screen">
              <a:alphaModFix amt="5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0878" t="1632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351D0C-FB4C-4997-86FB-6084F2FBA36A}"/>
              </a:ext>
            </a:extLst>
          </p:cNvPr>
          <p:cNvSpPr/>
          <p:nvPr userDrawn="1"/>
        </p:nvSpPr>
        <p:spPr>
          <a:xfrm>
            <a:off x="0" y="0"/>
            <a:ext cx="2667000" cy="2552700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149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CE4C721-2D75-41D8-BFEE-B0F318DF7A48}"/>
              </a:ext>
            </a:extLst>
          </p:cNvPr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>
            <a:solidFill>
              <a:srgbClr val="FFBF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FFBF6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22" userDrawn="1">
          <p15:clr>
            <a:srgbClr val="F26B43"/>
          </p15:clr>
        </p15:guide>
        <p15:guide id="4" pos="7257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31" userDrawn="1">
          <p15:clr>
            <a:srgbClr val="F26B43"/>
          </p15:clr>
        </p15:guide>
        <p15:guide id="8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7255" y="3024158"/>
            <a:ext cx="3317489" cy="731278"/>
          </a:xfrm>
        </p:spPr>
        <p:txBody>
          <a:bodyPr>
            <a:noAutofit/>
          </a:bodyPr>
          <a:lstStyle/>
          <a:p>
            <a:r>
              <a:rPr lang="en-US" altLang="zh-CN" sz="5000" dirty="0" err="1"/>
              <a:t>ireading</a:t>
            </a:r>
            <a:endParaRPr lang="zh-CN" altLang="en-US" sz="5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梁泽浩</a:t>
            </a:r>
            <a:r>
              <a:rPr lang="en-US" altLang="zh-CN" dirty="0"/>
              <a:t>&amp;</a:t>
            </a:r>
            <a:r>
              <a:rPr lang="zh-CN" altLang="en-US" dirty="0"/>
              <a:t>邵俊钊</a:t>
            </a:r>
            <a:endParaRPr lang="en-US" altLang="zh-CN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6B8A502-E650-450C-B694-FB1D6BC88B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2019.11.26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阅读模式一览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9" name="is1íḋè">
            <a:extLst>
              <a:ext uri="{FF2B5EF4-FFF2-40B4-BE49-F238E27FC236}">
                <a16:creationId xmlns:a16="http://schemas.microsoft.com/office/drawing/2014/main" id="{AB17277F-3B76-4313-A0EE-9A51FC28CB3F}"/>
              </a:ext>
            </a:extLst>
          </p:cNvPr>
          <p:cNvSpPr/>
          <p:nvPr/>
        </p:nvSpPr>
        <p:spPr bwMode="auto">
          <a:xfrm rot="954532">
            <a:off x="3473351" y="1814889"/>
            <a:ext cx="809391" cy="887726"/>
          </a:xfrm>
          <a:custGeom>
            <a:avLst/>
            <a:gdLst>
              <a:gd name="T0" fmla="*/ 3880 w 4987"/>
              <a:gd name="T1" fmla="*/ 336 h 5478"/>
              <a:gd name="T2" fmla="*/ 2772 w 4987"/>
              <a:gd name="T3" fmla="*/ 0 h 5478"/>
              <a:gd name="T4" fmla="*/ 2946 w 4987"/>
              <a:gd name="T5" fmla="*/ 748 h 5478"/>
              <a:gd name="T6" fmla="*/ 742 w 4987"/>
              <a:gd name="T7" fmla="*/ 2455 h 5478"/>
              <a:gd name="T8" fmla="*/ 243 w 4987"/>
              <a:gd name="T9" fmla="*/ 5478 h 5478"/>
              <a:gd name="T10" fmla="*/ 969 w 4987"/>
              <a:gd name="T11" fmla="*/ 5309 h 5478"/>
              <a:gd name="T12" fmla="*/ 3116 w 4987"/>
              <a:gd name="T13" fmla="*/ 1477 h 5478"/>
              <a:gd name="T14" fmla="*/ 3297 w 4987"/>
              <a:gd name="T15" fmla="*/ 2255 h 5478"/>
              <a:gd name="T16" fmla="*/ 4142 w 4987"/>
              <a:gd name="T17" fmla="*/ 1463 h 5478"/>
              <a:gd name="T18" fmla="*/ 4987 w 4987"/>
              <a:gd name="T19" fmla="*/ 672 h 5478"/>
              <a:gd name="T20" fmla="*/ 3880 w 4987"/>
              <a:gd name="T21" fmla="*/ 336 h 5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87" h="5478">
                <a:moveTo>
                  <a:pt x="3880" y="336"/>
                </a:moveTo>
                <a:lnTo>
                  <a:pt x="2772" y="0"/>
                </a:lnTo>
                <a:lnTo>
                  <a:pt x="2946" y="748"/>
                </a:lnTo>
                <a:cubicBezTo>
                  <a:pt x="2030" y="1033"/>
                  <a:pt x="1255" y="1631"/>
                  <a:pt x="742" y="2455"/>
                </a:cubicBezTo>
                <a:cubicBezTo>
                  <a:pt x="177" y="3363"/>
                  <a:pt x="0" y="4437"/>
                  <a:pt x="243" y="5478"/>
                </a:cubicBezTo>
                <a:lnTo>
                  <a:pt x="969" y="5309"/>
                </a:lnTo>
                <a:cubicBezTo>
                  <a:pt x="584" y="3657"/>
                  <a:pt x="1536" y="2000"/>
                  <a:pt x="3116" y="1477"/>
                </a:cubicBezTo>
                <a:lnTo>
                  <a:pt x="3297" y="2255"/>
                </a:lnTo>
                <a:lnTo>
                  <a:pt x="4142" y="1463"/>
                </a:lnTo>
                <a:lnTo>
                  <a:pt x="4987" y="672"/>
                </a:lnTo>
                <a:lnTo>
                  <a:pt x="3880" y="33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îsḻíďê">
            <a:extLst>
              <a:ext uri="{FF2B5EF4-FFF2-40B4-BE49-F238E27FC236}">
                <a16:creationId xmlns:a16="http://schemas.microsoft.com/office/drawing/2014/main" id="{BD0A0B2F-6CE9-4403-9D0C-A511640BDB1B}"/>
              </a:ext>
            </a:extLst>
          </p:cNvPr>
          <p:cNvSpPr/>
          <p:nvPr/>
        </p:nvSpPr>
        <p:spPr bwMode="auto">
          <a:xfrm rot="1044842">
            <a:off x="7426594" y="1023778"/>
            <a:ext cx="809391" cy="887726"/>
          </a:xfrm>
          <a:custGeom>
            <a:avLst/>
            <a:gdLst>
              <a:gd name="T0" fmla="*/ 3880 w 4987"/>
              <a:gd name="T1" fmla="*/ 336 h 5478"/>
              <a:gd name="T2" fmla="*/ 2772 w 4987"/>
              <a:gd name="T3" fmla="*/ 0 h 5478"/>
              <a:gd name="T4" fmla="*/ 2946 w 4987"/>
              <a:gd name="T5" fmla="*/ 748 h 5478"/>
              <a:gd name="T6" fmla="*/ 742 w 4987"/>
              <a:gd name="T7" fmla="*/ 2455 h 5478"/>
              <a:gd name="T8" fmla="*/ 243 w 4987"/>
              <a:gd name="T9" fmla="*/ 5478 h 5478"/>
              <a:gd name="T10" fmla="*/ 969 w 4987"/>
              <a:gd name="T11" fmla="*/ 5309 h 5478"/>
              <a:gd name="T12" fmla="*/ 3116 w 4987"/>
              <a:gd name="T13" fmla="*/ 1477 h 5478"/>
              <a:gd name="T14" fmla="*/ 3297 w 4987"/>
              <a:gd name="T15" fmla="*/ 2255 h 5478"/>
              <a:gd name="T16" fmla="*/ 4142 w 4987"/>
              <a:gd name="T17" fmla="*/ 1463 h 5478"/>
              <a:gd name="T18" fmla="*/ 4987 w 4987"/>
              <a:gd name="T19" fmla="*/ 672 h 5478"/>
              <a:gd name="T20" fmla="*/ 3880 w 4987"/>
              <a:gd name="T21" fmla="*/ 336 h 5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87" h="5478">
                <a:moveTo>
                  <a:pt x="3880" y="336"/>
                </a:moveTo>
                <a:lnTo>
                  <a:pt x="2772" y="0"/>
                </a:lnTo>
                <a:lnTo>
                  <a:pt x="2946" y="748"/>
                </a:lnTo>
                <a:cubicBezTo>
                  <a:pt x="2030" y="1033"/>
                  <a:pt x="1255" y="1631"/>
                  <a:pt x="742" y="2455"/>
                </a:cubicBezTo>
                <a:cubicBezTo>
                  <a:pt x="177" y="3363"/>
                  <a:pt x="0" y="4437"/>
                  <a:pt x="243" y="5478"/>
                </a:cubicBezTo>
                <a:lnTo>
                  <a:pt x="969" y="5309"/>
                </a:lnTo>
                <a:cubicBezTo>
                  <a:pt x="584" y="3657"/>
                  <a:pt x="1536" y="2000"/>
                  <a:pt x="3116" y="1477"/>
                </a:cubicBezTo>
                <a:lnTo>
                  <a:pt x="3297" y="2255"/>
                </a:lnTo>
                <a:lnTo>
                  <a:pt x="4142" y="1463"/>
                </a:lnTo>
                <a:lnTo>
                  <a:pt x="4987" y="672"/>
                </a:lnTo>
                <a:lnTo>
                  <a:pt x="3880" y="33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CE509B3-6A68-42A7-A96D-C0B41CB5A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54" y="834499"/>
            <a:ext cx="2972285" cy="587701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5B5A1BD-A130-4E24-A576-CA0B8BDA2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497" y="834499"/>
            <a:ext cx="2929808" cy="587701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29B0E13-A6A8-409B-B989-1523373B3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180" y="826878"/>
            <a:ext cx="2962112" cy="587701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89E3616-ED8C-4F0D-AC6A-1AE1E4587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5815" y="883325"/>
            <a:ext cx="2809875" cy="55721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4BDA29-55EB-4D30-BBE8-AF0A1FE741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93" y="926339"/>
            <a:ext cx="2910304" cy="57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2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47971" y="3141879"/>
            <a:ext cx="3096055" cy="1290638"/>
          </a:xfrm>
        </p:spPr>
        <p:txBody>
          <a:bodyPr>
            <a:normAutofit/>
          </a:bodyPr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梁泽浩 邵俊钊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ï$liḑê">
            <a:extLst>
              <a:ext uri="{FF2B5EF4-FFF2-40B4-BE49-F238E27FC236}">
                <a16:creationId xmlns:a16="http://schemas.microsoft.com/office/drawing/2014/main" id="{242081F1-E3F8-4206-8DED-8F5F4ED4230D}"/>
              </a:ext>
            </a:extLst>
          </p:cNvPr>
          <p:cNvSpPr txBox="1"/>
          <p:nvPr/>
        </p:nvSpPr>
        <p:spPr>
          <a:xfrm>
            <a:off x="5310611" y="838533"/>
            <a:ext cx="1570777" cy="615553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rmAutofit/>
          </a:bodyPr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</a:rPr>
              <a:t>CONTENTS</a:t>
            </a:r>
          </a:p>
        </p:txBody>
      </p:sp>
      <p:sp>
        <p:nvSpPr>
          <p:cNvPr id="7" name="îṡḻïḍè">
            <a:extLst>
              <a:ext uri="{FF2B5EF4-FFF2-40B4-BE49-F238E27FC236}">
                <a16:creationId xmlns:a16="http://schemas.microsoft.com/office/drawing/2014/main" id="{55E7DA75-448D-49BC-AC2D-30A810A93EBB}"/>
              </a:ext>
            </a:extLst>
          </p:cNvPr>
          <p:cNvSpPr/>
          <p:nvPr/>
        </p:nvSpPr>
        <p:spPr bwMode="auto">
          <a:xfrm>
            <a:off x="669925" y="1142746"/>
            <a:ext cx="10852150" cy="4572508"/>
          </a:xfrm>
          <a:custGeom>
            <a:avLst/>
            <a:gdLst>
              <a:gd name="connsiteX0" fmla="*/ 0 w 9505056"/>
              <a:gd name="connsiteY0" fmla="*/ 0 h 4452528"/>
              <a:gd name="connsiteX1" fmla="*/ 3996443 w 9505056"/>
              <a:gd name="connsiteY1" fmla="*/ 0 h 4452528"/>
              <a:gd name="connsiteX2" fmla="*/ 3996443 w 9505056"/>
              <a:gd name="connsiteY2" fmla="*/ 217767 h 4452528"/>
              <a:gd name="connsiteX3" fmla="*/ 5508611 w 9505056"/>
              <a:gd name="connsiteY3" fmla="*/ 217767 h 4452528"/>
              <a:gd name="connsiteX4" fmla="*/ 5508611 w 9505056"/>
              <a:gd name="connsiteY4" fmla="*/ 0 h 4452528"/>
              <a:gd name="connsiteX5" fmla="*/ 9505056 w 9505056"/>
              <a:gd name="connsiteY5" fmla="*/ 0 h 4452528"/>
              <a:gd name="connsiteX6" fmla="*/ 9505056 w 9505056"/>
              <a:gd name="connsiteY6" fmla="*/ 4452528 h 4452528"/>
              <a:gd name="connsiteX7" fmla="*/ 0 w 9505056"/>
              <a:gd name="connsiteY7" fmla="*/ 4452528 h 4452528"/>
              <a:gd name="connsiteX0" fmla="*/ 5508611 w 9505056"/>
              <a:gd name="connsiteY0" fmla="*/ 217767 h 4452528"/>
              <a:gd name="connsiteX1" fmla="*/ 5508611 w 9505056"/>
              <a:gd name="connsiteY1" fmla="*/ 0 h 4452528"/>
              <a:gd name="connsiteX2" fmla="*/ 9505056 w 9505056"/>
              <a:gd name="connsiteY2" fmla="*/ 0 h 4452528"/>
              <a:gd name="connsiteX3" fmla="*/ 9505056 w 9505056"/>
              <a:gd name="connsiteY3" fmla="*/ 4452528 h 4452528"/>
              <a:gd name="connsiteX4" fmla="*/ 0 w 9505056"/>
              <a:gd name="connsiteY4" fmla="*/ 4452528 h 4452528"/>
              <a:gd name="connsiteX5" fmla="*/ 0 w 9505056"/>
              <a:gd name="connsiteY5" fmla="*/ 0 h 4452528"/>
              <a:gd name="connsiteX6" fmla="*/ 3996443 w 9505056"/>
              <a:gd name="connsiteY6" fmla="*/ 0 h 4452528"/>
              <a:gd name="connsiteX7" fmla="*/ 4087883 w 9505056"/>
              <a:gd name="connsiteY7" fmla="*/ 309207 h 4452528"/>
              <a:gd name="connsiteX0" fmla="*/ 5508611 w 9505056"/>
              <a:gd name="connsiteY0" fmla="*/ 217767 h 4452528"/>
              <a:gd name="connsiteX1" fmla="*/ 5508611 w 9505056"/>
              <a:gd name="connsiteY1" fmla="*/ 0 h 4452528"/>
              <a:gd name="connsiteX2" fmla="*/ 9505056 w 9505056"/>
              <a:gd name="connsiteY2" fmla="*/ 0 h 4452528"/>
              <a:gd name="connsiteX3" fmla="*/ 9505056 w 9505056"/>
              <a:gd name="connsiteY3" fmla="*/ 4452528 h 4452528"/>
              <a:gd name="connsiteX4" fmla="*/ 0 w 9505056"/>
              <a:gd name="connsiteY4" fmla="*/ 4452528 h 4452528"/>
              <a:gd name="connsiteX5" fmla="*/ 0 w 9505056"/>
              <a:gd name="connsiteY5" fmla="*/ 0 h 4452528"/>
              <a:gd name="connsiteX6" fmla="*/ 3996443 w 9505056"/>
              <a:gd name="connsiteY6" fmla="*/ 0 h 4452528"/>
              <a:gd name="connsiteX0" fmla="*/ 5508611 w 9505056"/>
              <a:gd name="connsiteY0" fmla="*/ 0 h 4452528"/>
              <a:gd name="connsiteX1" fmla="*/ 9505056 w 9505056"/>
              <a:gd name="connsiteY1" fmla="*/ 0 h 4452528"/>
              <a:gd name="connsiteX2" fmla="*/ 9505056 w 9505056"/>
              <a:gd name="connsiteY2" fmla="*/ 4452528 h 4452528"/>
              <a:gd name="connsiteX3" fmla="*/ 0 w 9505056"/>
              <a:gd name="connsiteY3" fmla="*/ 4452528 h 4452528"/>
              <a:gd name="connsiteX4" fmla="*/ 0 w 9505056"/>
              <a:gd name="connsiteY4" fmla="*/ 0 h 4452528"/>
              <a:gd name="connsiteX5" fmla="*/ 3996443 w 9505056"/>
              <a:gd name="connsiteY5" fmla="*/ 0 h 445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5056" h="4452528">
                <a:moveTo>
                  <a:pt x="5508611" y="0"/>
                </a:moveTo>
                <a:lnTo>
                  <a:pt x="9505056" y="0"/>
                </a:lnTo>
                <a:lnTo>
                  <a:pt x="9505056" y="4452528"/>
                </a:lnTo>
                <a:lnTo>
                  <a:pt x="0" y="4452528"/>
                </a:lnTo>
                <a:lnTo>
                  <a:pt x="0" y="0"/>
                </a:lnTo>
                <a:lnTo>
                  <a:pt x="3996443" y="0"/>
                </a:lnTo>
              </a:path>
            </a:pathLst>
          </a:custGeom>
          <a:noFill/>
          <a:ln w="98425" cap="rnd">
            <a:solidFill>
              <a:schemeClr val="tx2">
                <a:alpha val="21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A3C91A2-C800-4F6D-ACB5-98C4CFF4CFD5}"/>
              </a:ext>
            </a:extLst>
          </p:cNvPr>
          <p:cNvGrpSpPr/>
          <p:nvPr/>
        </p:nvGrpSpPr>
        <p:grpSpPr>
          <a:xfrm>
            <a:off x="1145998" y="2105585"/>
            <a:ext cx="9900001" cy="2646830"/>
            <a:chOff x="1145998" y="2440710"/>
            <a:chExt cx="9900001" cy="2646830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101E5C3-377D-4490-9D09-D201949AF32F}"/>
                </a:ext>
              </a:extLst>
            </p:cNvPr>
            <p:cNvGrpSpPr/>
            <p:nvPr/>
          </p:nvGrpSpPr>
          <p:grpSpPr>
            <a:xfrm>
              <a:off x="1145998" y="2440710"/>
              <a:ext cx="9900000" cy="504056"/>
              <a:chOff x="1146000" y="2236388"/>
              <a:chExt cx="9900000" cy="504056"/>
            </a:xfrm>
          </p:grpSpPr>
          <p:sp>
            <p:nvSpPr>
              <p:cNvPr id="8" name="îşḻîḍè">
                <a:extLst>
                  <a:ext uri="{FF2B5EF4-FFF2-40B4-BE49-F238E27FC236}">
                    <a16:creationId xmlns:a16="http://schemas.microsoft.com/office/drawing/2014/main" id="{5D0D85C0-F965-4CBA-8178-7C0B54C88A04}"/>
                  </a:ext>
                </a:extLst>
              </p:cNvPr>
              <p:cNvSpPr/>
              <p:nvPr/>
            </p:nvSpPr>
            <p:spPr bwMode="auto">
              <a:xfrm>
                <a:off x="1146000" y="2236388"/>
                <a:ext cx="9900000" cy="504056"/>
              </a:xfrm>
              <a:prstGeom prst="rect">
                <a:avLst/>
              </a:prstGeom>
              <a:noFill/>
              <a:ln w="12700" cap="flat" cmpd="sng" algn="ctr">
                <a:solidFill>
                  <a:schemeClr val="accent1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šḻïḑe">
                <a:extLst>
                  <a:ext uri="{FF2B5EF4-FFF2-40B4-BE49-F238E27FC236}">
                    <a16:creationId xmlns:a16="http://schemas.microsoft.com/office/drawing/2014/main" id="{310E7423-E922-4D6B-9ADF-CE78FD4C8EDA}"/>
                  </a:ext>
                </a:extLst>
              </p:cNvPr>
              <p:cNvSpPr/>
              <p:nvPr/>
            </p:nvSpPr>
            <p:spPr bwMode="auto">
              <a:xfrm>
                <a:off x="1146000" y="2236388"/>
                <a:ext cx="1363776" cy="504056"/>
              </a:xfrm>
              <a:prstGeom prst="rect">
                <a:avLst/>
              </a:prstGeom>
              <a:noFill/>
              <a:ln w="19050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rot="0" spcFirstLastPara="0" vert="horz" wrap="none" lIns="91440" tIns="45720" rIns="91440" bIns="45720" anchor="ctr" anchorCtr="1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accent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D814D919-3E38-4C0D-8550-72ED7F214798}"/>
                  </a:ext>
                </a:extLst>
              </p:cNvPr>
              <p:cNvCxnSpPr/>
              <p:nvPr/>
            </p:nvCxnSpPr>
            <p:spPr>
              <a:xfrm>
                <a:off x="2509776" y="2268031"/>
                <a:ext cx="0" cy="440770"/>
              </a:xfrm>
              <a:prstGeom prst="line">
                <a:avLst/>
              </a:prstGeom>
              <a:ln w="12700" cap="flat" cmpd="sng" algn="ctr">
                <a:solidFill>
                  <a:schemeClr val="accent1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íšḷíḑé">
                <a:extLst>
                  <a:ext uri="{FF2B5EF4-FFF2-40B4-BE49-F238E27FC236}">
                    <a16:creationId xmlns:a16="http://schemas.microsoft.com/office/drawing/2014/main" id="{3DFF3B8D-21CC-452D-A8F5-D678901A9838}"/>
                  </a:ext>
                </a:extLst>
              </p:cNvPr>
              <p:cNvSpPr/>
              <p:nvPr/>
            </p:nvSpPr>
            <p:spPr bwMode="auto">
              <a:xfrm>
                <a:off x="2901000" y="2236388"/>
                <a:ext cx="8144999" cy="504056"/>
              </a:xfrm>
              <a:prstGeom prst="rect">
                <a:avLst/>
              </a:prstGeom>
              <a:noFill/>
              <a:ln w="19050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rot="0" spcFirstLastPara="0" vert="horz" wrap="none" lIns="91440" tIns="45720" rIns="91440" bIns="4572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400" dirty="0"/>
                  <a:t>UI</a:t>
                </a:r>
                <a:r>
                  <a:rPr lang="zh-CN" altLang="en-US" sz="1400" dirty="0"/>
                  <a:t>设计创意</a:t>
                </a:r>
                <a:r>
                  <a:rPr lang="en-US" altLang="zh-CN" sz="1400" dirty="0"/>
                  <a:t>.</a:t>
                </a:r>
                <a:endParaRPr lang="zh-CN" altLang="en-US" sz="1400" dirty="0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5F9A5BB-4EF7-4627-89DC-5101D88CD13E}"/>
                </a:ext>
              </a:extLst>
            </p:cNvPr>
            <p:cNvGrpSpPr/>
            <p:nvPr/>
          </p:nvGrpSpPr>
          <p:grpSpPr>
            <a:xfrm>
              <a:off x="1145999" y="3536926"/>
              <a:ext cx="9900000" cy="504056"/>
              <a:chOff x="1146000" y="2995906"/>
              <a:chExt cx="9900000" cy="504056"/>
            </a:xfrm>
          </p:grpSpPr>
          <p:sp>
            <p:nvSpPr>
              <p:cNvPr id="9" name="ïš1iḍè">
                <a:extLst>
                  <a:ext uri="{FF2B5EF4-FFF2-40B4-BE49-F238E27FC236}">
                    <a16:creationId xmlns:a16="http://schemas.microsoft.com/office/drawing/2014/main" id="{59E89F2A-78FD-4DE7-A919-9A5F6B983593}"/>
                  </a:ext>
                </a:extLst>
              </p:cNvPr>
              <p:cNvSpPr/>
              <p:nvPr/>
            </p:nvSpPr>
            <p:spPr bwMode="auto">
              <a:xfrm>
                <a:off x="1146000" y="2995906"/>
                <a:ext cx="9900000" cy="504056"/>
              </a:xfrm>
              <a:prstGeom prst="rect">
                <a:avLst/>
              </a:prstGeom>
              <a:noFill/>
              <a:ln w="12700" cap="flat" cmpd="sng" algn="ctr">
                <a:solidFill>
                  <a:schemeClr val="accent2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îṧlide">
                <a:extLst>
                  <a:ext uri="{FF2B5EF4-FFF2-40B4-BE49-F238E27FC236}">
                    <a16:creationId xmlns:a16="http://schemas.microsoft.com/office/drawing/2014/main" id="{EFA2F8D2-DC58-448A-A3E8-4EB3C56BEAE2}"/>
                  </a:ext>
                </a:extLst>
              </p:cNvPr>
              <p:cNvSpPr/>
              <p:nvPr/>
            </p:nvSpPr>
            <p:spPr bwMode="auto">
              <a:xfrm>
                <a:off x="1146000" y="2995906"/>
                <a:ext cx="1363776" cy="504056"/>
              </a:xfrm>
              <a:prstGeom prst="rect">
                <a:avLst/>
              </a:prstGeom>
              <a:noFill/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91440" tIns="45720" rIns="91440" bIns="45720" anchor="ctr" anchorCtr="1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sz="2400">
                    <a:solidFill>
                      <a:schemeClr val="accent2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4FD69B78-812A-4D5B-AE77-507EA02BBCF5}"/>
                  </a:ext>
                </a:extLst>
              </p:cNvPr>
              <p:cNvCxnSpPr/>
              <p:nvPr/>
            </p:nvCxnSpPr>
            <p:spPr>
              <a:xfrm>
                <a:off x="2509776" y="3027549"/>
                <a:ext cx="0" cy="440770"/>
              </a:xfrm>
              <a:prstGeom prst="line">
                <a:avLst/>
              </a:prstGeom>
              <a:ln w="12700" cap="flat" cmpd="sng" algn="ctr">
                <a:solidFill>
                  <a:schemeClr val="accent2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íṥḻíḓe">
                <a:extLst>
                  <a:ext uri="{FF2B5EF4-FFF2-40B4-BE49-F238E27FC236}">
                    <a16:creationId xmlns:a16="http://schemas.microsoft.com/office/drawing/2014/main" id="{EB5CF8BB-3CA0-44FF-BFC9-648E2E535576}"/>
                  </a:ext>
                </a:extLst>
              </p:cNvPr>
              <p:cNvSpPr/>
              <p:nvPr/>
            </p:nvSpPr>
            <p:spPr bwMode="auto">
              <a:xfrm>
                <a:off x="2901000" y="2995906"/>
                <a:ext cx="8144999" cy="504056"/>
              </a:xfrm>
              <a:prstGeom prst="rect">
                <a:avLst/>
              </a:prstGeom>
              <a:noFill/>
              <a:ln w="19050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rot="0" spcFirstLastPara="0" vert="horz" wrap="none" lIns="91440" tIns="45720" rIns="91440" bIns="4572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r>
                  <a:rPr lang="zh-CN" altLang="en-US" sz="1400" dirty="0"/>
                  <a:t>用户主体操作流程</a:t>
                </a: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16AFA92-4629-4DB5-96C5-EE6373FA35FE}"/>
                </a:ext>
              </a:extLst>
            </p:cNvPr>
            <p:cNvGrpSpPr/>
            <p:nvPr/>
          </p:nvGrpSpPr>
          <p:grpSpPr>
            <a:xfrm>
              <a:off x="1145998" y="4583483"/>
              <a:ext cx="9900000" cy="504057"/>
              <a:chOff x="1146000" y="3755424"/>
              <a:chExt cx="9900000" cy="504057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EBCA8C63-2A01-4AAD-8E42-90A22B1825E9}"/>
                  </a:ext>
                </a:extLst>
              </p:cNvPr>
              <p:cNvGrpSpPr/>
              <p:nvPr/>
            </p:nvGrpSpPr>
            <p:grpSpPr>
              <a:xfrm>
                <a:off x="1146000" y="3755424"/>
                <a:ext cx="9900000" cy="504057"/>
                <a:chOff x="1146000" y="3755424"/>
                <a:chExt cx="9900000" cy="504057"/>
              </a:xfrm>
            </p:grpSpPr>
            <p:sp>
              <p:nvSpPr>
                <p:cNvPr id="10" name="íṩľídé">
                  <a:extLst>
                    <a:ext uri="{FF2B5EF4-FFF2-40B4-BE49-F238E27FC236}">
                      <a16:creationId xmlns:a16="http://schemas.microsoft.com/office/drawing/2014/main" id="{F7C67A35-8F00-4203-BF52-4B5277BBD14D}"/>
                    </a:ext>
                  </a:extLst>
                </p:cNvPr>
                <p:cNvSpPr/>
                <p:nvPr/>
              </p:nvSpPr>
              <p:spPr bwMode="auto">
                <a:xfrm>
                  <a:off x="1146000" y="3755425"/>
                  <a:ext cx="9900000" cy="504056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accent3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lumMod val="100000"/>
                        </a:schemeClr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" name="íṣḷïďe">
                  <a:extLst>
                    <a:ext uri="{FF2B5EF4-FFF2-40B4-BE49-F238E27FC236}">
                      <a16:creationId xmlns:a16="http://schemas.microsoft.com/office/drawing/2014/main" id="{E2B748B0-EADD-4008-8D30-E31A6285C292}"/>
                    </a:ext>
                  </a:extLst>
                </p:cNvPr>
                <p:cNvSpPr/>
                <p:nvPr/>
              </p:nvSpPr>
              <p:spPr bwMode="auto">
                <a:xfrm>
                  <a:off x="1146000" y="3755424"/>
                  <a:ext cx="1363776" cy="504056"/>
                </a:xfrm>
                <a:prstGeom prst="rect">
                  <a:avLst/>
                </a:prstGeom>
                <a:noFill/>
                <a:ln w="19050">
                  <a:noFill/>
                  <a:round/>
                  <a:headEnd/>
                  <a:tailEnd/>
                </a:ln>
              </p:spPr>
              <p:txBody>
                <a:bodyPr rot="0" spcFirstLastPara="0" vert="horz" wrap="none" lIns="91440" tIns="45720" rIns="91440" bIns="45720" anchor="ctr" anchorCtr="1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r>
                    <a:rPr lang="en-US" altLang="zh-CN" sz="2400">
                      <a:solidFill>
                        <a:schemeClr val="accent3">
                          <a:lumMod val="100000"/>
                        </a:schemeClr>
                      </a:solidFill>
                      <a:latin typeface="Impact" panose="020B0806030902050204" pitchFamily="34" charset="0"/>
                    </a:rPr>
                    <a:t>03</a:t>
                  </a:r>
                </a:p>
              </p:txBody>
            </p: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B0E4AB58-3CAA-4C37-80DD-E852A1F80B9F}"/>
                    </a:ext>
                  </a:extLst>
                </p:cNvPr>
                <p:cNvCxnSpPr/>
                <p:nvPr/>
              </p:nvCxnSpPr>
              <p:spPr>
                <a:xfrm>
                  <a:off x="2509776" y="3787067"/>
                  <a:ext cx="0" cy="440770"/>
                </a:xfrm>
                <a:prstGeom prst="line">
                  <a:avLst/>
                </a:prstGeom>
                <a:ln w="12700" cap="flat" cmpd="sng" algn="ctr">
                  <a:solidFill>
                    <a:schemeClr val="accent3">
                      <a:lumMod val="10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íṩļiḍè">
                <a:extLst>
                  <a:ext uri="{FF2B5EF4-FFF2-40B4-BE49-F238E27FC236}">
                    <a16:creationId xmlns:a16="http://schemas.microsoft.com/office/drawing/2014/main" id="{ACDD50F9-7BC9-435C-808C-DC4AF2A47AC8}"/>
                  </a:ext>
                </a:extLst>
              </p:cNvPr>
              <p:cNvSpPr/>
              <p:nvPr/>
            </p:nvSpPr>
            <p:spPr bwMode="auto">
              <a:xfrm>
                <a:off x="2901000" y="3755424"/>
                <a:ext cx="8144999" cy="504056"/>
              </a:xfrm>
              <a:prstGeom prst="rect">
                <a:avLst/>
              </a:prstGeom>
              <a:noFill/>
              <a:ln w="19050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rot="0" spcFirstLastPara="0" vert="horz" wrap="none" lIns="91440" tIns="45720" rIns="91440" bIns="4572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/>
                  <a:t>阅读模式一览</a:t>
                </a:r>
                <a:endParaRPr lang="zh-CN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305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8872" y="3099587"/>
            <a:ext cx="4706376" cy="658826"/>
          </a:xfrm>
        </p:spPr>
        <p:txBody>
          <a:bodyPr>
            <a:normAutofit/>
          </a:bodyPr>
          <a:lstStyle/>
          <a:p>
            <a:r>
              <a:rPr lang="en-US" altLang="zh-CN" dirty="0"/>
              <a:t>UI</a:t>
            </a:r>
            <a:r>
              <a:rPr lang="zh-CN" altLang="en-US" dirty="0"/>
              <a:t>设计创意</a:t>
            </a:r>
            <a:endParaRPr lang="zh-CN" altLang="en-US" b="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4D7109D-61AC-49BA-B40D-3032DACB502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252870" y="2046514"/>
            <a:ext cx="1118054" cy="1128156"/>
          </a:xfrm>
        </p:spPr>
        <p:txBody>
          <a:bodyPr wrap="none">
            <a:prstTxWarp prst="textPlain">
              <a:avLst/>
            </a:prstTxWarp>
          </a:bodyPr>
          <a:lstStyle/>
          <a:p>
            <a:pPr marL="0" indent="0">
              <a:buNone/>
            </a:pPr>
            <a:r>
              <a:rPr lang="en-US" altLang="zh-CN" spc="3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pc="3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A533E540-876F-46CB-AE17-A6BBFC54ED9C}"/>
              </a:ext>
            </a:extLst>
          </p:cNvPr>
          <p:cNvSpPr>
            <a:spLocks noGrp="1"/>
          </p:cNvSpPr>
          <p:nvPr>
            <p:ph type="body" idx="4294967295" hasCustomPrompt="1"/>
          </p:nvPr>
        </p:nvSpPr>
        <p:spPr>
          <a:xfrm>
            <a:off x="1626819" y="3328988"/>
            <a:ext cx="2370157" cy="354343"/>
          </a:xfrm>
        </p:spPr>
        <p:txBody>
          <a:bodyPr wrap="none" anchor="t"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1600" dirty="0">
                <a:solidFill>
                  <a:schemeClr val="tx1"/>
                </a:solidFill>
              </a:rPr>
              <a:t>The fist chapter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278D7B7-65D5-42E6-B5FC-C433758287FF}"/>
              </a:ext>
            </a:extLst>
          </p:cNvPr>
          <p:cNvCxnSpPr/>
          <p:nvPr/>
        </p:nvCxnSpPr>
        <p:spPr>
          <a:xfrm>
            <a:off x="5357829" y="3758413"/>
            <a:ext cx="462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 105">
            <a:extLst>
              <a:ext uri="{FF2B5EF4-FFF2-40B4-BE49-F238E27FC236}">
                <a16:creationId xmlns:a16="http://schemas.microsoft.com/office/drawing/2014/main" id="{2C14365E-3523-4D65-B211-60204DBF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主页面</a:t>
            </a:r>
          </a:p>
        </p:txBody>
      </p:sp>
      <p:grpSp>
        <p:nvGrpSpPr>
          <p:cNvPr id="3" name="af738c60-f0de-49fa-98b5-0eaa980fdd6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3659714-A4F1-490F-A51D-F7F18997079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028700"/>
            <a:ext cx="12192000" cy="5829300"/>
            <a:chOff x="0" y="1028700"/>
            <a:chExt cx="12192000" cy="5829300"/>
          </a:xfrm>
        </p:grpSpPr>
        <p:grpSp>
          <p:nvGrpSpPr>
            <p:cNvPr id="4" name="îşľiďê">
              <a:extLst>
                <a:ext uri="{FF2B5EF4-FFF2-40B4-BE49-F238E27FC236}">
                  <a16:creationId xmlns:a16="http://schemas.microsoft.com/office/drawing/2014/main" id="{98E75669-CB2D-44DE-B1F9-DDC66305FA04}"/>
                </a:ext>
              </a:extLst>
            </p:cNvPr>
            <p:cNvGrpSpPr/>
            <p:nvPr/>
          </p:nvGrpSpPr>
          <p:grpSpPr>
            <a:xfrm>
              <a:off x="6546000" y="1028700"/>
              <a:ext cx="4139152" cy="5284723"/>
              <a:chOff x="6546000" y="1028700"/>
              <a:chExt cx="4139152" cy="5284723"/>
            </a:xfrm>
          </p:grpSpPr>
          <p:sp>
            <p:nvSpPr>
              <p:cNvPr id="14" name="i$ḻîḍè">
                <a:extLst>
                  <a:ext uri="{FF2B5EF4-FFF2-40B4-BE49-F238E27FC236}">
                    <a16:creationId xmlns:a16="http://schemas.microsoft.com/office/drawing/2014/main" id="{BD8B53A6-8236-4DB5-B4C1-3644D5F81CA7}"/>
                  </a:ext>
                </a:extLst>
              </p:cNvPr>
              <p:cNvSpPr/>
              <p:nvPr/>
            </p:nvSpPr>
            <p:spPr>
              <a:xfrm>
                <a:off x="1061004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42000">
                    <a:srgbClr val="E9E9EA"/>
                  </a:gs>
                  <a:gs pos="86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/>
                <a:endParaRPr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ïŝľíḓè">
                <a:extLst>
                  <a:ext uri="{FF2B5EF4-FFF2-40B4-BE49-F238E27FC236}">
                    <a16:creationId xmlns:a16="http://schemas.microsoft.com/office/drawing/2014/main" id="{01373A2E-A033-4BE4-96C2-54554DDADA05}"/>
                  </a:ext>
                </a:extLst>
              </p:cNvPr>
              <p:cNvSpPr/>
              <p:nvPr/>
            </p:nvSpPr>
            <p:spPr>
              <a:xfrm>
                <a:off x="655458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53356">
                    <a:srgbClr val="E9E9EA"/>
                  </a:gs>
                  <a:gs pos="100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" name="iṣľïḋé">
                <a:extLst>
                  <a:ext uri="{FF2B5EF4-FFF2-40B4-BE49-F238E27FC236}">
                    <a16:creationId xmlns:a16="http://schemas.microsoft.com/office/drawing/2014/main" id="{883B6110-DE87-44F9-AEA7-6286AD974D31}"/>
                  </a:ext>
                </a:extLst>
              </p:cNvPr>
              <p:cNvSpPr/>
              <p:nvPr/>
            </p:nvSpPr>
            <p:spPr>
              <a:xfrm>
                <a:off x="9883501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" name="ï$ľïḍé">
                <a:extLst>
                  <a:ext uri="{FF2B5EF4-FFF2-40B4-BE49-F238E27FC236}">
                    <a16:creationId xmlns:a16="http://schemas.microsoft.com/office/drawing/2014/main" id="{4D885036-A9E3-41D4-9E02-2AC83CBA7F69}"/>
                  </a:ext>
                </a:extLst>
              </p:cNvPr>
              <p:cNvSpPr/>
              <p:nvPr/>
            </p:nvSpPr>
            <p:spPr>
              <a:xfrm>
                <a:off x="9300914" y="2485227"/>
                <a:ext cx="190179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" name="ïṡ1ídé">
                <a:extLst>
                  <a:ext uri="{FF2B5EF4-FFF2-40B4-BE49-F238E27FC236}">
                    <a16:creationId xmlns:a16="http://schemas.microsoft.com/office/drawing/2014/main" id="{7C7DE07F-EA73-46F5-A072-9B42AB3377F0}"/>
                  </a:ext>
                </a:extLst>
              </p:cNvPr>
              <p:cNvSpPr/>
              <p:nvPr/>
            </p:nvSpPr>
            <p:spPr>
              <a:xfrm>
                <a:off x="9848760" y="2742449"/>
                <a:ext cx="259660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" name="íŝľiḍé">
                <a:extLst>
                  <a:ext uri="{FF2B5EF4-FFF2-40B4-BE49-F238E27FC236}">
                    <a16:creationId xmlns:a16="http://schemas.microsoft.com/office/drawing/2014/main" id="{A5755507-EEF4-4CB2-A2CB-54C17B6D695C}"/>
                  </a:ext>
                </a:extLst>
              </p:cNvPr>
              <p:cNvSpPr/>
              <p:nvPr/>
            </p:nvSpPr>
            <p:spPr>
              <a:xfrm>
                <a:off x="9266175" y="2519495"/>
                <a:ext cx="259660" cy="288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" name="is1idê">
                <a:extLst>
                  <a:ext uri="{FF2B5EF4-FFF2-40B4-BE49-F238E27FC236}">
                    <a16:creationId xmlns:a16="http://schemas.microsoft.com/office/drawing/2014/main" id="{A5AB2780-E140-4EF3-8528-104324D6C75A}"/>
                  </a:ext>
                </a:extLst>
              </p:cNvPr>
              <p:cNvSpPr/>
              <p:nvPr/>
            </p:nvSpPr>
            <p:spPr>
              <a:xfrm>
                <a:off x="9884879" y="3361655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" name="ïSlïdè">
                <a:extLst>
                  <a:ext uri="{FF2B5EF4-FFF2-40B4-BE49-F238E27FC236}">
                    <a16:creationId xmlns:a16="http://schemas.microsoft.com/office/drawing/2014/main" id="{F3371DC7-9879-431C-9AF2-DECD3DD6B5A5}"/>
                  </a:ext>
                </a:extLst>
              </p:cNvPr>
              <p:cNvSpPr/>
              <p:nvPr/>
            </p:nvSpPr>
            <p:spPr>
              <a:xfrm>
                <a:off x="9295722" y="3157064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" name="îšlïdé">
                <a:extLst>
                  <a:ext uri="{FF2B5EF4-FFF2-40B4-BE49-F238E27FC236}">
                    <a16:creationId xmlns:a16="http://schemas.microsoft.com/office/drawing/2014/main" id="{9369B1B9-9044-4CB7-A2D6-BFC9CDDFAE7D}"/>
                  </a:ext>
                </a:extLst>
              </p:cNvPr>
              <p:cNvSpPr/>
              <p:nvPr/>
            </p:nvSpPr>
            <p:spPr>
              <a:xfrm>
                <a:off x="8822771" y="2323114"/>
                <a:ext cx="1862381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015" y="17555"/>
                    </a:lnTo>
                    <a:cubicBezTo>
                      <a:pt x="20937" y="17145"/>
                      <a:pt x="20815" y="16755"/>
                      <a:pt x="20653" y="16397"/>
                    </a:cubicBezTo>
                    <a:cubicBezTo>
                      <a:pt x="20424" y="15892"/>
                      <a:pt x="20120" y="15462"/>
                      <a:pt x="19762" y="15138"/>
                    </a:cubicBezTo>
                    <a:lnTo>
                      <a:pt x="0" y="0"/>
                    </a:lnTo>
                    <a:lnTo>
                      <a:pt x="40" y="13327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" name="ïśḻíḓe">
                <a:extLst>
                  <a:ext uri="{FF2B5EF4-FFF2-40B4-BE49-F238E27FC236}">
                    <a16:creationId xmlns:a16="http://schemas.microsoft.com/office/drawing/2014/main" id="{EB7425ED-59D1-4B6A-8277-F37DB81304F9}"/>
                  </a:ext>
                </a:extLst>
              </p:cNvPr>
              <p:cNvSpPr/>
              <p:nvPr/>
            </p:nvSpPr>
            <p:spPr>
              <a:xfrm>
                <a:off x="8832933" y="2809035"/>
                <a:ext cx="1292808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1581" y="21600"/>
                    </a:moveTo>
                    <a:lnTo>
                      <a:pt x="21581" y="19488"/>
                    </a:lnTo>
                    <a:cubicBezTo>
                      <a:pt x="21600" y="18804"/>
                      <a:pt x="21495" y="18130"/>
                      <a:pt x="21283" y="17579"/>
                    </a:cubicBezTo>
                    <a:cubicBezTo>
                      <a:pt x="21119" y="17153"/>
                      <a:pt x="20898" y="16819"/>
                      <a:pt x="20644" y="16615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" name="íṥļîde">
                <a:extLst>
                  <a:ext uri="{FF2B5EF4-FFF2-40B4-BE49-F238E27FC236}">
                    <a16:creationId xmlns:a16="http://schemas.microsoft.com/office/drawing/2014/main" id="{0D01B51A-86FD-463D-BA93-CEAC2BF357A0}"/>
                  </a:ext>
                </a:extLst>
              </p:cNvPr>
              <p:cNvSpPr/>
              <p:nvPr/>
            </p:nvSpPr>
            <p:spPr>
              <a:xfrm>
                <a:off x="9291232" y="3003700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" name="ïSlïḓe">
                <a:extLst>
                  <a:ext uri="{FF2B5EF4-FFF2-40B4-BE49-F238E27FC236}">
                    <a16:creationId xmlns:a16="http://schemas.microsoft.com/office/drawing/2014/main" id="{73205D34-753F-4137-A4D3-D12D9E17B0BC}"/>
                  </a:ext>
                </a:extLst>
              </p:cNvPr>
              <p:cNvSpPr/>
              <p:nvPr/>
            </p:nvSpPr>
            <p:spPr>
              <a:xfrm>
                <a:off x="9755182" y="3189937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" name="îṧ1íďè">
                <a:extLst>
                  <a:ext uri="{FF2B5EF4-FFF2-40B4-BE49-F238E27FC236}">
                    <a16:creationId xmlns:a16="http://schemas.microsoft.com/office/drawing/2014/main" id="{B45A5F64-662F-4C84-87C0-CCE3B5E1AB10}"/>
                  </a:ext>
                </a:extLst>
              </p:cNvPr>
              <p:cNvSpPr/>
              <p:nvPr/>
            </p:nvSpPr>
            <p:spPr>
              <a:xfrm>
                <a:off x="7733902" y="2485227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" name="íslîḓe">
                <a:extLst>
                  <a:ext uri="{FF2B5EF4-FFF2-40B4-BE49-F238E27FC236}">
                    <a16:creationId xmlns:a16="http://schemas.microsoft.com/office/drawing/2014/main" id="{04BB3E7E-B85E-4B53-8A94-6415037810C2}"/>
                  </a:ext>
                </a:extLst>
              </p:cNvPr>
              <p:cNvSpPr/>
              <p:nvPr/>
            </p:nvSpPr>
            <p:spPr>
              <a:xfrm>
                <a:off x="7159518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" name="íṡļïde">
                <a:extLst>
                  <a:ext uri="{FF2B5EF4-FFF2-40B4-BE49-F238E27FC236}">
                    <a16:creationId xmlns:a16="http://schemas.microsoft.com/office/drawing/2014/main" id="{728AD37F-6219-477F-9DBB-AFCA472B9AE2}"/>
                  </a:ext>
                </a:extLst>
              </p:cNvPr>
              <p:cNvSpPr/>
              <p:nvPr/>
            </p:nvSpPr>
            <p:spPr>
              <a:xfrm>
                <a:off x="7699163" y="2520901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" name="îṧliḓé">
                <a:extLst>
                  <a:ext uri="{FF2B5EF4-FFF2-40B4-BE49-F238E27FC236}">
                    <a16:creationId xmlns:a16="http://schemas.microsoft.com/office/drawing/2014/main" id="{02C400F4-9CBA-4624-AFC4-02B9490160A8}"/>
                  </a:ext>
                </a:extLst>
              </p:cNvPr>
              <p:cNvSpPr/>
              <p:nvPr/>
            </p:nvSpPr>
            <p:spPr>
              <a:xfrm>
                <a:off x="7124779" y="2742449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" name="í$ḻiḓe">
                <a:extLst>
                  <a:ext uri="{FF2B5EF4-FFF2-40B4-BE49-F238E27FC236}">
                    <a16:creationId xmlns:a16="http://schemas.microsoft.com/office/drawing/2014/main" id="{E608A222-E1D9-48AF-A4BF-D6E81699B8D5}"/>
                  </a:ext>
                </a:extLst>
              </p:cNvPr>
              <p:cNvSpPr/>
              <p:nvPr/>
            </p:nvSpPr>
            <p:spPr>
              <a:xfrm>
                <a:off x="7158046" y="3365605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" name="iṧ1iḋè">
                <a:extLst>
                  <a:ext uri="{FF2B5EF4-FFF2-40B4-BE49-F238E27FC236}">
                    <a16:creationId xmlns:a16="http://schemas.microsoft.com/office/drawing/2014/main" id="{EA49CC1E-7555-4460-99B6-02A376EB4145}"/>
                  </a:ext>
                </a:extLst>
              </p:cNvPr>
              <p:cNvSpPr/>
              <p:nvPr/>
            </p:nvSpPr>
            <p:spPr>
              <a:xfrm>
                <a:off x="7747650" y="3157062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" name="íṣľîdé">
                <a:extLst>
                  <a:ext uri="{FF2B5EF4-FFF2-40B4-BE49-F238E27FC236}">
                    <a16:creationId xmlns:a16="http://schemas.microsoft.com/office/drawing/2014/main" id="{AFC2A15A-2CAF-4B26-8820-71555331B122}"/>
                  </a:ext>
                </a:extLst>
              </p:cNvPr>
              <p:cNvSpPr/>
              <p:nvPr/>
            </p:nvSpPr>
            <p:spPr>
              <a:xfrm>
                <a:off x="6546000" y="2323114"/>
                <a:ext cx="1862395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85" y="17555"/>
                    </a:lnTo>
                    <a:cubicBezTo>
                      <a:pt x="663" y="17145"/>
                      <a:pt x="785" y="16755"/>
                      <a:pt x="947" y="16397"/>
                    </a:cubicBezTo>
                    <a:cubicBezTo>
                      <a:pt x="1176" y="15892"/>
                      <a:pt x="1480" y="15462"/>
                      <a:pt x="1838" y="15138"/>
                    </a:cubicBezTo>
                    <a:lnTo>
                      <a:pt x="21600" y="0"/>
                    </a:lnTo>
                    <a:lnTo>
                      <a:pt x="21560" y="13327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" name="ïṣḷîḋé">
                <a:extLst>
                  <a:ext uri="{FF2B5EF4-FFF2-40B4-BE49-F238E27FC236}">
                    <a16:creationId xmlns:a16="http://schemas.microsoft.com/office/drawing/2014/main" id="{DB032BAD-7E1D-45AA-8074-14B4DAB19535}"/>
                  </a:ext>
                </a:extLst>
              </p:cNvPr>
              <p:cNvSpPr/>
              <p:nvPr/>
            </p:nvSpPr>
            <p:spPr>
              <a:xfrm>
                <a:off x="7124996" y="2809035"/>
                <a:ext cx="1292379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" y="21600"/>
                    </a:moveTo>
                    <a:lnTo>
                      <a:pt x="2" y="19488"/>
                    </a:lnTo>
                    <a:cubicBezTo>
                      <a:pt x="-17" y="18804"/>
                      <a:pt x="88" y="18130"/>
                      <a:pt x="300" y="17579"/>
                    </a:cubicBezTo>
                    <a:cubicBezTo>
                      <a:pt x="464" y="17153"/>
                      <a:pt x="685" y="16819"/>
                      <a:pt x="939" y="16615"/>
                    </a:cubicBezTo>
                    <a:lnTo>
                      <a:pt x="21583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" name="ís1iḋê">
                <a:extLst>
                  <a:ext uri="{FF2B5EF4-FFF2-40B4-BE49-F238E27FC236}">
                    <a16:creationId xmlns:a16="http://schemas.microsoft.com/office/drawing/2014/main" id="{4D81A35A-70F3-46C8-886F-B26910EA6192}"/>
                  </a:ext>
                </a:extLst>
              </p:cNvPr>
              <p:cNvSpPr/>
              <p:nvPr/>
            </p:nvSpPr>
            <p:spPr>
              <a:xfrm>
                <a:off x="7548929" y="3173526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" name="ïŝ1ídé">
                <a:extLst>
                  <a:ext uri="{FF2B5EF4-FFF2-40B4-BE49-F238E27FC236}">
                    <a16:creationId xmlns:a16="http://schemas.microsoft.com/office/drawing/2014/main" id="{F9C4FBE4-A933-420A-8336-F3A848304958}"/>
                  </a:ext>
                </a:extLst>
              </p:cNvPr>
              <p:cNvSpPr/>
              <p:nvPr/>
            </p:nvSpPr>
            <p:spPr>
              <a:xfrm>
                <a:off x="7950612" y="2995495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" name="íSliḑe">
                <a:extLst>
                  <a:ext uri="{FF2B5EF4-FFF2-40B4-BE49-F238E27FC236}">
                    <a16:creationId xmlns:a16="http://schemas.microsoft.com/office/drawing/2014/main" id="{F5EB0E9B-392C-4948-9FAD-4854F56123C4}"/>
                  </a:ext>
                </a:extLst>
              </p:cNvPr>
              <p:cNvSpPr/>
              <p:nvPr/>
            </p:nvSpPr>
            <p:spPr>
              <a:xfrm>
                <a:off x="7795486" y="4216013"/>
                <a:ext cx="801180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11" y="798"/>
                    </a:moveTo>
                    <a:lnTo>
                      <a:pt x="3277" y="9980"/>
                    </a:lnTo>
                    <a:cubicBezTo>
                      <a:pt x="2213" y="10656"/>
                      <a:pt x="1341" y="11655"/>
                      <a:pt x="760" y="12863"/>
                    </a:cubicBezTo>
                    <a:cubicBezTo>
                      <a:pt x="317" y="13787"/>
                      <a:pt x="57" y="14807"/>
                      <a:pt x="0" y="15854"/>
                    </a:cubicBezTo>
                    <a:lnTo>
                      <a:pt x="0" y="20589"/>
                    </a:lnTo>
                    <a:cubicBezTo>
                      <a:pt x="27" y="20866"/>
                      <a:pt x="144" y="21123"/>
                      <a:pt x="330" y="21310"/>
                    </a:cubicBezTo>
                    <a:cubicBezTo>
                      <a:pt x="509" y="21491"/>
                      <a:pt x="741" y="21594"/>
                      <a:pt x="983" y="21600"/>
                    </a:cubicBezTo>
                    <a:lnTo>
                      <a:pt x="21600" y="14621"/>
                    </a:lnTo>
                    <a:lnTo>
                      <a:pt x="21600" y="0"/>
                    </a:lnTo>
                    <a:lnTo>
                      <a:pt x="17411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" name="iṡ1íḍè">
                <a:extLst>
                  <a:ext uri="{FF2B5EF4-FFF2-40B4-BE49-F238E27FC236}">
                    <a16:creationId xmlns:a16="http://schemas.microsoft.com/office/drawing/2014/main" id="{F9800948-918A-455B-9578-4ADDF6A72478}"/>
                  </a:ext>
                </a:extLst>
              </p:cNvPr>
              <p:cNvSpPr/>
              <p:nvPr/>
            </p:nvSpPr>
            <p:spPr>
              <a:xfrm>
                <a:off x="8634958" y="4216013"/>
                <a:ext cx="801181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89" y="798"/>
                    </a:moveTo>
                    <a:lnTo>
                      <a:pt x="18323" y="9980"/>
                    </a:lnTo>
                    <a:cubicBezTo>
                      <a:pt x="19387" y="10656"/>
                      <a:pt x="20259" y="11655"/>
                      <a:pt x="20840" y="12863"/>
                    </a:cubicBezTo>
                    <a:cubicBezTo>
                      <a:pt x="21283" y="13787"/>
                      <a:pt x="21543" y="14807"/>
                      <a:pt x="21600" y="15854"/>
                    </a:cubicBezTo>
                    <a:lnTo>
                      <a:pt x="21600" y="20589"/>
                    </a:lnTo>
                    <a:cubicBezTo>
                      <a:pt x="21573" y="20866"/>
                      <a:pt x="21456" y="21123"/>
                      <a:pt x="21270" y="21310"/>
                    </a:cubicBezTo>
                    <a:cubicBezTo>
                      <a:pt x="21091" y="21491"/>
                      <a:pt x="20859" y="21594"/>
                      <a:pt x="20617" y="21600"/>
                    </a:cubicBezTo>
                    <a:lnTo>
                      <a:pt x="0" y="14621"/>
                    </a:lnTo>
                    <a:lnTo>
                      <a:pt x="0" y="0"/>
                    </a:lnTo>
                    <a:lnTo>
                      <a:pt x="4189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" name="îsḷîḋe">
                <a:extLst>
                  <a:ext uri="{FF2B5EF4-FFF2-40B4-BE49-F238E27FC236}">
                    <a16:creationId xmlns:a16="http://schemas.microsoft.com/office/drawing/2014/main" id="{E9C41DBF-39CC-47B0-AE85-85412DF18090}"/>
                  </a:ext>
                </a:extLst>
              </p:cNvPr>
              <p:cNvSpPr/>
              <p:nvPr/>
            </p:nvSpPr>
            <p:spPr>
              <a:xfrm>
                <a:off x="7801877" y="4290712"/>
                <a:ext cx="672049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576" y="20037"/>
                      <a:pt x="1300" y="18605"/>
                      <a:pt x="2150" y="17349"/>
                    </a:cubicBezTo>
                    <a:cubicBezTo>
                      <a:pt x="3001" y="16092"/>
                      <a:pt x="3970" y="15024"/>
                      <a:pt x="5026" y="14178"/>
                    </a:cubicBezTo>
                    <a:lnTo>
                      <a:pt x="2160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" name="ïṧḻíḓé">
                <a:extLst>
                  <a:ext uri="{FF2B5EF4-FFF2-40B4-BE49-F238E27FC236}">
                    <a16:creationId xmlns:a16="http://schemas.microsoft.com/office/drawing/2014/main" id="{4F357D9F-A7D2-4D8B-9C56-048E80DB651A}"/>
                  </a:ext>
                </a:extLst>
              </p:cNvPr>
              <p:cNvSpPr/>
              <p:nvPr/>
            </p:nvSpPr>
            <p:spPr>
              <a:xfrm>
                <a:off x="8754031" y="4290712"/>
                <a:ext cx="672118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024" y="20037"/>
                      <a:pt x="20300" y="18605"/>
                      <a:pt x="19450" y="17349"/>
                    </a:cubicBezTo>
                    <a:cubicBezTo>
                      <a:pt x="18599" y="16092"/>
                      <a:pt x="17630" y="15024"/>
                      <a:pt x="16574" y="14178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" name="işļidé">
                <a:extLst>
                  <a:ext uri="{FF2B5EF4-FFF2-40B4-BE49-F238E27FC236}">
                    <a16:creationId xmlns:a16="http://schemas.microsoft.com/office/drawing/2014/main" id="{FE4D2B2A-F6C7-408C-B390-975E4D3DF642}"/>
                  </a:ext>
                </a:extLst>
              </p:cNvPr>
              <p:cNvSpPr/>
              <p:nvPr/>
            </p:nvSpPr>
            <p:spPr>
              <a:xfrm>
                <a:off x="8399219" y="1028700"/>
                <a:ext cx="434745" cy="35043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9" h="21600" extrusionOk="0">
                    <a:moveTo>
                      <a:pt x="8804" y="100"/>
                    </a:moveTo>
                    <a:cubicBezTo>
                      <a:pt x="8060" y="166"/>
                      <a:pt x="7413" y="247"/>
                      <a:pt x="6794" y="331"/>
                    </a:cubicBezTo>
                    <a:cubicBezTo>
                      <a:pt x="5555" y="498"/>
                      <a:pt x="4420" y="677"/>
                      <a:pt x="3459" y="872"/>
                    </a:cubicBezTo>
                    <a:cubicBezTo>
                      <a:pt x="949" y="1383"/>
                      <a:pt x="-246" y="1981"/>
                      <a:pt x="42" y="2583"/>
                    </a:cubicBezTo>
                    <a:lnTo>
                      <a:pt x="42" y="18187"/>
                    </a:lnTo>
                    <a:cubicBezTo>
                      <a:pt x="7" y="18787"/>
                      <a:pt x="845" y="19383"/>
                      <a:pt x="2515" y="19945"/>
                    </a:cubicBezTo>
                    <a:cubicBezTo>
                      <a:pt x="4349" y="20561"/>
                      <a:pt x="7148" y="21125"/>
                      <a:pt x="10744" y="21600"/>
                    </a:cubicBezTo>
                    <a:cubicBezTo>
                      <a:pt x="14247" y="21129"/>
                      <a:pt x="16962" y="20572"/>
                      <a:pt x="18727" y="19964"/>
                    </a:cubicBezTo>
                    <a:cubicBezTo>
                      <a:pt x="20421" y="19380"/>
                      <a:pt x="21205" y="18760"/>
                      <a:pt x="21035" y="18138"/>
                    </a:cubicBezTo>
                    <a:lnTo>
                      <a:pt x="21035" y="2541"/>
                    </a:lnTo>
                    <a:cubicBezTo>
                      <a:pt x="21354" y="1955"/>
                      <a:pt x="20265" y="1369"/>
                      <a:pt x="17913" y="863"/>
                    </a:cubicBezTo>
                    <a:cubicBezTo>
                      <a:pt x="17038" y="675"/>
                      <a:pt x="15998" y="500"/>
                      <a:pt x="14879" y="334"/>
                    </a:cubicBezTo>
                    <a:cubicBezTo>
                      <a:pt x="14319" y="251"/>
                      <a:pt x="13737" y="169"/>
                      <a:pt x="13045" y="104"/>
                    </a:cubicBezTo>
                    <a:cubicBezTo>
                      <a:pt x="12412" y="45"/>
                      <a:pt x="11698" y="1"/>
                      <a:pt x="10935" y="0"/>
                    </a:cubicBezTo>
                    <a:cubicBezTo>
                      <a:pt x="10173" y="0"/>
                      <a:pt x="9452" y="43"/>
                      <a:pt x="8804" y="10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" name="iSļïḋe">
                <a:extLst>
                  <a:ext uri="{FF2B5EF4-FFF2-40B4-BE49-F238E27FC236}">
                    <a16:creationId xmlns:a16="http://schemas.microsoft.com/office/drawing/2014/main" id="{8CF0AE2C-4B70-4B8E-8494-7E811FB356F3}"/>
                  </a:ext>
                </a:extLst>
              </p:cNvPr>
              <p:cNvSpPr/>
              <p:nvPr/>
            </p:nvSpPr>
            <p:spPr>
              <a:xfrm>
                <a:off x="8583847" y="4044269"/>
                <a:ext cx="65506" cy="9741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3433" y="0"/>
                      <a:pt x="15079" y="0"/>
                      <a:pt x="16666" y="32"/>
                    </a:cubicBezTo>
                    <a:cubicBezTo>
                      <a:pt x="17724" y="55"/>
                      <a:pt x="18668" y="94"/>
                      <a:pt x="19433" y="146"/>
                    </a:cubicBezTo>
                    <a:cubicBezTo>
                      <a:pt x="20199" y="197"/>
                      <a:pt x="20786" y="261"/>
                      <a:pt x="21131" y="332"/>
                    </a:cubicBezTo>
                    <a:cubicBezTo>
                      <a:pt x="21365" y="385"/>
                      <a:pt x="21483" y="439"/>
                      <a:pt x="21541" y="503"/>
                    </a:cubicBezTo>
                    <a:cubicBezTo>
                      <a:pt x="21600" y="566"/>
                      <a:pt x="21600" y="638"/>
                      <a:pt x="21600" y="726"/>
                    </a:cubicBezTo>
                    <a:lnTo>
                      <a:pt x="21600" y="20874"/>
                    </a:lnTo>
                    <a:cubicBezTo>
                      <a:pt x="21600" y="20962"/>
                      <a:pt x="21600" y="21034"/>
                      <a:pt x="21541" y="21097"/>
                    </a:cubicBezTo>
                    <a:cubicBezTo>
                      <a:pt x="21483" y="21161"/>
                      <a:pt x="21365" y="21215"/>
                      <a:pt x="21131" y="21268"/>
                    </a:cubicBezTo>
                    <a:cubicBezTo>
                      <a:pt x="20786" y="21339"/>
                      <a:pt x="20199" y="21403"/>
                      <a:pt x="19433" y="21454"/>
                    </a:cubicBezTo>
                    <a:cubicBezTo>
                      <a:pt x="18668" y="21506"/>
                      <a:pt x="17724" y="21545"/>
                      <a:pt x="16666" y="21568"/>
                    </a:cubicBezTo>
                    <a:cubicBezTo>
                      <a:pt x="15079" y="21600"/>
                      <a:pt x="13433" y="21600"/>
                      <a:pt x="10800" y="21600"/>
                    </a:cubicBezTo>
                    <a:cubicBezTo>
                      <a:pt x="8167" y="21600"/>
                      <a:pt x="6521" y="21600"/>
                      <a:pt x="4934" y="21568"/>
                    </a:cubicBezTo>
                    <a:cubicBezTo>
                      <a:pt x="3876" y="21545"/>
                      <a:pt x="2932" y="21506"/>
                      <a:pt x="2167" y="21454"/>
                    </a:cubicBezTo>
                    <a:cubicBezTo>
                      <a:pt x="1401" y="21403"/>
                      <a:pt x="814" y="21339"/>
                      <a:pt x="469" y="21268"/>
                    </a:cubicBezTo>
                    <a:cubicBezTo>
                      <a:pt x="235" y="21215"/>
                      <a:pt x="117" y="21161"/>
                      <a:pt x="59" y="21097"/>
                    </a:cubicBezTo>
                    <a:cubicBezTo>
                      <a:pt x="0" y="21034"/>
                      <a:pt x="0" y="20962"/>
                      <a:pt x="0" y="20874"/>
                    </a:cubicBezTo>
                    <a:lnTo>
                      <a:pt x="0" y="726"/>
                    </a:lnTo>
                    <a:cubicBezTo>
                      <a:pt x="0" y="638"/>
                      <a:pt x="0" y="566"/>
                      <a:pt x="59" y="503"/>
                    </a:cubicBezTo>
                    <a:cubicBezTo>
                      <a:pt x="117" y="439"/>
                      <a:pt x="235" y="385"/>
                      <a:pt x="469" y="332"/>
                    </a:cubicBezTo>
                    <a:cubicBezTo>
                      <a:pt x="814" y="261"/>
                      <a:pt x="1401" y="197"/>
                      <a:pt x="2167" y="146"/>
                    </a:cubicBezTo>
                    <a:cubicBezTo>
                      <a:pt x="2932" y="94"/>
                      <a:pt x="3876" y="55"/>
                      <a:pt x="4934" y="32"/>
                    </a:cubicBezTo>
                    <a:cubicBezTo>
                      <a:pt x="6521" y="0"/>
                      <a:pt x="8167" y="0"/>
                      <a:pt x="10800" y="0"/>
                    </a:cubicBezTo>
                    <a:close/>
                  </a:path>
                </a:pathLst>
              </a:custGeom>
              <a:solidFill>
                <a:srgbClr val="E5E3E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" name="íṣ1îḑê">
                <a:extLst>
                  <a:ext uri="{FF2B5EF4-FFF2-40B4-BE49-F238E27FC236}">
                    <a16:creationId xmlns:a16="http://schemas.microsoft.com/office/drawing/2014/main" id="{69D078B4-B8D2-45A4-B2F2-570962CC7B46}"/>
                  </a:ext>
                </a:extLst>
              </p:cNvPr>
              <p:cNvSpPr/>
              <p:nvPr/>
            </p:nvSpPr>
            <p:spPr>
              <a:xfrm>
                <a:off x="8440695" y="1186538"/>
                <a:ext cx="352400" cy="138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83" extrusionOk="0">
                    <a:moveTo>
                      <a:pt x="0" y="21483"/>
                    </a:moveTo>
                    <a:cubicBezTo>
                      <a:pt x="1199" y="8970"/>
                      <a:pt x="5608" y="118"/>
                      <a:pt x="10701" y="1"/>
                    </a:cubicBezTo>
                    <a:cubicBezTo>
                      <a:pt x="15848" y="-117"/>
                      <a:pt x="20355" y="8701"/>
                      <a:pt x="21600" y="21324"/>
                    </a:cubicBezTo>
                    <a:cubicBezTo>
                      <a:pt x="18521" y="14939"/>
                      <a:pt x="14651" y="11495"/>
                      <a:pt x="10669" y="11594"/>
                    </a:cubicBezTo>
                    <a:cubicBezTo>
                      <a:pt x="6769" y="11691"/>
                      <a:pt x="3001" y="15183"/>
                      <a:pt x="0" y="21483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43" name="iṣ1ide">
                <a:extLst>
                  <a:ext uri="{FF2B5EF4-FFF2-40B4-BE49-F238E27FC236}">
                    <a16:creationId xmlns:a16="http://schemas.microsoft.com/office/drawing/2014/main" id="{5371BB0B-E764-40BC-9AF4-1DC78D7B1761}"/>
                  </a:ext>
                </a:extLst>
              </p:cNvPr>
              <p:cNvGrpSpPr/>
              <p:nvPr/>
            </p:nvGrpSpPr>
            <p:grpSpPr>
              <a:xfrm>
                <a:off x="8440707" y="1564747"/>
                <a:ext cx="351038" cy="2262318"/>
                <a:chOff x="0" y="0"/>
                <a:chExt cx="543321" cy="3501526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51" name="îsḷîḑe">
                  <a:extLst>
                    <a:ext uri="{FF2B5EF4-FFF2-40B4-BE49-F238E27FC236}">
                      <a16:creationId xmlns:a16="http://schemas.microsoft.com/office/drawing/2014/main" id="{D51A34AD-47AD-43E6-A753-9D6DFC3BC95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2" name="íṡľiḑè">
                  <a:extLst>
                    <a:ext uri="{FF2B5EF4-FFF2-40B4-BE49-F238E27FC236}">
                      <a16:creationId xmlns:a16="http://schemas.microsoft.com/office/drawing/2014/main" id="{552861A4-4255-4A37-863E-CB9FAEED01E4}"/>
                    </a:ext>
                  </a:extLst>
                </p:cNvPr>
                <p:cNvSpPr/>
                <p:nvPr/>
              </p:nvSpPr>
              <p:spPr>
                <a:xfrm>
                  <a:off x="0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3" name="îSlîdé">
                  <a:extLst>
                    <a:ext uri="{FF2B5EF4-FFF2-40B4-BE49-F238E27FC236}">
                      <a16:creationId xmlns:a16="http://schemas.microsoft.com/office/drawing/2014/main" id="{77D93BF5-82BE-4C33-984F-B142EA3A0BFE}"/>
                    </a:ext>
                  </a:extLst>
                </p:cNvPr>
                <p:cNvSpPr/>
                <p:nvPr/>
              </p:nvSpPr>
              <p:spPr>
                <a:xfrm>
                  <a:off x="0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4" name="íṧlídè">
                  <a:extLst>
                    <a:ext uri="{FF2B5EF4-FFF2-40B4-BE49-F238E27FC236}">
                      <a16:creationId xmlns:a16="http://schemas.microsoft.com/office/drawing/2014/main" id="{5FDDADCA-8B96-4A1B-9AF8-E93E17D5FC24}"/>
                    </a:ext>
                  </a:extLst>
                </p:cNvPr>
                <p:cNvSpPr/>
                <p:nvPr/>
              </p:nvSpPr>
              <p:spPr>
                <a:xfrm>
                  <a:off x="0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5" name="ïṧḻîdé">
                  <a:extLst>
                    <a:ext uri="{FF2B5EF4-FFF2-40B4-BE49-F238E27FC236}">
                      <a16:creationId xmlns:a16="http://schemas.microsoft.com/office/drawing/2014/main" id="{26FD53C5-4C4E-4654-B412-12BB841387BD}"/>
                    </a:ext>
                  </a:extLst>
                </p:cNvPr>
                <p:cNvSpPr/>
                <p:nvPr/>
              </p:nvSpPr>
              <p:spPr>
                <a:xfrm>
                  <a:off x="0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6" name="ïslïḑé">
                  <a:extLst>
                    <a:ext uri="{FF2B5EF4-FFF2-40B4-BE49-F238E27FC236}">
                      <a16:creationId xmlns:a16="http://schemas.microsoft.com/office/drawing/2014/main" id="{06B5DAEA-28A3-40CF-8EED-17D07C4E0658}"/>
                    </a:ext>
                  </a:extLst>
                </p:cNvPr>
                <p:cNvSpPr/>
                <p:nvPr/>
              </p:nvSpPr>
              <p:spPr>
                <a:xfrm>
                  <a:off x="0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7" name="ïṥľîďé">
                  <a:extLst>
                    <a:ext uri="{FF2B5EF4-FFF2-40B4-BE49-F238E27FC236}">
                      <a16:creationId xmlns:a16="http://schemas.microsoft.com/office/drawing/2014/main" id="{F6B45315-A3AD-4317-A009-06202C750D60}"/>
                    </a:ext>
                  </a:extLst>
                </p:cNvPr>
                <p:cNvSpPr/>
                <p:nvPr/>
              </p:nvSpPr>
              <p:spPr>
                <a:xfrm>
                  <a:off x="0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8" name="isľide">
                  <a:extLst>
                    <a:ext uri="{FF2B5EF4-FFF2-40B4-BE49-F238E27FC236}">
                      <a16:creationId xmlns:a16="http://schemas.microsoft.com/office/drawing/2014/main" id="{B5E42AB6-3378-4613-AE3B-7E7F117B2215}"/>
                    </a:ext>
                  </a:extLst>
                </p:cNvPr>
                <p:cNvSpPr/>
                <p:nvPr/>
              </p:nvSpPr>
              <p:spPr>
                <a:xfrm>
                  <a:off x="0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9" name="îšľîḋé">
                  <a:extLst>
                    <a:ext uri="{FF2B5EF4-FFF2-40B4-BE49-F238E27FC236}">
                      <a16:creationId xmlns:a16="http://schemas.microsoft.com/office/drawing/2014/main" id="{6CE12308-4ADF-4BE1-A96B-58ED19D3FED8}"/>
                    </a:ext>
                  </a:extLst>
                </p:cNvPr>
                <p:cNvSpPr/>
                <p:nvPr/>
              </p:nvSpPr>
              <p:spPr>
                <a:xfrm>
                  <a:off x="0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0" name="î$ḻíḑé">
                  <a:extLst>
                    <a:ext uri="{FF2B5EF4-FFF2-40B4-BE49-F238E27FC236}">
                      <a16:creationId xmlns:a16="http://schemas.microsoft.com/office/drawing/2014/main" id="{08FB51DA-BFE4-49F1-A7D5-BEBEDC83FF03}"/>
                    </a:ext>
                  </a:extLst>
                </p:cNvPr>
                <p:cNvSpPr/>
                <p:nvPr/>
              </p:nvSpPr>
              <p:spPr>
                <a:xfrm>
                  <a:off x="485775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1" name="iṣľïdè">
                  <a:extLst>
                    <a:ext uri="{FF2B5EF4-FFF2-40B4-BE49-F238E27FC236}">
                      <a16:creationId xmlns:a16="http://schemas.microsoft.com/office/drawing/2014/main" id="{F06759C3-6210-41A2-974D-6053048E87C2}"/>
                    </a:ext>
                  </a:extLst>
                </p:cNvPr>
                <p:cNvSpPr/>
                <p:nvPr/>
              </p:nvSpPr>
              <p:spPr>
                <a:xfrm>
                  <a:off x="485775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2" name="iŝľîḑé">
                  <a:extLst>
                    <a:ext uri="{FF2B5EF4-FFF2-40B4-BE49-F238E27FC236}">
                      <a16:creationId xmlns:a16="http://schemas.microsoft.com/office/drawing/2014/main" id="{61A3C2C0-6FE2-4E63-B94B-E733D21850E7}"/>
                    </a:ext>
                  </a:extLst>
                </p:cNvPr>
                <p:cNvSpPr/>
                <p:nvPr/>
              </p:nvSpPr>
              <p:spPr>
                <a:xfrm>
                  <a:off x="485775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3" name="išḻîḍe">
                  <a:extLst>
                    <a:ext uri="{FF2B5EF4-FFF2-40B4-BE49-F238E27FC236}">
                      <a16:creationId xmlns:a16="http://schemas.microsoft.com/office/drawing/2014/main" id="{4ADC0BE6-FE57-4484-A1FE-0CE525D01AA7}"/>
                    </a:ext>
                  </a:extLst>
                </p:cNvPr>
                <p:cNvSpPr/>
                <p:nvPr/>
              </p:nvSpPr>
              <p:spPr>
                <a:xfrm>
                  <a:off x="485775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4" name="ïŝḷîďe">
                  <a:extLst>
                    <a:ext uri="{FF2B5EF4-FFF2-40B4-BE49-F238E27FC236}">
                      <a16:creationId xmlns:a16="http://schemas.microsoft.com/office/drawing/2014/main" id="{2D154C10-C848-4883-8AB6-0DD359D23BE4}"/>
                    </a:ext>
                  </a:extLst>
                </p:cNvPr>
                <p:cNvSpPr/>
                <p:nvPr/>
              </p:nvSpPr>
              <p:spPr>
                <a:xfrm>
                  <a:off x="485775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5" name="iṩḻîḍè">
                  <a:extLst>
                    <a:ext uri="{FF2B5EF4-FFF2-40B4-BE49-F238E27FC236}">
                      <a16:creationId xmlns:a16="http://schemas.microsoft.com/office/drawing/2014/main" id="{C65EC510-C03A-49AF-B362-0E467B722A0C}"/>
                    </a:ext>
                  </a:extLst>
                </p:cNvPr>
                <p:cNvSpPr/>
                <p:nvPr/>
              </p:nvSpPr>
              <p:spPr>
                <a:xfrm>
                  <a:off x="485775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6" name="îṥḻïḍè">
                  <a:extLst>
                    <a:ext uri="{FF2B5EF4-FFF2-40B4-BE49-F238E27FC236}">
                      <a16:creationId xmlns:a16="http://schemas.microsoft.com/office/drawing/2014/main" id="{441752C6-A9E8-4CD0-B331-80DEF40B578A}"/>
                    </a:ext>
                  </a:extLst>
                </p:cNvPr>
                <p:cNvSpPr/>
                <p:nvPr/>
              </p:nvSpPr>
              <p:spPr>
                <a:xfrm>
                  <a:off x="485775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7" name="í$1ïḋè">
                  <a:extLst>
                    <a:ext uri="{FF2B5EF4-FFF2-40B4-BE49-F238E27FC236}">
                      <a16:creationId xmlns:a16="http://schemas.microsoft.com/office/drawing/2014/main" id="{C0D92A9C-04B1-4D9E-9830-B72418F6AE40}"/>
                    </a:ext>
                  </a:extLst>
                </p:cNvPr>
                <p:cNvSpPr/>
                <p:nvPr/>
              </p:nvSpPr>
              <p:spPr>
                <a:xfrm>
                  <a:off x="485775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8" name="îslïḍè">
                  <a:extLst>
                    <a:ext uri="{FF2B5EF4-FFF2-40B4-BE49-F238E27FC236}">
                      <a16:creationId xmlns:a16="http://schemas.microsoft.com/office/drawing/2014/main" id="{CC7A9508-9521-4A6A-B820-104A0076D2C5}"/>
                    </a:ext>
                  </a:extLst>
                </p:cNvPr>
                <p:cNvSpPr/>
                <p:nvPr/>
              </p:nvSpPr>
              <p:spPr>
                <a:xfrm>
                  <a:off x="485775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9" name="ïSḻïḍê">
                  <a:extLst>
                    <a:ext uri="{FF2B5EF4-FFF2-40B4-BE49-F238E27FC236}">
                      <a16:creationId xmlns:a16="http://schemas.microsoft.com/office/drawing/2014/main" id="{1B3AF3B7-720D-4218-B990-ADBA5D15215F}"/>
                    </a:ext>
                  </a:extLst>
                </p:cNvPr>
                <p:cNvSpPr/>
                <p:nvPr/>
              </p:nvSpPr>
              <p:spPr>
                <a:xfrm>
                  <a:off x="1151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0" name="ïṩḷiḓé">
                  <a:extLst>
                    <a:ext uri="{FF2B5EF4-FFF2-40B4-BE49-F238E27FC236}">
                      <a16:creationId xmlns:a16="http://schemas.microsoft.com/office/drawing/2014/main" id="{E0B1BDDB-313D-4E55-8B08-F5B2096D2CDC}"/>
                    </a:ext>
                  </a:extLst>
                </p:cNvPr>
                <p:cNvSpPr/>
                <p:nvPr/>
              </p:nvSpPr>
              <p:spPr>
                <a:xfrm>
                  <a:off x="1151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1" name="îṡľiďe">
                  <a:extLst>
                    <a:ext uri="{FF2B5EF4-FFF2-40B4-BE49-F238E27FC236}">
                      <a16:creationId xmlns:a16="http://schemas.microsoft.com/office/drawing/2014/main" id="{55A1BF80-8937-403E-8149-25902C8903F8}"/>
                    </a:ext>
                  </a:extLst>
                </p:cNvPr>
                <p:cNvSpPr/>
                <p:nvPr/>
              </p:nvSpPr>
              <p:spPr>
                <a:xfrm>
                  <a:off x="1151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2" name="î$ļîḋe">
                  <a:extLst>
                    <a:ext uri="{FF2B5EF4-FFF2-40B4-BE49-F238E27FC236}">
                      <a16:creationId xmlns:a16="http://schemas.microsoft.com/office/drawing/2014/main" id="{CAC0BDB9-8961-4165-911F-0C9F0C606F78}"/>
                    </a:ext>
                  </a:extLst>
                </p:cNvPr>
                <p:cNvSpPr/>
                <p:nvPr/>
              </p:nvSpPr>
              <p:spPr>
                <a:xfrm>
                  <a:off x="1151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3" name="işľíďê">
                  <a:extLst>
                    <a:ext uri="{FF2B5EF4-FFF2-40B4-BE49-F238E27FC236}">
                      <a16:creationId xmlns:a16="http://schemas.microsoft.com/office/drawing/2014/main" id="{0335106A-7888-4C4A-9365-476BB692EEF1}"/>
                    </a:ext>
                  </a:extLst>
                </p:cNvPr>
                <p:cNvSpPr/>
                <p:nvPr/>
              </p:nvSpPr>
              <p:spPr>
                <a:xfrm>
                  <a:off x="1151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4" name="ï$ḻíďè">
                  <a:extLst>
                    <a:ext uri="{FF2B5EF4-FFF2-40B4-BE49-F238E27FC236}">
                      <a16:creationId xmlns:a16="http://schemas.microsoft.com/office/drawing/2014/main" id="{CC591EA0-ADBB-4A89-A916-D7E546E7EFEF}"/>
                    </a:ext>
                  </a:extLst>
                </p:cNvPr>
                <p:cNvSpPr/>
                <p:nvPr/>
              </p:nvSpPr>
              <p:spPr>
                <a:xfrm>
                  <a:off x="1151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5" name="íṧ1ïďê">
                  <a:extLst>
                    <a:ext uri="{FF2B5EF4-FFF2-40B4-BE49-F238E27FC236}">
                      <a16:creationId xmlns:a16="http://schemas.microsoft.com/office/drawing/2014/main" id="{804C00D7-6C77-4A4B-B54A-29B9107B1346}"/>
                    </a:ext>
                  </a:extLst>
                </p:cNvPr>
                <p:cNvSpPr/>
                <p:nvPr/>
              </p:nvSpPr>
              <p:spPr>
                <a:xfrm>
                  <a:off x="1151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6" name="î$ľíḍê">
                  <a:extLst>
                    <a:ext uri="{FF2B5EF4-FFF2-40B4-BE49-F238E27FC236}">
                      <a16:creationId xmlns:a16="http://schemas.microsoft.com/office/drawing/2014/main" id="{77318D07-AF75-4123-946F-84842A25B9E1}"/>
                    </a:ext>
                  </a:extLst>
                </p:cNvPr>
                <p:cNvSpPr/>
                <p:nvPr/>
              </p:nvSpPr>
              <p:spPr>
                <a:xfrm>
                  <a:off x="1151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7" name="iṥlide">
                  <a:extLst>
                    <a:ext uri="{FF2B5EF4-FFF2-40B4-BE49-F238E27FC236}">
                      <a16:creationId xmlns:a16="http://schemas.microsoft.com/office/drawing/2014/main" id="{E1C8181C-4287-4F34-86DF-DFB5B0ED2490}"/>
                    </a:ext>
                  </a:extLst>
                </p:cNvPr>
                <p:cNvSpPr/>
                <p:nvPr/>
              </p:nvSpPr>
              <p:spPr>
                <a:xfrm>
                  <a:off x="1151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8" name="ïsḷïďè">
                  <a:extLst>
                    <a:ext uri="{FF2B5EF4-FFF2-40B4-BE49-F238E27FC236}">
                      <a16:creationId xmlns:a16="http://schemas.microsoft.com/office/drawing/2014/main" id="{2FA360D7-602F-4613-B760-E66BA2CA9488}"/>
                    </a:ext>
                  </a:extLst>
                </p:cNvPr>
                <p:cNvSpPr/>
                <p:nvPr/>
              </p:nvSpPr>
              <p:spPr>
                <a:xfrm>
                  <a:off x="486926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9" name="íṣļïḋé">
                  <a:extLst>
                    <a:ext uri="{FF2B5EF4-FFF2-40B4-BE49-F238E27FC236}">
                      <a16:creationId xmlns:a16="http://schemas.microsoft.com/office/drawing/2014/main" id="{8EBAA057-DD8C-46AD-A6A9-855FF19A1778}"/>
                    </a:ext>
                  </a:extLst>
                </p:cNvPr>
                <p:cNvSpPr/>
                <p:nvPr/>
              </p:nvSpPr>
              <p:spPr>
                <a:xfrm>
                  <a:off x="486926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0" name="î$ļiḓe">
                  <a:extLst>
                    <a:ext uri="{FF2B5EF4-FFF2-40B4-BE49-F238E27FC236}">
                      <a16:creationId xmlns:a16="http://schemas.microsoft.com/office/drawing/2014/main" id="{BEFA4E2F-DEEE-4EEE-875F-478C6565CC5E}"/>
                    </a:ext>
                  </a:extLst>
                </p:cNvPr>
                <p:cNvSpPr/>
                <p:nvPr/>
              </p:nvSpPr>
              <p:spPr>
                <a:xfrm>
                  <a:off x="486926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1" name="ïŝľîďe">
                  <a:extLst>
                    <a:ext uri="{FF2B5EF4-FFF2-40B4-BE49-F238E27FC236}">
                      <a16:creationId xmlns:a16="http://schemas.microsoft.com/office/drawing/2014/main" id="{289B7BFD-1399-4DCA-9AA7-001518676A6F}"/>
                    </a:ext>
                  </a:extLst>
                </p:cNvPr>
                <p:cNvSpPr/>
                <p:nvPr/>
              </p:nvSpPr>
              <p:spPr>
                <a:xfrm>
                  <a:off x="486926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2" name="ïŝļîḋè">
                  <a:extLst>
                    <a:ext uri="{FF2B5EF4-FFF2-40B4-BE49-F238E27FC236}">
                      <a16:creationId xmlns:a16="http://schemas.microsoft.com/office/drawing/2014/main" id="{7D1B02BB-35AB-46DF-B1FD-15384614E21E}"/>
                    </a:ext>
                  </a:extLst>
                </p:cNvPr>
                <p:cNvSpPr/>
                <p:nvPr/>
              </p:nvSpPr>
              <p:spPr>
                <a:xfrm>
                  <a:off x="486926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3" name="íŝ1ïḑé">
                  <a:extLst>
                    <a:ext uri="{FF2B5EF4-FFF2-40B4-BE49-F238E27FC236}">
                      <a16:creationId xmlns:a16="http://schemas.microsoft.com/office/drawing/2014/main" id="{D98773E7-D0AF-41E0-B8A6-D58CC500B08C}"/>
                    </a:ext>
                  </a:extLst>
                </p:cNvPr>
                <p:cNvSpPr/>
                <p:nvPr/>
              </p:nvSpPr>
              <p:spPr>
                <a:xfrm>
                  <a:off x="486926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4" name="îŝḻîḑe">
                  <a:extLst>
                    <a:ext uri="{FF2B5EF4-FFF2-40B4-BE49-F238E27FC236}">
                      <a16:creationId xmlns:a16="http://schemas.microsoft.com/office/drawing/2014/main" id="{09CDFDFB-0F95-46F7-8BDA-B95CFEA975C0}"/>
                    </a:ext>
                  </a:extLst>
                </p:cNvPr>
                <p:cNvSpPr/>
                <p:nvPr/>
              </p:nvSpPr>
              <p:spPr>
                <a:xfrm>
                  <a:off x="486926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5" name="íŝḻïḑe">
                  <a:extLst>
                    <a:ext uri="{FF2B5EF4-FFF2-40B4-BE49-F238E27FC236}">
                      <a16:creationId xmlns:a16="http://schemas.microsoft.com/office/drawing/2014/main" id="{C3599C20-50A5-4627-8C11-45976E4592C5}"/>
                    </a:ext>
                  </a:extLst>
                </p:cNvPr>
                <p:cNvSpPr/>
                <p:nvPr/>
              </p:nvSpPr>
              <p:spPr>
                <a:xfrm>
                  <a:off x="486926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6" name="íşḻiḋè">
                  <a:extLst>
                    <a:ext uri="{FF2B5EF4-FFF2-40B4-BE49-F238E27FC236}">
                      <a16:creationId xmlns:a16="http://schemas.microsoft.com/office/drawing/2014/main" id="{57771127-230D-4565-907D-66E28EC537FB}"/>
                    </a:ext>
                  </a:extLst>
                </p:cNvPr>
                <p:cNvSpPr/>
                <p:nvPr/>
              </p:nvSpPr>
              <p:spPr>
                <a:xfrm>
                  <a:off x="486926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7" name="ï$lïďe">
                  <a:extLst>
                    <a:ext uri="{FF2B5EF4-FFF2-40B4-BE49-F238E27FC236}">
                      <a16:creationId xmlns:a16="http://schemas.microsoft.com/office/drawing/2014/main" id="{CE83B8DF-6267-42BE-A79F-9421BBCE6D88}"/>
                    </a:ext>
                  </a:extLst>
                </p:cNvPr>
                <p:cNvSpPr/>
                <p:nvPr/>
              </p:nvSpPr>
              <p:spPr>
                <a:xfrm>
                  <a:off x="1151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8" name="ïŝliḍé">
                  <a:extLst>
                    <a:ext uri="{FF2B5EF4-FFF2-40B4-BE49-F238E27FC236}">
                      <a16:creationId xmlns:a16="http://schemas.microsoft.com/office/drawing/2014/main" id="{D1D571E7-75BB-40A5-A2E4-F2E52D12225A}"/>
                    </a:ext>
                  </a:extLst>
                </p:cNvPr>
                <p:cNvSpPr/>
                <p:nvPr/>
              </p:nvSpPr>
              <p:spPr>
                <a:xfrm>
                  <a:off x="1151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9" name="íşļïḑe">
                  <a:extLst>
                    <a:ext uri="{FF2B5EF4-FFF2-40B4-BE49-F238E27FC236}">
                      <a16:creationId xmlns:a16="http://schemas.microsoft.com/office/drawing/2014/main" id="{EF598D11-F0CA-4869-9089-F73AE53DD95E}"/>
                    </a:ext>
                  </a:extLst>
                </p:cNvPr>
                <p:cNvSpPr/>
                <p:nvPr/>
              </p:nvSpPr>
              <p:spPr>
                <a:xfrm>
                  <a:off x="1151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0" name="íś1iḋè">
                  <a:extLst>
                    <a:ext uri="{FF2B5EF4-FFF2-40B4-BE49-F238E27FC236}">
                      <a16:creationId xmlns:a16="http://schemas.microsoft.com/office/drawing/2014/main" id="{10875D10-A2BC-4C11-BF91-2D113F9A5B88}"/>
                    </a:ext>
                  </a:extLst>
                </p:cNvPr>
                <p:cNvSpPr/>
                <p:nvPr/>
              </p:nvSpPr>
              <p:spPr>
                <a:xfrm>
                  <a:off x="1151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1" name="iş1íḍè">
                  <a:extLst>
                    <a:ext uri="{FF2B5EF4-FFF2-40B4-BE49-F238E27FC236}">
                      <a16:creationId xmlns:a16="http://schemas.microsoft.com/office/drawing/2014/main" id="{25349885-A844-4652-B2F7-1BA4348F975D}"/>
                    </a:ext>
                  </a:extLst>
                </p:cNvPr>
                <p:cNvSpPr/>
                <p:nvPr/>
              </p:nvSpPr>
              <p:spPr>
                <a:xfrm>
                  <a:off x="1151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2" name="îśľîďè">
                  <a:extLst>
                    <a:ext uri="{FF2B5EF4-FFF2-40B4-BE49-F238E27FC236}">
                      <a16:creationId xmlns:a16="http://schemas.microsoft.com/office/drawing/2014/main" id="{6FEF12EF-1718-4794-9FDF-072D80BCF1D7}"/>
                    </a:ext>
                  </a:extLst>
                </p:cNvPr>
                <p:cNvSpPr/>
                <p:nvPr/>
              </p:nvSpPr>
              <p:spPr>
                <a:xfrm>
                  <a:off x="1151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3" name="îṧḷîḓê">
                  <a:extLst>
                    <a:ext uri="{FF2B5EF4-FFF2-40B4-BE49-F238E27FC236}">
                      <a16:creationId xmlns:a16="http://schemas.microsoft.com/office/drawing/2014/main" id="{44DB92A9-9537-4804-833E-FA0E5E689A77}"/>
                    </a:ext>
                  </a:extLst>
                </p:cNvPr>
                <p:cNvSpPr/>
                <p:nvPr/>
              </p:nvSpPr>
              <p:spPr>
                <a:xfrm>
                  <a:off x="1151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4" name="ï$líḋé">
                  <a:extLst>
                    <a:ext uri="{FF2B5EF4-FFF2-40B4-BE49-F238E27FC236}">
                      <a16:creationId xmlns:a16="http://schemas.microsoft.com/office/drawing/2014/main" id="{A2B43426-B398-417C-83B1-CF8DBEACD59F}"/>
                    </a:ext>
                  </a:extLst>
                </p:cNvPr>
                <p:cNvSpPr/>
                <p:nvPr/>
              </p:nvSpPr>
              <p:spPr>
                <a:xfrm>
                  <a:off x="1151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5" name="îṩľïďê">
                  <a:extLst>
                    <a:ext uri="{FF2B5EF4-FFF2-40B4-BE49-F238E27FC236}">
                      <a16:creationId xmlns:a16="http://schemas.microsoft.com/office/drawing/2014/main" id="{C123BD73-2DDB-40C8-96E2-96AB662F034E}"/>
                    </a:ext>
                  </a:extLst>
                </p:cNvPr>
                <p:cNvSpPr/>
                <p:nvPr/>
              </p:nvSpPr>
              <p:spPr>
                <a:xfrm>
                  <a:off x="1151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6" name="iŝḻïḑê">
                  <a:extLst>
                    <a:ext uri="{FF2B5EF4-FFF2-40B4-BE49-F238E27FC236}">
                      <a16:creationId xmlns:a16="http://schemas.microsoft.com/office/drawing/2014/main" id="{14A362A6-F8B9-4674-906F-93A5D9B837D4}"/>
                    </a:ext>
                  </a:extLst>
                </p:cNvPr>
                <p:cNvSpPr/>
                <p:nvPr/>
              </p:nvSpPr>
              <p:spPr>
                <a:xfrm>
                  <a:off x="486926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7" name="iṩlïḑe">
                  <a:extLst>
                    <a:ext uri="{FF2B5EF4-FFF2-40B4-BE49-F238E27FC236}">
                      <a16:creationId xmlns:a16="http://schemas.microsoft.com/office/drawing/2014/main" id="{F8AAAEEF-2B69-45D6-BE41-ECC13FE33E10}"/>
                    </a:ext>
                  </a:extLst>
                </p:cNvPr>
                <p:cNvSpPr/>
                <p:nvPr/>
              </p:nvSpPr>
              <p:spPr>
                <a:xfrm>
                  <a:off x="486926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8" name="iṧ1íḍê">
                  <a:extLst>
                    <a:ext uri="{FF2B5EF4-FFF2-40B4-BE49-F238E27FC236}">
                      <a16:creationId xmlns:a16="http://schemas.microsoft.com/office/drawing/2014/main" id="{712B05B9-5755-4488-BFFE-B5394F548D98}"/>
                    </a:ext>
                  </a:extLst>
                </p:cNvPr>
                <p:cNvSpPr/>
                <p:nvPr/>
              </p:nvSpPr>
              <p:spPr>
                <a:xfrm>
                  <a:off x="486926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9" name="íŝļíḋe">
                  <a:extLst>
                    <a:ext uri="{FF2B5EF4-FFF2-40B4-BE49-F238E27FC236}">
                      <a16:creationId xmlns:a16="http://schemas.microsoft.com/office/drawing/2014/main" id="{3C51B510-4ED6-4407-A113-A89819935584}"/>
                    </a:ext>
                  </a:extLst>
                </p:cNvPr>
                <p:cNvSpPr/>
                <p:nvPr/>
              </p:nvSpPr>
              <p:spPr>
                <a:xfrm>
                  <a:off x="486926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0" name="ïṧḷíďê">
                  <a:extLst>
                    <a:ext uri="{FF2B5EF4-FFF2-40B4-BE49-F238E27FC236}">
                      <a16:creationId xmlns:a16="http://schemas.microsoft.com/office/drawing/2014/main" id="{8CAD2671-AF28-4B6E-853C-D6E95E4B8D0D}"/>
                    </a:ext>
                  </a:extLst>
                </p:cNvPr>
                <p:cNvSpPr/>
                <p:nvPr/>
              </p:nvSpPr>
              <p:spPr>
                <a:xfrm>
                  <a:off x="486926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1" name="ïŝľíḑe">
                  <a:extLst>
                    <a:ext uri="{FF2B5EF4-FFF2-40B4-BE49-F238E27FC236}">
                      <a16:creationId xmlns:a16="http://schemas.microsoft.com/office/drawing/2014/main" id="{B83B41F3-F98A-4EE6-9A79-BFD03A6D6F2D}"/>
                    </a:ext>
                  </a:extLst>
                </p:cNvPr>
                <p:cNvSpPr/>
                <p:nvPr/>
              </p:nvSpPr>
              <p:spPr>
                <a:xfrm>
                  <a:off x="486926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2" name="íṣ1îḍè">
                  <a:extLst>
                    <a:ext uri="{FF2B5EF4-FFF2-40B4-BE49-F238E27FC236}">
                      <a16:creationId xmlns:a16="http://schemas.microsoft.com/office/drawing/2014/main" id="{640D9B8D-B434-4640-B8AB-44F5A08328CB}"/>
                    </a:ext>
                  </a:extLst>
                </p:cNvPr>
                <p:cNvSpPr/>
                <p:nvPr/>
              </p:nvSpPr>
              <p:spPr>
                <a:xfrm>
                  <a:off x="486926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3" name="îšļidé">
                  <a:extLst>
                    <a:ext uri="{FF2B5EF4-FFF2-40B4-BE49-F238E27FC236}">
                      <a16:creationId xmlns:a16="http://schemas.microsoft.com/office/drawing/2014/main" id="{86761B1D-A38A-4B65-BCFE-63E7451215A9}"/>
                    </a:ext>
                  </a:extLst>
                </p:cNvPr>
                <p:cNvSpPr/>
                <p:nvPr/>
              </p:nvSpPr>
              <p:spPr>
                <a:xfrm>
                  <a:off x="486926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4" name="îś1îḑè">
                  <a:extLst>
                    <a:ext uri="{FF2B5EF4-FFF2-40B4-BE49-F238E27FC236}">
                      <a16:creationId xmlns:a16="http://schemas.microsoft.com/office/drawing/2014/main" id="{C27AFE0F-FA24-49D0-AB49-8AD028926706}"/>
                    </a:ext>
                  </a:extLst>
                </p:cNvPr>
                <p:cNvSpPr/>
                <p:nvPr/>
              </p:nvSpPr>
              <p:spPr>
                <a:xfrm>
                  <a:off x="486926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4" name="íŝlîdè">
                <a:extLst>
                  <a:ext uri="{FF2B5EF4-FFF2-40B4-BE49-F238E27FC236}">
                    <a16:creationId xmlns:a16="http://schemas.microsoft.com/office/drawing/2014/main" id="{6597258D-BCEF-4BD8-8213-85406FCB84C6}"/>
                  </a:ext>
                </a:extLst>
              </p:cNvPr>
              <p:cNvGrpSpPr/>
              <p:nvPr/>
            </p:nvGrpSpPr>
            <p:grpSpPr>
              <a:xfrm>
                <a:off x="9189362" y="3615910"/>
                <a:ext cx="785931" cy="766320"/>
                <a:chOff x="0" y="0"/>
                <a:chExt cx="1216418" cy="1186066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45" name="íşľïďê">
                  <a:extLst>
                    <a:ext uri="{FF2B5EF4-FFF2-40B4-BE49-F238E27FC236}">
                      <a16:creationId xmlns:a16="http://schemas.microsoft.com/office/drawing/2014/main" id="{B7115BBC-6FC4-4B04-AEE0-E13F6613B05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639801" cy="1186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31" h="21600" extrusionOk="0">
                      <a:moveTo>
                        <a:pt x="24" y="14080"/>
                      </a:moveTo>
                      <a:lnTo>
                        <a:pt x="17802" y="11322"/>
                      </a:lnTo>
                      <a:lnTo>
                        <a:pt x="18217" y="16238"/>
                      </a:lnTo>
                      <a:cubicBezTo>
                        <a:pt x="18211" y="16598"/>
                        <a:pt x="18327" y="16957"/>
                        <a:pt x="18559" y="17295"/>
                      </a:cubicBezTo>
                      <a:cubicBezTo>
                        <a:pt x="18669" y="17455"/>
                        <a:pt x="18805" y="17611"/>
                        <a:pt x="18965" y="17759"/>
                      </a:cubicBezTo>
                      <a:lnTo>
                        <a:pt x="13465" y="19149"/>
                      </a:lnTo>
                      <a:cubicBezTo>
                        <a:pt x="13101" y="19317"/>
                        <a:pt x="12792" y="19518"/>
                        <a:pt x="12552" y="19742"/>
                      </a:cubicBezTo>
                      <a:cubicBezTo>
                        <a:pt x="12088" y="20177"/>
                        <a:pt x="11898" y="20681"/>
                        <a:pt x="12011" y="21180"/>
                      </a:cubicBezTo>
                      <a:lnTo>
                        <a:pt x="20037" y="19614"/>
                      </a:lnTo>
                      <a:lnTo>
                        <a:pt x="20459" y="21600"/>
                      </a:lnTo>
                      <a:cubicBezTo>
                        <a:pt x="21160" y="18155"/>
                        <a:pt x="21518" y="14692"/>
                        <a:pt x="21530" y="11226"/>
                      </a:cubicBezTo>
                      <a:cubicBezTo>
                        <a:pt x="21544" y="7475"/>
                        <a:pt x="21154" y="3726"/>
                        <a:pt x="20361" y="0"/>
                      </a:cubicBezTo>
                      <a:cubicBezTo>
                        <a:pt x="19847" y="140"/>
                        <a:pt x="19403" y="345"/>
                        <a:pt x="19067" y="598"/>
                      </a:cubicBezTo>
                      <a:cubicBezTo>
                        <a:pt x="18712" y="866"/>
                        <a:pt x="18491" y="1179"/>
                        <a:pt x="18424" y="1508"/>
                      </a:cubicBezTo>
                      <a:lnTo>
                        <a:pt x="18336" y="7431"/>
                      </a:lnTo>
                      <a:lnTo>
                        <a:pt x="1541" y="11966"/>
                      </a:lnTo>
                      <a:cubicBezTo>
                        <a:pt x="1038" y="12208"/>
                        <a:pt x="639" y="12507"/>
                        <a:pt x="374" y="12842"/>
                      </a:cubicBezTo>
                      <a:cubicBezTo>
                        <a:pt x="64" y="13232"/>
                        <a:pt x="-56" y="13658"/>
                        <a:pt x="24" y="1408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6" name="íṧļídê">
                  <a:extLst>
                    <a:ext uri="{FF2B5EF4-FFF2-40B4-BE49-F238E27FC236}">
                      <a16:creationId xmlns:a16="http://schemas.microsoft.com/office/drawing/2014/main" id="{1AAC51D6-A4D0-46B2-A982-25841DD95144}"/>
                    </a:ext>
                  </a:extLst>
                </p:cNvPr>
                <p:cNvSpPr/>
                <p:nvPr/>
              </p:nvSpPr>
              <p:spPr>
                <a:xfrm>
                  <a:off x="607141" y="0"/>
                  <a:ext cx="609277" cy="11831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1" h="21600" extrusionOk="0">
                      <a:moveTo>
                        <a:pt x="21516" y="14115"/>
                      </a:moveTo>
                      <a:lnTo>
                        <a:pt x="2839" y="11350"/>
                      </a:lnTo>
                      <a:lnTo>
                        <a:pt x="2402" y="16278"/>
                      </a:lnTo>
                      <a:cubicBezTo>
                        <a:pt x="2409" y="16640"/>
                        <a:pt x="2287" y="16999"/>
                        <a:pt x="2044" y="17338"/>
                      </a:cubicBezTo>
                      <a:cubicBezTo>
                        <a:pt x="1928" y="17499"/>
                        <a:pt x="1785" y="17655"/>
                        <a:pt x="1616" y="17803"/>
                      </a:cubicBezTo>
                      <a:lnTo>
                        <a:pt x="7395" y="19196"/>
                      </a:lnTo>
                      <a:cubicBezTo>
                        <a:pt x="7778" y="19365"/>
                        <a:pt x="8102" y="19566"/>
                        <a:pt x="8354" y="19791"/>
                      </a:cubicBezTo>
                      <a:cubicBezTo>
                        <a:pt x="8841" y="20227"/>
                        <a:pt x="9041" y="20733"/>
                        <a:pt x="8922" y="21232"/>
                      </a:cubicBezTo>
                      <a:lnTo>
                        <a:pt x="490" y="19662"/>
                      </a:lnTo>
                      <a:lnTo>
                        <a:pt x="14" y="21600"/>
                      </a:lnTo>
                      <a:lnTo>
                        <a:pt x="0" y="0"/>
                      </a:lnTo>
                      <a:cubicBezTo>
                        <a:pt x="601" y="124"/>
                        <a:pt x="1123" y="331"/>
                        <a:pt x="1509" y="599"/>
                      </a:cubicBezTo>
                      <a:cubicBezTo>
                        <a:pt x="1892" y="866"/>
                        <a:pt x="2126" y="1181"/>
                        <a:pt x="2185" y="1511"/>
                      </a:cubicBezTo>
                      <a:lnTo>
                        <a:pt x="2277" y="7449"/>
                      </a:lnTo>
                      <a:lnTo>
                        <a:pt x="19922" y="11996"/>
                      </a:lnTo>
                      <a:cubicBezTo>
                        <a:pt x="20451" y="12238"/>
                        <a:pt x="20869" y="12538"/>
                        <a:pt x="21149" y="12874"/>
                      </a:cubicBezTo>
                      <a:cubicBezTo>
                        <a:pt x="21474" y="13265"/>
                        <a:pt x="21600" y="13692"/>
                        <a:pt x="21516" y="14115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7" name="ïŝlïďê">
                  <a:extLst>
                    <a:ext uri="{FF2B5EF4-FFF2-40B4-BE49-F238E27FC236}">
                      <a16:creationId xmlns:a16="http://schemas.microsoft.com/office/drawing/2014/main" id="{22021781-BA8E-40BE-8111-42E2D90928C3}"/>
                    </a:ext>
                  </a:extLst>
                </p:cNvPr>
                <p:cNvSpPr/>
                <p:nvPr/>
              </p:nvSpPr>
              <p:spPr>
                <a:xfrm>
                  <a:off x="161377" y="5072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8" name="îṣlíḓè">
                  <a:extLst>
                    <a:ext uri="{FF2B5EF4-FFF2-40B4-BE49-F238E27FC236}">
                      <a16:creationId xmlns:a16="http://schemas.microsoft.com/office/drawing/2014/main" id="{38C6A581-8123-4811-B0D4-00992206CD98}"/>
                    </a:ext>
                  </a:extLst>
                </p:cNvPr>
                <p:cNvSpPr/>
                <p:nvPr/>
              </p:nvSpPr>
              <p:spPr>
                <a:xfrm>
                  <a:off x="358227" y="4056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9" name="îṧļiḓé">
                  <a:extLst>
                    <a:ext uri="{FF2B5EF4-FFF2-40B4-BE49-F238E27FC236}">
                      <a16:creationId xmlns:a16="http://schemas.microsoft.com/office/drawing/2014/main" id="{01BE8001-866C-4316-BC35-622DCB6D55AA}"/>
                    </a:ext>
                  </a:extLst>
                </p:cNvPr>
                <p:cNvSpPr/>
                <p:nvPr/>
              </p:nvSpPr>
              <p:spPr>
                <a:xfrm>
                  <a:off x="828760" y="405696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0" name="ï$1idé">
                  <a:extLst>
                    <a:ext uri="{FF2B5EF4-FFF2-40B4-BE49-F238E27FC236}">
                      <a16:creationId xmlns:a16="http://schemas.microsoft.com/office/drawing/2014/main" id="{E9F47E68-EB7C-4453-9756-39C387193B68}"/>
                    </a:ext>
                  </a:extLst>
                </p:cNvPr>
                <p:cNvSpPr/>
                <p:nvPr/>
              </p:nvSpPr>
              <p:spPr>
                <a:xfrm>
                  <a:off x="1020581" y="509091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</p:grpSp>
        <p:sp>
          <p:nvSpPr>
            <p:cNvPr id="5" name="ïṣļíḍé">
              <a:extLst>
                <a:ext uri="{FF2B5EF4-FFF2-40B4-BE49-F238E27FC236}">
                  <a16:creationId xmlns:a16="http://schemas.microsoft.com/office/drawing/2014/main" id="{64CA59DB-8FFD-4320-989B-362FBE4C1954}"/>
                </a:ext>
              </a:extLst>
            </p:cNvPr>
            <p:cNvSpPr/>
            <p:nvPr/>
          </p:nvSpPr>
          <p:spPr>
            <a:xfrm>
              <a:off x="0" y="4932518"/>
              <a:ext cx="12192000" cy="1925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65" extrusionOk="0">
                  <a:moveTo>
                    <a:pt x="21600" y="19633"/>
                  </a:moveTo>
                  <a:lnTo>
                    <a:pt x="21600" y="4678"/>
                  </a:lnTo>
                  <a:cubicBezTo>
                    <a:pt x="21519" y="5200"/>
                    <a:pt x="21450" y="5778"/>
                    <a:pt x="21394" y="6397"/>
                  </a:cubicBezTo>
                  <a:cubicBezTo>
                    <a:pt x="21326" y="7134"/>
                    <a:pt x="21278" y="7922"/>
                    <a:pt x="21250" y="8739"/>
                  </a:cubicBezTo>
                  <a:cubicBezTo>
                    <a:pt x="20732" y="6146"/>
                    <a:pt x="20024" y="5226"/>
                    <a:pt x="19365" y="6289"/>
                  </a:cubicBezTo>
                  <a:cubicBezTo>
                    <a:pt x="18691" y="7375"/>
                    <a:pt x="18159" y="10379"/>
                    <a:pt x="17955" y="14256"/>
                  </a:cubicBezTo>
                  <a:cubicBezTo>
                    <a:pt x="17634" y="12696"/>
                    <a:pt x="17199" y="12181"/>
                    <a:pt x="16798" y="12887"/>
                  </a:cubicBezTo>
                  <a:cubicBezTo>
                    <a:pt x="16407" y="13575"/>
                    <a:pt x="16100" y="15338"/>
                    <a:pt x="15978" y="17597"/>
                  </a:cubicBezTo>
                  <a:cubicBezTo>
                    <a:pt x="15803" y="16521"/>
                    <a:pt x="15571" y="15813"/>
                    <a:pt x="15318" y="15584"/>
                  </a:cubicBezTo>
                  <a:cubicBezTo>
                    <a:pt x="15024" y="15317"/>
                    <a:pt x="14722" y="15720"/>
                    <a:pt x="14477" y="16708"/>
                  </a:cubicBezTo>
                  <a:cubicBezTo>
                    <a:pt x="14291" y="14758"/>
                    <a:pt x="14004" y="13198"/>
                    <a:pt x="13655" y="12253"/>
                  </a:cubicBezTo>
                  <a:cubicBezTo>
                    <a:pt x="13039" y="10580"/>
                    <a:pt x="12315" y="10968"/>
                    <a:pt x="11762" y="13266"/>
                  </a:cubicBezTo>
                  <a:cubicBezTo>
                    <a:pt x="11578" y="11890"/>
                    <a:pt x="11312" y="10963"/>
                    <a:pt x="11015" y="10670"/>
                  </a:cubicBezTo>
                  <a:cubicBezTo>
                    <a:pt x="10742" y="10401"/>
                    <a:pt x="10462" y="10688"/>
                    <a:pt x="10221" y="11483"/>
                  </a:cubicBezTo>
                  <a:cubicBezTo>
                    <a:pt x="10170" y="7291"/>
                    <a:pt x="9751" y="3546"/>
                    <a:pt x="9112" y="1556"/>
                  </a:cubicBezTo>
                  <a:cubicBezTo>
                    <a:pt x="8023" y="-1835"/>
                    <a:pt x="6666" y="498"/>
                    <a:pt x="6072" y="6781"/>
                  </a:cubicBezTo>
                  <a:cubicBezTo>
                    <a:pt x="5812" y="5146"/>
                    <a:pt x="5436" y="4296"/>
                    <a:pt x="5053" y="4477"/>
                  </a:cubicBezTo>
                  <a:cubicBezTo>
                    <a:pt x="4640" y="4672"/>
                    <a:pt x="4271" y="6034"/>
                    <a:pt x="4065" y="8117"/>
                  </a:cubicBezTo>
                  <a:cubicBezTo>
                    <a:pt x="3794" y="6709"/>
                    <a:pt x="3446" y="5902"/>
                    <a:pt x="3082" y="5841"/>
                  </a:cubicBezTo>
                  <a:cubicBezTo>
                    <a:pt x="2707" y="5778"/>
                    <a:pt x="2342" y="6506"/>
                    <a:pt x="2053" y="7890"/>
                  </a:cubicBezTo>
                  <a:cubicBezTo>
                    <a:pt x="1856" y="5787"/>
                    <a:pt x="1565" y="4032"/>
                    <a:pt x="1210" y="2809"/>
                  </a:cubicBezTo>
                  <a:cubicBezTo>
                    <a:pt x="848" y="1560"/>
                    <a:pt x="433" y="914"/>
                    <a:pt x="11" y="942"/>
                  </a:cubicBezTo>
                  <a:lnTo>
                    <a:pt x="0" y="19765"/>
                  </a:lnTo>
                  <a:lnTo>
                    <a:pt x="21600" y="1963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defRPr sz="3200" cap="none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6" name="íṣḷïḓê">
              <a:extLst>
                <a:ext uri="{FF2B5EF4-FFF2-40B4-BE49-F238E27FC236}">
                  <a16:creationId xmlns:a16="http://schemas.microsoft.com/office/drawing/2014/main" id="{9C3F77DA-C397-41DC-A99F-C7FA4E6E5639}"/>
                </a:ext>
              </a:extLst>
            </p:cNvPr>
            <p:cNvGrpSpPr/>
            <p:nvPr/>
          </p:nvGrpSpPr>
          <p:grpSpPr>
            <a:xfrm>
              <a:off x="687280" y="1130300"/>
              <a:ext cx="4586311" cy="1612150"/>
              <a:chOff x="687278" y="2398652"/>
              <a:chExt cx="3524773" cy="1612150"/>
            </a:xfrm>
          </p:grpSpPr>
          <p:sp>
            <p:nvSpPr>
              <p:cNvPr id="12" name="î$ḷîḍè">
                <a:extLst>
                  <a:ext uri="{FF2B5EF4-FFF2-40B4-BE49-F238E27FC236}">
                    <a16:creationId xmlns:a16="http://schemas.microsoft.com/office/drawing/2014/main" id="{1764028D-956A-4356-9A8E-7D77B536A393}"/>
                  </a:ext>
                </a:extLst>
              </p:cNvPr>
              <p:cNvSpPr/>
              <p:nvPr/>
            </p:nvSpPr>
            <p:spPr>
              <a:xfrm>
                <a:off x="687278" y="2840458"/>
                <a:ext cx="3524773" cy="1170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dirty="0"/>
                  <a:t>包含浏览器的一些主要功能，包括向前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后翻页，分页浏览、搜索、菜单栏等</a:t>
                </a:r>
                <a:endParaRPr lang="en-US" altLang="zh-CN" dirty="0"/>
              </a:p>
            </p:txBody>
          </p:sp>
          <p:sp>
            <p:nvSpPr>
              <p:cNvPr id="13" name="íšľídê">
                <a:extLst>
                  <a:ext uri="{FF2B5EF4-FFF2-40B4-BE49-F238E27FC236}">
                    <a16:creationId xmlns:a16="http://schemas.microsoft.com/office/drawing/2014/main" id="{E058C89B-164C-4A2B-AFE6-16F95712A856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400" b="1" dirty="0"/>
                  <a:t>以浏览器为主体</a:t>
                </a:r>
                <a:endParaRPr lang="en-US" altLang="zh-CN" sz="2400" b="1" dirty="0"/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BD17CE8-1494-4216-85A3-4601C3FFC6DE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5" y="2861711"/>
              <a:ext cx="5336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ïSliḋe">
              <a:extLst>
                <a:ext uri="{FF2B5EF4-FFF2-40B4-BE49-F238E27FC236}">
                  <a16:creationId xmlns:a16="http://schemas.microsoft.com/office/drawing/2014/main" id="{A4674ECD-7033-48C9-B7A1-30A55C8189A9}"/>
                </a:ext>
              </a:extLst>
            </p:cNvPr>
            <p:cNvSpPr/>
            <p:nvPr/>
          </p:nvSpPr>
          <p:spPr bwMode="auto">
            <a:xfrm>
              <a:off x="1797867" y="3820559"/>
              <a:ext cx="4009049" cy="1109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点击菜单栏第二个按钮可以进入阅读模型，即将网页的一些多余元素去掉，只保留文本元素，像读小说那样去阅读。</a:t>
              </a:r>
            </a:p>
          </p:txBody>
        </p:sp>
        <p:sp>
          <p:nvSpPr>
            <p:cNvPr id="9" name="is1iḍê">
              <a:extLst>
                <a:ext uri="{FF2B5EF4-FFF2-40B4-BE49-F238E27FC236}">
                  <a16:creationId xmlns:a16="http://schemas.microsoft.com/office/drawing/2014/main" id="{534066CA-B2CA-4854-BC29-D0F638B3558F}"/>
                </a:ext>
              </a:extLst>
            </p:cNvPr>
            <p:cNvSpPr txBox="1"/>
            <p:nvPr/>
          </p:nvSpPr>
          <p:spPr bwMode="auto">
            <a:xfrm>
              <a:off x="1797867" y="3429000"/>
              <a:ext cx="4093264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阅读模式</a:t>
              </a:r>
              <a:endParaRPr lang="en-US" altLang="zh-CN" sz="1800" b="1" dirty="0"/>
            </a:p>
          </p:txBody>
        </p:sp>
        <p:sp>
          <p:nvSpPr>
            <p:cNvPr id="10" name="ïṣļîďè">
              <a:extLst>
                <a:ext uri="{FF2B5EF4-FFF2-40B4-BE49-F238E27FC236}">
                  <a16:creationId xmlns:a16="http://schemas.microsoft.com/office/drawing/2014/main" id="{47D073AB-1E08-4288-99E2-E546E012B444}"/>
                </a:ext>
              </a:extLst>
            </p:cNvPr>
            <p:cNvSpPr/>
            <p:nvPr/>
          </p:nvSpPr>
          <p:spPr bwMode="auto">
            <a:xfrm>
              <a:off x="668200" y="3366077"/>
              <a:ext cx="1024443" cy="1026520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700">
                <a:solidFill>
                  <a:schemeClr val="tx1"/>
                </a:solidFill>
              </a:endParaRPr>
            </a:p>
          </p:txBody>
        </p:sp>
        <p:sp>
          <p:nvSpPr>
            <p:cNvPr id="11" name="iślîḓé">
              <a:extLst>
                <a:ext uri="{FF2B5EF4-FFF2-40B4-BE49-F238E27FC236}">
                  <a16:creationId xmlns:a16="http://schemas.microsoft.com/office/drawing/2014/main" id="{EA90ADC2-CD18-456C-BCED-8019D9EF1813}"/>
                </a:ext>
              </a:extLst>
            </p:cNvPr>
            <p:cNvSpPr/>
            <p:nvPr/>
          </p:nvSpPr>
          <p:spPr bwMode="auto">
            <a:xfrm>
              <a:off x="875579" y="3580099"/>
              <a:ext cx="609685" cy="598476"/>
            </a:xfrm>
            <a:custGeom>
              <a:avLst/>
              <a:gdLst>
                <a:gd name="connsiteX0" fmla="*/ 170608 w 607804"/>
                <a:gd name="connsiteY0" fmla="*/ 262009 h 596630"/>
                <a:gd name="connsiteX1" fmla="*/ 260792 w 607804"/>
                <a:gd name="connsiteY1" fmla="*/ 427304 h 596630"/>
                <a:gd name="connsiteX2" fmla="*/ 303865 w 607804"/>
                <a:gd name="connsiteY2" fmla="*/ 451493 h 596630"/>
                <a:gd name="connsiteX3" fmla="*/ 346938 w 607804"/>
                <a:gd name="connsiteY3" fmla="*/ 427304 h 596630"/>
                <a:gd name="connsiteX4" fmla="*/ 408855 w 607804"/>
                <a:gd name="connsiteY4" fmla="*/ 319795 h 596630"/>
                <a:gd name="connsiteX5" fmla="*/ 519229 w 607804"/>
                <a:gd name="connsiteY5" fmla="*/ 298293 h 596630"/>
                <a:gd name="connsiteX6" fmla="*/ 552880 w 607804"/>
                <a:gd name="connsiteY6" fmla="*/ 319795 h 596630"/>
                <a:gd name="connsiteX7" fmla="*/ 606721 w 607804"/>
                <a:gd name="connsiteY7" fmla="*/ 538844 h 596630"/>
                <a:gd name="connsiteX8" fmla="*/ 602683 w 607804"/>
                <a:gd name="connsiteY8" fmla="*/ 563034 h 596630"/>
                <a:gd name="connsiteX9" fmla="*/ 582493 w 607804"/>
                <a:gd name="connsiteY9" fmla="*/ 575128 h 596630"/>
                <a:gd name="connsiteX10" fmla="*/ 414239 w 607804"/>
                <a:gd name="connsiteY10" fmla="*/ 596630 h 596630"/>
                <a:gd name="connsiteX11" fmla="*/ 400779 w 607804"/>
                <a:gd name="connsiteY11" fmla="*/ 595286 h 596630"/>
                <a:gd name="connsiteX12" fmla="*/ 205605 w 607804"/>
                <a:gd name="connsiteY12" fmla="*/ 532125 h 596630"/>
                <a:gd name="connsiteX13" fmla="*/ 189453 w 607804"/>
                <a:gd name="connsiteY13" fmla="*/ 532125 h 596630"/>
                <a:gd name="connsiteX14" fmla="*/ 37352 w 607804"/>
                <a:gd name="connsiteY14" fmla="*/ 572441 h 596630"/>
                <a:gd name="connsiteX15" fmla="*/ 9085 w 607804"/>
                <a:gd name="connsiteY15" fmla="*/ 565721 h 596630"/>
                <a:gd name="connsiteX16" fmla="*/ 1009 w 607804"/>
                <a:gd name="connsiteY16" fmla="*/ 537500 h 596630"/>
                <a:gd name="connsiteX17" fmla="*/ 54850 w 607804"/>
                <a:gd name="connsiteY17" fmla="*/ 321139 h 596630"/>
                <a:gd name="connsiteX18" fmla="*/ 72348 w 607804"/>
                <a:gd name="connsiteY18" fmla="*/ 300981 h 596630"/>
                <a:gd name="connsiteX19" fmla="*/ 302554 w 607804"/>
                <a:gd name="connsiteY19" fmla="*/ 68530 h 596630"/>
                <a:gd name="connsiteX20" fmla="*/ 237945 w 607804"/>
                <a:gd name="connsiteY20" fmla="*/ 133029 h 596630"/>
                <a:gd name="connsiteX21" fmla="*/ 302554 w 607804"/>
                <a:gd name="connsiteY21" fmla="*/ 197528 h 596630"/>
                <a:gd name="connsiteX22" fmla="*/ 367164 w 607804"/>
                <a:gd name="connsiteY22" fmla="*/ 133029 h 596630"/>
                <a:gd name="connsiteX23" fmla="*/ 302554 w 607804"/>
                <a:gd name="connsiteY23" fmla="*/ 68530 h 596630"/>
                <a:gd name="connsiteX24" fmla="*/ 303901 w 607804"/>
                <a:gd name="connsiteY24" fmla="*/ 0 h 596630"/>
                <a:gd name="connsiteX25" fmla="*/ 438504 w 607804"/>
                <a:gd name="connsiteY25" fmla="*/ 134373 h 596630"/>
                <a:gd name="connsiteX26" fmla="*/ 313323 w 607804"/>
                <a:gd name="connsiteY26" fmla="*/ 407150 h 596630"/>
                <a:gd name="connsiteX27" fmla="*/ 303901 w 607804"/>
                <a:gd name="connsiteY27" fmla="*/ 412525 h 596630"/>
                <a:gd name="connsiteX28" fmla="*/ 294478 w 607804"/>
                <a:gd name="connsiteY28" fmla="*/ 407150 h 596630"/>
                <a:gd name="connsiteX29" fmla="*/ 169297 w 607804"/>
                <a:gd name="connsiteY29" fmla="*/ 134373 h 596630"/>
                <a:gd name="connsiteX30" fmla="*/ 303901 w 607804"/>
                <a:gd name="connsiteY30" fmla="*/ 0 h 59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07804" h="596630">
                  <a:moveTo>
                    <a:pt x="170608" y="262009"/>
                  </a:moveTo>
                  <a:cubicBezTo>
                    <a:pt x="196183" y="317107"/>
                    <a:pt x="229834" y="376237"/>
                    <a:pt x="260792" y="427304"/>
                  </a:cubicBezTo>
                  <a:cubicBezTo>
                    <a:pt x="270214" y="442086"/>
                    <a:pt x="286367" y="451493"/>
                    <a:pt x="303865" y="451493"/>
                  </a:cubicBezTo>
                  <a:cubicBezTo>
                    <a:pt x="321363" y="451493"/>
                    <a:pt x="337516" y="442086"/>
                    <a:pt x="346938" y="427304"/>
                  </a:cubicBezTo>
                  <a:cubicBezTo>
                    <a:pt x="367128" y="393707"/>
                    <a:pt x="388665" y="357423"/>
                    <a:pt x="408855" y="319795"/>
                  </a:cubicBezTo>
                  <a:cubicBezTo>
                    <a:pt x="411547" y="319795"/>
                    <a:pt x="519229" y="298293"/>
                    <a:pt x="519229" y="298293"/>
                  </a:cubicBezTo>
                  <a:cubicBezTo>
                    <a:pt x="534036" y="295605"/>
                    <a:pt x="548842" y="305013"/>
                    <a:pt x="552880" y="319795"/>
                  </a:cubicBezTo>
                  <a:lnTo>
                    <a:pt x="606721" y="538844"/>
                  </a:lnTo>
                  <a:cubicBezTo>
                    <a:pt x="609413" y="546907"/>
                    <a:pt x="606721" y="556314"/>
                    <a:pt x="602683" y="563034"/>
                  </a:cubicBezTo>
                  <a:cubicBezTo>
                    <a:pt x="598645" y="569753"/>
                    <a:pt x="590569" y="573784"/>
                    <a:pt x="582493" y="575128"/>
                  </a:cubicBezTo>
                  <a:lnTo>
                    <a:pt x="414239" y="596630"/>
                  </a:lnTo>
                  <a:cubicBezTo>
                    <a:pt x="408855" y="596630"/>
                    <a:pt x="404817" y="596630"/>
                    <a:pt x="400779" y="595286"/>
                  </a:cubicBezTo>
                  <a:lnTo>
                    <a:pt x="205605" y="532125"/>
                  </a:lnTo>
                  <a:cubicBezTo>
                    <a:pt x="200221" y="530781"/>
                    <a:pt x="194837" y="530781"/>
                    <a:pt x="189453" y="532125"/>
                  </a:cubicBezTo>
                  <a:lnTo>
                    <a:pt x="37352" y="572441"/>
                  </a:lnTo>
                  <a:cubicBezTo>
                    <a:pt x="26584" y="575128"/>
                    <a:pt x="15815" y="572441"/>
                    <a:pt x="9085" y="565721"/>
                  </a:cubicBezTo>
                  <a:cubicBezTo>
                    <a:pt x="1009" y="557658"/>
                    <a:pt x="-1683" y="546907"/>
                    <a:pt x="1009" y="537500"/>
                  </a:cubicBezTo>
                  <a:lnTo>
                    <a:pt x="54850" y="321139"/>
                  </a:lnTo>
                  <a:cubicBezTo>
                    <a:pt x="57542" y="311732"/>
                    <a:pt x="64272" y="305013"/>
                    <a:pt x="72348" y="300981"/>
                  </a:cubicBezTo>
                  <a:close/>
                  <a:moveTo>
                    <a:pt x="302554" y="68530"/>
                  </a:moveTo>
                  <a:cubicBezTo>
                    <a:pt x="266212" y="68530"/>
                    <a:pt x="237945" y="98092"/>
                    <a:pt x="237945" y="133029"/>
                  </a:cubicBezTo>
                  <a:cubicBezTo>
                    <a:pt x="237945" y="169310"/>
                    <a:pt x="266212" y="197528"/>
                    <a:pt x="302554" y="197528"/>
                  </a:cubicBezTo>
                  <a:cubicBezTo>
                    <a:pt x="338897" y="197528"/>
                    <a:pt x="367164" y="167966"/>
                    <a:pt x="367164" y="133029"/>
                  </a:cubicBezTo>
                  <a:cubicBezTo>
                    <a:pt x="367164" y="96749"/>
                    <a:pt x="337551" y="68530"/>
                    <a:pt x="302554" y="68530"/>
                  </a:cubicBezTo>
                  <a:close/>
                  <a:moveTo>
                    <a:pt x="303901" y="0"/>
                  </a:moveTo>
                  <a:cubicBezTo>
                    <a:pt x="377932" y="0"/>
                    <a:pt x="438504" y="60468"/>
                    <a:pt x="438504" y="134373"/>
                  </a:cubicBezTo>
                  <a:cubicBezTo>
                    <a:pt x="438504" y="196185"/>
                    <a:pt x="344282" y="357432"/>
                    <a:pt x="313323" y="407150"/>
                  </a:cubicBezTo>
                  <a:cubicBezTo>
                    <a:pt x="310631" y="409838"/>
                    <a:pt x="307939" y="412525"/>
                    <a:pt x="303901" y="412525"/>
                  </a:cubicBezTo>
                  <a:cubicBezTo>
                    <a:pt x="301208" y="412525"/>
                    <a:pt x="297170" y="409838"/>
                    <a:pt x="294478" y="407150"/>
                  </a:cubicBezTo>
                  <a:cubicBezTo>
                    <a:pt x="263519" y="357432"/>
                    <a:pt x="169297" y="196185"/>
                    <a:pt x="169297" y="134373"/>
                  </a:cubicBezTo>
                  <a:cubicBezTo>
                    <a:pt x="169297" y="60468"/>
                    <a:pt x="229869" y="0"/>
                    <a:pt x="3039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F9BA571-2F59-4B9F-9689-DF1F483D3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909" y="-1"/>
            <a:ext cx="3325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1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D065F-56AF-412E-9ABE-811A4177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主要功能按钮图标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78B6D6-C492-4267-B549-D8FDB5A2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10" name="21b9a80c-0d68-4bf2-8a25-6b51834a4df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E070A38-713D-48E2-84FE-5D45289A1F5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4375" y="1976375"/>
            <a:ext cx="10879926" cy="3486605"/>
            <a:chOff x="664375" y="1976375"/>
            <a:chExt cx="10879926" cy="3486605"/>
          </a:xfrm>
        </p:grpSpPr>
        <p:sp>
          <p:nvSpPr>
            <p:cNvPr id="11" name="iŝḻiḋé">
              <a:extLst>
                <a:ext uri="{FF2B5EF4-FFF2-40B4-BE49-F238E27FC236}">
                  <a16:creationId xmlns:a16="http://schemas.microsoft.com/office/drawing/2014/main" id="{98A2406A-84D3-451F-B5F9-751F6736ED60}"/>
                </a:ext>
              </a:extLst>
            </p:cNvPr>
            <p:cNvSpPr/>
            <p:nvPr/>
          </p:nvSpPr>
          <p:spPr bwMode="auto">
            <a:xfrm rot="5400000">
              <a:off x="1407272" y="2196813"/>
              <a:ext cx="793621" cy="2271093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íṧḻide">
              <a:extLst>
                <a:ext uri="{FF2B5EF4-FFF2-40B4-BE49-F238E27FC236}">
                  <a16:creationId xmlns:a16="http://schemas.microsoft.com/office/drawing/2014/main" id="{85CEB268-09E6-4E8A-8C66-ED09E6FFAF1D}"/>
                </a:ext>
              </a:extLst>
            </p:cNvPr>
            <p:cNvSpPr/>
            <p:nvPr/>
          </p:nvSpPr>
          <p:spPr bwMode="auto">
            <a:xfrm rot="5400000">
              <a:off x="3325294" y="2002865"/>
              <a:ext cx="1273207" cy="2179400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íṧḻîḓê">
              <a:extLst>
                <a:ext uri="{FF2B5EF4-FFF2-40B4-BE49-F238E27FC236}">
                  <a16:creationId xmlns:a16="http://schemas.microsoft.com/office/drawing/2014/main" id="{50F2C1D6-E70E-4435-8F73-FF074F6F1625}"/>
                </a:ext>
              </a:extLst>
            </p:cNvPr>
            <p:cNvSpPr/>
            <p:nvPr/>
          </p:nvSpPr>
          <p:spPr bwMode="auto">
            <a:xfrm rot="5400000">
              <a:off x="10011944" y="2196813"/>
              <a:ext cx="793621" cy="2271093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ï$ḻiḍé">
              <a:extLst>
                <a:ext uri="{FF2B5EF4-FFF2-40B4-BE49-F238E27FC236}">
                  <a16:creationId xmlns:a16="http://schemas.microsoft.com/office/drawing/2014/main" id="{D404897C-4050-453E-A2DB-6F693940FA81}"/>
                </a:ext>
              </a:extLst>
            </p:cNvPr>
            <p:cNvSpPr/>
            <p:nvPr/>
          </p:nvSpPr>
          <p:spPr bwMode="auto">
            <a:xfrm rot="5400000">
              <a:off x="7620259" y="2004629"/>
              <a:ext cx="1273207" cy="2175878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îşḻiďè">
              <a:extLst>
                <a:ext uri="{FF2B5EF4-FFF2-40B4-BE49-F238E27FC236}">
                  <a16:creationId xmlns:a16="http://schemas.microsoft.com/office/drawing/2014/main" id="{A9E2E733-604B-4D11-8FFA-C138619AB1F9}"/>
                </a:ext>
              </a:extLst>
            </p:cNvPr>
            <p:cNvSpPr/>
            <p:nvPr/>
          </p:nvSpPr>
          <p:spPr bwMode="auto">
            <a:xfrm rot="5400000">
              <a:off x="5233863" y="1722516"/>
              <a:ext cx="1752794" cy="2260512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i$ľiḋe">
              <a:extLst>
                <a:ext uri="{FF2B5EF4-FFF2-40B4-BE49-F238E27FC236}">
                  <a16:creationId xmlns:a16="http://schemas.microsoft.com/office/drawing/2014/main" id="{8FD0B0D5-D529-461B-A61E-9F07E1486A15}"/>
                </a:ext>
              </a:extLst>
            </p:cNvPr>
            <p:cNvSpPr/>
            <p:nvPr/>
          </p:nvSpPr>
          <p:spPr>
            <a:xfrm>
              <a:off x="1324622" y="3518604"/>
              <a:ext cx="421131" cy="421128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200" b="1" dirty="0"/>
                <a:t>1</a:t>
              </a:r>
            </a:p>
          </p:txBody>
        </p:sp>
        <p:sp>
          <p:nvSpPr>
            <p:cNvPr id="17" name="ïṡḷiďé">
              <a:extLst>
                <a:ext uri="{FF2B5EF4-FFF2-40B4-BE49-F238E27FC236}">
                  <a16:creationId xmlns:a16="http://schemas.microsoft.com/office/drawing/2014/main" id="{9A298EA9-E794-4974-8980-F92568966F8D}"/>
                </a:ext>
              </a:extLst>
            </p:cNvPr>
            <p:cNvSpPr/>
            <p:nvPr/>
          </p:nvSpPr>
          <p:spPr>
            <a:xfrm>
              <a:off x="3603675" y="3518604"/>
              <a:ext cx="421131" cy="421128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200" b="1" dirty="0"/>
                <a:t>2</a:t>
              </a:r>
            </a:p>
          </p:txBody>
        </p:sp>
        <p:sp>
          <p:nvSpPr>
            <p:cNvPr id="18" name="iṩ1íḍe">
              <a:extLst>
                <a:ext uri="{FF2B5EF4-FFF2-40B4-BE49-F238E27FC236}">
                  <a16:creationId xmlns:a16="http://schemas.microsoft.com/office/drawing/2014/main" id="{7B3043DC-2F25-418C-B770-9A97D6D682B9}"/>
                </a:ext>
              </a:extLst>
            </p:cNvPr>
            <p:cNvSpPr/>
            <p:nvPr/>
          </p:nvSpPr>
          <p:spPr>
            <a:xfrm>
              <a:off x="5882728" y="3518604"/>
              <a:ext cx="421131" cy="42112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200" b="1" dirty="0"/>
                <a:t>3</a:t>
              </a:r>
            </a:p>
          </p:txBody>
        </p:sp>
        <p:sp>
          <p:nvSpPr>
            <p:cNvPr id="19" name="ïŝľiḑè">
              <a:extLst>
                <a:ext uri="{FF2B5EF4-FFF2-40B4-BE49-F238E27FC236}">
                  <a16:creationId xmlns:a16="http://schemas.microsoft.com/office/drawing/2014/main" id="{1353D992-9E52-4B79-A871-5A3D96FF0AC1}"/>
                </a:ext>
              </a:extLst>
            </p:cNvPr>
            <p:cNvSpPr/>
            <p:nvPr/>
          </p:nvSpPr>
          <p:spPr>
            <a:xfrm>
              <a:off x="8161781" y="3518604"/>
              <a:ext cx="421131" cy="421128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200" b="1" dirty="0"/>
                <a:t>4</a:t>
              </a:r>
            </a:p>
          </p:txBody>
        </p:sp>
        <p:sp>
          <p:nvSpPr>
            <p:cNvPr id="20" name="îslíḍè">
              <a:extLst>
                <a:ext uri="{FF2B5EF4-FFF2-40B4-BE49-F238E27FC236}">
                  <a16:creationId xmlns:a16="http://schemas.microsoft.com/office/drawing/2014/main" id="{125D1456-F68D-4669-B1BB-7161F04591A0}"/>
                </a:ext>
              </a:extLst>
            </p:cNvPr>
            <p:cNvSpPr/>
            <p:nvPr/>
          </p:nvSpPr>
          <p:spPr>
            <a:xfrm>
              <a:off x="10440835" y="3518604"/>
              <a:ext cx="421131" cy="421128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200" b="1" dirty="0"/>
                <a:t>5</a:t>
              </a:r>
            </a:p>
          </p:txBody>
        </p:sp>
        <p:sp>
          <p:nvSpPr>
            <p:cNvPr id="26" name="ïṩḻíḍé">
              <a:extLst>
                <a:ext uri="{FF2B5EF4-FFF2-40B4-BE49-F238E27FC236}">
                  <a16:creationId xmlns:a16="http://schemas.microsoft.com/office/drawing/2014/main" id="{E1539030-1056-4611-BD56-5370EDB22BEB}"/>
                </a:ext>
              </a:extLst>
            </p:cNvPr>
            <p:cNvSpPr txBox="1"/>
            <p:nvPr/>
          </p:nvSpPr>
          <p:spPr>
            <a:xfrm>
              <a:off x="664375" y="4005077"/>
              <a:ext cx="1741625" cy="696306"/>
            </a:xfrm>
            <a:prstGeom prst="rect">
              <a:avLst/>
            </a:prstGeom>
          </p:spPr>
          <p:txBody>
            <a:bodyPr wrap="square" anchor="t" anchorCtr="0">
              <a:normAutofit/>
            </a:bodyPr>
            <a:lstStyle>
              <a:lvl1pPr marL="228568" indent="-228568" algn="l" defTabSz="91426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1pPr>
              <a:lvl2pPr marL="685702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</a:defRPr>
              </a:lvl2pPr>
              <a:lvl3pPr marL="1142830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</a:defRPr>
              </a:lvl3pPr>
              <a:lvl4pPr marL="1599960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</a:defRPr>
              </a:lvl4pPr>
              <a:lvl5pPr marL="2057091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</a:defRPr>
              </a:lvl5pPr>
              <a:lvl6pPr marL="2514224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6pPr>
              <a:lvl7pPr marL="2971356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7pPr>
              <a:lvl8pPr marL="3428488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8pPr>
              <a:lvl9pPr marL="3885622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100" dirty="0"/>
                <a:t>将文字转换为人工朗读，加入超级懒人模型</a:t>
              </a:r>
            </a:p>
          </p:txBody>
        </p:sp>
        <p:sp>
          <p:nvSpPr>
            <p:cNvPr id="27" name="îṣļíḑè">
              <a:extLst>
                <a:ext uri="{FF2B5EF4-FFF2-40B4-BE49-F238E27FC236}">
                  <a16:creationId xmlns:a16="http://schemas.microsoft.com/office/drawing/2014/main" id="{DE254C9F-03F0-4098-9CB0-3E964C3D010F}"/>
                </a:ext>
              </a:extLst>
            </p:cNvPr>
            <p:cNvSpPr txBox="1"/>
            <p:nvPr/>
          </p:nvSpPr>
          <p:spPr>
            <a:xfrm>
              <a:off x="9780588" y="4005077"/>
              <a:ext cx="1741625" cy="696306"/>
            </a:xfrm>
            <a:prstGeom prst="rect">
              <a:avLst/>
            </a:prstGeom>
          </p:spPr>
          <p:txBody>
            <a:bodyPr wrap="square" anchor="t" anchorCtr="0">
              <a:normAutofit/>
            </a:bodyPr>
            <a:lstStyle>
              <a:lvl1pPr marL="228568" indent="-228568" algn="l" defTabSz="91426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1pPr>
              <a:lvl2pPr marL="685702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</a:defRPr>
              </a:lvl2pPr>
              <a:lvl3pPr marL="1142830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</a:defRPr>
              </a:lvl3pPr>
              <a:lvl4pPr marL="1599960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</a:defRPr>
              </a:lvl4pPr>
              <a:lvl5pPr marL="2057091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</a:defRPr>
              </a:lvl5pPr>
              <a:lvl6pPr marL="2514224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6pPr>
              <a:lvl7pPr marL="2971356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7pPr>
              <a:lvl8pPr marL="3428488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8pPr>
              <a:lvl9pPr marL="3885622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100" dirty="0"/>
                <a:t>网页</a:t>
              </a:r>
              <a:r>
                <a:rPr lang="en-US" altLang="zh-CN" sz="1100" dirty="0"/>
                <a:t>/</a:t>
              </a:r>
              <a:r>
                <a:rPr lang="zh-CN" altLang="en-US" sz="1100"/>
                <a:t>小说前后翻页</a:t>
              </a:r>
              <a:endParaRPr lang="zh-CN" altLang="en-US" sz="1100" dirty="0"/>
            </a:p>
          </p:txBody>
        </p:sp>
        <p:sp>
          <p:nvSpPr>
            <p:cNvPr id="28" name="ïS1ïďê">
              <a:extLst>
                <a:ext uri="{FF2B5EF4-FFF2-40B4-BE49-F238E27FC236}">
                  <a16:creationId xmlns:a16="http://schemas.microsoft.com/office/drawing/2014/main" id="{DF97B589-4EE0-4D5A-AB3F-CAAF3782B45A}"/>
                </a:ext>
              </a:extLst>
            </p:cNvPr>
            <p:cNvSpPr txBox="1"/>
            <p:nvPr/>
          </p:nvSpPr>
          <p:spPr>
            <a:xfrm>
              <a:off x="2943428" y="4005077"/>
              <a:ext cx="1741625" cy="696306"/>
            </a:xfrm>
            <a:prstGeom prst="rect">
              <a:avLst/>
            </a:prstGeom>
          </p:spPr>
          <p:txBody>
            <a:bodyPr wrap="square" anchor="t" anchorCtr="0">
              <a:normAutofit/>
            </a:bodyPr>
            <a:lstStyle>
              <a:lvl1pPr marL="228568" indent="-228568" algn="l" defTabSz="91426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1pPr>
              <a:lvl2pPr marL="685702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</a:defRPr>
              </a:lvl2pPr>
              <a:lvl3pPr marL="1142830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</a:defRPr>
              </a:lvl3pPr>
              <a:lvl4pPr marL="1599960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</a:defRPr>
              </a:lvl4pPr>
              <a:lvl5pPr marL="2057091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</a:defRPr>
              </a:lvl5pPr>
              <a:lvl6pPr marL="2514224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6pPr>
              <a:lvl7pPr marL="2971356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7pPr>
              <a:lvl8pPr marL="3428488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8pPr>
              <a:lvl9pPr marL="3885622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100" dirty="0"/>
                <a:t>浏览器基本需求</a:t>
              </a:r>
            </a:p>
          </p:txBody>
        </p:sp>
        <p:sp>
          <p:nvSpPr>
            <p:cNvPr id="29" name="iṥlíde">
              <a:extLst>
                <a:ext uri="{FF2B5EF4-FFF2-40B4-BE49-F238E27FC236}">
                  <a16:creationId xmlns:a16="http://schemas.microsoft.com/office/drawing/2014/main" id="{E222E09B-86D2-40E1-8D62-2BD04B038992}"/>
                </a:ext>
              </a:extLst>
            </p:cNvPr>
            <p:cNvSpPr txBox="1"/>
            <p:nvPr/>
          </p:nvSpPr>
          <p:spPr>
            <a:xfrm>
              <a:off x="5222481" y="4005077"/>
              <a:ext cx="1741625" cy="696306"/>
            </a:xfrm>
            <a:prstGeom prst="rect">
              <a:avLst/>
            </a:prstGeom>
          </p:spPr>
          <p:txBody>
            <a:bodyPr wrap="square" anchor="t" anchorCtr="0">
              <a:normAutofit/>
            </a:bodyPr>
            <a:lstStyle>
              <a:lvl1pPr marL="228568" indent="-228568" algn="l" defTabSz="91426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1pPr>
              <a:lvl2pPr marL="685702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</a:defRPr>
              </a:lvl2pPr>
              <a:lvl3pPr marL="1142830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</a:defRPr>
              </a:lvl3pPr>
              <a:lvl4pPr marL="1599960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</a:defRPr>
              </a:lvl4pPr>
              <a:lvl5pPr marL="2057091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</a:defRPr>
              </a:lvl5pPr>
              <a:lvl6pPr marL="2514224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6pPr>
              <a:lvl7pPr marL="2971356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7pPr>
              <a:lvl8pPr marL="3428488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8pPr>
              <a:lvl9pPr marL="3885622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100" dirty="0"/>
                <a:t>将网页转换为小说阅读式的界面</a:t>
              </a:r>
            </a:p>
          </p:txBody>
        </p:sp>
        <p:sp>
          <p:nvSpPr>
            <p:cNvPr id="30" name="îs1ïḍé">
              <a:extLst>
                <a:ext uri="{FF2B5EF4-FFF2-40B4-BE49-F238E27FC236}">
                  <a16:creationId xmlns:a16="http://schemas.microsoft.com/office/drawing/2014/main" id="{3D257E3D-20B4-48E7-801A-5B64AB6011CE}"/>
                </a:ext>
              </a:extLst>
            </p:cNvPr>
            <p:cNvSpPr txBox="1"/>
            <p:nvPr/>
          </p:nvSpPr>
          <p:spPr>
            <a:xfrm>
              <a:off x="7501534" y="4005077"/>
              <a:ext cx="1741625" cy="696306"/>
            </a:xfrm>
            <a:prstGeom prst="rect">
              <a:avLst/>
            </a:prstGeom>
          </p:spPr>
          <p:txBody>
            <a:bodyPr wrap="square" anchor="t" anchorCtr="0">
              <a:normAutofit/>
            </a:bodyPr>
            <a:lstStyle>
              <a:lvl1pPr marL="228568" indent="-228568" algn="l" defTabSz="91426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1pPr>
              <a:lvl2pPr marL="685702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</a:defRPr>
              </a:lvl2pPr>
              <a:lvl3pPr marL="1142830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</a:defRPr>
              </a:lvl3pPr>
              <a:lvl4pPr marL="1599960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</a:defRPr>
              </a:lvl4pPr>
              <a:lvl5pPr marL="2057091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</a:defRPr>
              </a:lvl5pPr>
              <a:lvl6pPr marL="2514224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6pPr>
              <a:lvl7pPr marL="2971356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7pPr>
              <a:lvl8pPr marL="3428488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8pPr>
              <a:lvl9pPr marL="3885622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100" dirty="0"/>
                <a:t>将小说</a:t>
              </a:r>
              <a:r>
                <a:rPr lang="en-US" altLang="zh-CN" sz="1100" dirty="0"/>
                <a:t>/</a:t>
              </a:r>
              <a:r>
                <a:rPr lang="zh-CN" altLang="en-US" sz="1100" dirty="0"/>
                <a:t>文本保存到本地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0BF7500F-7324-49AC-AFA9-2F1FF42426C2}"/>
                </a:ext>
              </a:extLst>
            </p:cNvPr>
            <p:cNvCxnSpPr>
              <a:cxnSpLocks/>
            </p:cNvCxnSpPr>
            <p:nvPr/>
          </p:nvCxnSpPr>
          <p:spPr>
            <a:xfrm>
              <a:off x="664375" y="5004000"/>
              <a:ext cx="174162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0AB4605-BABB-4864-8D7B-1D0C27F8EDAE}"/>
                </a:ext>
              </a:extLst>
            </p:cNvPr>
            <p:cNvCxnSpPr>
              <a:cxnSpLocks/>
            </p:cNvCxnSpPr>
            <p:nvPr/>
          </p:nvCxnSpPr>
          <p:spPr>
            <a:xfrm>
              <a:off x="2947175" y="5004000"/>
              <a:ext cx="174162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D57DDF2-C175-4510-BCA6-6C900CAE7E49}"/>
                </a:ext>
              </a:extLst>
            </p:cNvPr>
            <p:cNvCxnSpPr>
              <a:cxnSpLocks/>
            </p:cNvCxnSpPr>
            <p:nvPr/>
          </p:nvCxnSpPr>
          <p:spPr>
            <a:xfrm>
              <a:off x="5229975" y="5004000"/>
              <a:ext cx="174162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AEA8FA9-9A4B-4D13-9AA1-ED3FB941C9BC}"/>
                </a:ext>
              </a:extLst>
            </p:cNvPr>
            <p:cNvCxnSpPr>
              <a:cxnSpLocks/>
            </p:cNvCxnSpPr>
            <p:nvPr/>
          </p:nvCxnSpPr>
          <p:spPr>
            <a:xfrm>
              <a:off x="7512775" y="5004000"/>
              <a:ext cx="174162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4552F43-CF98-4360-AA19-819E550BCB7B}"/>
                </a:ext>
              </a:extLst>
            </p:cNvPr>
            <p:cNvCxnSpPr>
              <a:cxnSpLocks/>
            </p:cNvCxnSpPr>
            <p:nvPr/>
          </p:nvCxnSpPr>
          <p:spPr>
            <a:xfrm>
              <a:off x="9795573" y="5004000"/>
              <a:ext cx="174162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íšļídè">
              <a:extLst>
                <a:ext uri="{FF2B5EF4-FFF2-40B4-BE49-F238E27FC236}">
                  <a16:creationId xmlns:a16="http://schemas.microsoft.com/office/drawing/2014/main" id="{06E95D65-2661-422A-BC46-F6F145D4C9FA}"/>
                </a:ext>
              </a:extLst>
            </p:cNvPr>
            <p:cNvSpPr txBox="1"/>
            <p:nvPr/>
          </p:nvSpPr>
          <p:spPr bwMode="auto">
            <a:xfrm>
              <a:off x="669925" y="5021175"/>
              <a:ext cx="173607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语音朗读</a:t>
              </a:r>
              <a:endParaRPr lang="en-US" altLang="zh-CN" sz="2000" b="1" dirty="0"/>
            </a:p>
          </p:txBody>
        </p:sp>
        <p:sp>
          <p:nvSpPr>
            <p:cNvPr id="37" name="îṣ1îḍè">
              <a:extLst>
                <a:ext uri="{FF2B5EF4-FFF2-40B4-BE49-F238E27FC236}">
                  <a16:creationId xmlns:a16="http://schemas.microsoft.com/office/drawing/2014/main" id="{5E72FF14-3DD6-4D23-ABDB-5801A4D09EE7}"/>
                </a:ext>
              </a:extLst>
            </p:cNvPr>
            <p:cNvSpPr txBox="1"/>
            <p:nvPr/>
          </p:nvSpPr>
          <p:spPr bwMode="auto">
            <a:xfrm>
              <a:off x="2952725" y="5021175"/>
              <a:ext cx="173607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菜单</a:t>
              </a:r>
              <a:endParaRPr lang="en-US" altLang="zh-CN" sz="2000" b="1" dirty="0"/>
            </a:p>
          </p:txBody>
        </p:sp>
        <p:sp>
          <p:nvSpPr>
            <p:cNvPr id="38" name="ísḷíďe">
              <a:extLst>
                <a:ext uri="{FF2B5EF4-FFF2-40B4-BE49-F238E27FC236}">
                  <a16:creationId xmlns:a16="http://schemas.microsoft.com/office/drawing/2014/main" id="{80854CF7-7016-486B-8034-F0946ED5D7FD}"/>
                </a:ext>
              </a:extLst>
            </p:cNvPr>
            <p:cNvSpPr txBox="1"/>
            <p:nvPr/>
          </p:nvSpPr>
          <p:spPr bwMode="auto">
            <a:xfrm>
              <a:off x="5235525" y="5021175"/>
              <a:ext cx="173607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阅读模式</a:t>
              </a:r>
              <a:endParaRPr lang="en-US" altLang="zh-CN" sz="2000" b="1" dirty="0"/>
            </a:p>
          </p:txBody>
        </p:sp>
        <p:sp>
          <p:nvSpPr>
            <p:cNvPr id="39" name="iS1îḓê">
              <a:extLst>
                <a:ext uri="{FF2B5EF4-FFF2-40B4-BE49-F238E27FC236}">
                  <a16:creationId xmlns:a16="http://schemas.microsoft.com/office/drawing/2014/main" id="{316A1133-9B74-461C-A52A-A9307CB305E8}"/>
                </a:ext>
              </a:extLst>
            </p:cNvPr>
            <p:cNvSpPr txBox="1"/>
            <p:nvPr/>
          </p:nvSpPr>
          <p:spPr bwMode="auto">
            <a:xfrm>
              <a:off x="7518325" y="5021175"/>
              <a:ext cx="173607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下载文本（一键导出）</a:t>
              </a:r>
              <a:endParaRPr lang="en-US" altLang="zh-CN" sz="2000" b="1" dirty="0"/>
            </a:p>
          </p:txBody>
        </p:sp>
        <p:sp>
          <p:nvSpPr>
            <p:cNvPr id="40" name="ïṡľïḓè">
              <a:extLst>
                <a:ext uri="{FF2B5EF4-FFF2-40B4-BE49-F238E27FC236}">
                  <a16:creationId xmlns:a16="http://schemas.microsoft.com/office/drawing/2014/main" id="{88021D70-A05C-4ED9-B368-7AE744B3A62C}"/>
                </a:ext>
              </a:extLst>
            </p:cNvPr>
            <p:cNvSpPr txBox="1"/>
            <p:nvPr/>
          </p:nvSpPr>
          <p:spPr bwMode="auto">
            <a:xfrm>
              <a:off x="9801123" y="5021175"/>
              <a:ext cx="173607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前后翻页</a:t>
              </a:r>
              <a:endParaRPr lang="en-US" altLang="zh-CN" sz="2000" b="1" dirty="0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09CBA9D-A9B7-4E98-ADB4-1EACAD17F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521" y="1216835"/>
            <a:ext cx="679477" cy="6502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17C399-5E72-43D2-B506-08569101C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727" y="1644668"/>
            <a:ext cx="571500" cy="571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C883EF-77A0-4C2A-A7C0-993791345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7906" y="1656184"/>
            <a:ext cx="523875" cy="523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3E76F6A-5A2C-4D1D-B858-01DAF7A11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7568" y="2167234"/>
            <a:ext cx="495300" cy="5715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7BD1DF7E-7C57-443B-9BB5-FA8A9F57D1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4926" y="2182062"/>
            <a:ext cx="581025" cy="542925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CB9FC066-C82F-4A97-9095-8C29CADDAA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4191" y="2164888"/>
            <a:ext cx="5715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7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8872" y="3099587"/>
            <a:ext cx="4706376" cy="658826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用户主体操作流程</a:t>
            </a:r>
            <a:endParaRPr lang="zh-CN" altLang="en-US" b="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4D7109D-61AC-49BA-B40D-3032DACB502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252870" y="2046514"/>
            <a:ext cx="1118054" cy="1128156"/>
          </a:xfrm>
        </p:spPr>
        <p:txBody>
          <a:bodyPr wrap="none">
            <a:prstTxWarp prst="textPlain">
              <a:avLst/>
            </a:prstTxWarp>
          </a:bodyPr>
          <a:lstStyle/>
          <a:p>
            <a:pPr marL="0" indent="0">
              <a:buNone/>
            </a:pPr>
            <a:r>
              <a:rPr lang="en-US" altLang="zh-CN" spc="3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pc="3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A533E540-876F-46CB-AE17-A6BBFC54ED9C}"/>
              </a:ext>
            </a:extLst>
          </p:cNvPr>
          <p:cNvSpPr>
            <a:spLocks noGrp="1"/>
          </p:cNvSpPr>
          <p:nvPr>
            <p:ph type="body" idx="4294967295" hasCustomPrompt="1"/>
          </p:nvPr>
        </p:nvSpPr>
        <p:spPr>
          <a:xfrm>
            <a:off x="1626819" y="3328988"/>
            <a:ext cx="2370157" cy="354343"/>
          </a:xfrm>
        </p:spPr>
        <p:txBody>
          <a:bodyPr wrap="none" anchor="t"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1600" dirty="0">
                <a:solidFill>
                  <a:schemeClr val="tx1"/>
                </a:solidFill>
              </a:rPr>
              <a:t>The fist chapter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278D7B7-65D5-42E6-B5FC-C433758287FF}"/>
              </a:ext>
            </a:extLst>
          </p:cNvPr>
          <p:cNvCxnSpPr/>
          <p:nvPr/>
        </p:nvCxnSpPr>
        <p:spPr>
          <a:xfrm>
            <a:off x="5278872" y="3649980"/>
            <a:ext cx="462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72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FBC6E-D2C3-4871-90A9-3C6BC317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078ACA-C41D-486C-BDE9-664BCD29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d93c8c70-9aae-4d44-ac2c-b689a504a1b8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FE37B264-91F6-486C-B58A-2222D69C0B2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299" y="1237897"/>
            <a:ext cx="10337250" cy="4886328"/>
            <a:chOff x="670299" y="1237897"/>
            <a:chExt cx="10337250" cy="4886328"/>
          </a:xfrm>
        </p:grpSpPr>
        <p:sp>
          <p:nvSpPr>
            <p:cNvPr id="6" name="iṩļíḍé">
              <a:extLst>
                <a:ext uri="{FF2B5EF4-FFF2-40B4-BE49-F238E27FC236}">
                  <a16:creationId xmlns:a16="http://schemas.microsoft.com/office/drawing/2014/main" id="{E1860BD3-113B-44E5-8819-D71299F64021}"/>
                </a:ext>
              </a:extLst>
            </p:cNvPr>
            <p:cNvSpPr/>
            <p:nvPr/>
          </p:nvSpPr>
          <p:spPr bwMode="auto">
            <a:xfrm>
              <a:off x="5335148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7" name="îṥḷíḍe">
              <a:extLst>
                <a:ext uri="{FF2B5EF4-FFF2-40B4-BE49-F238E27FC236}">
                  <a16:creationId xmlns:a16="http://schemas.microsoft.com/office/drawing/2014/main" id="{A95B57D3-AA24-449F-8424-A24D28427EDC}"/>
                </a:ext>
              </a:extLst>
            </p:cNvPr>
            <p:cNvSpPr/>
            <p:nvPr/>
          </p:nvSpPr>
          <p:spPr bwMode="auto">
            <a:xfrm flipV="1">
              <a:off x="5335148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8" name="ïš1íḓe">
              <a:extLst>
                <a:ext uri="{FF2B5EF4-FFF2-40B4-BE49-F238E27FC236}">
                  <a16:creationId xmlns:a16="http://schemas.microsoft.com/office/drawing/2014/main" id="{4E31A380-BE7A-4EF3-AEA1-41C759E8FBC3}"/>
                </a:ext>
              </a:extLst>
            </p:cNvPr>
            <p:cNvSpPr/>
            <p:nvPr/>
          </p:nvSpPr>
          <p:spPr>
            <a:xfrm>
              <a:off x="3651638" y="2342642"/>
              <a:ext cx="2446113" cy="245354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9" name="îs1ïḍé">
              <a:extLst>
                <a:ext uri="{FF2B5EF4-FFF2-40B4-BE49-F238E27FC236}">
                  <a16:creationId xmlns:a16="http://schemas.microsoft.com/office/drawing/2014/main" id="{8F56C806-25D0-4053-B1D3-9676BFCFE759}"/>
                </a:ext>
              </a:extLst>
            </p:cNvPr>
            <p:cNvSpPr/>
            <p:nvPr/>
          </p:nvSpPr>
          <p:spPr bwMode="auto">
            <a:xfrm>
              <a:off x="6149352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0" name="îsľîdè">
              <a:extLst>
                <a:ext uri="{FF2B5EF4-FFF2-40B4-BE49-F238E27FC236}">
                  <a16:creationId xmlns:a16="http://schemas.microsoft.com/office/drawing/2014/main" id="{60A7423D-C2A2-46AC-91E8-A722940AC8CC}"/>
                </a:ext>
              </a:extLst>
            </p:cNvPr>
            <p:cNvSpPr/>
            <p:nvPr/>
          </p:nvSpPr>
          <p:spPr bwMode="auto">
            <a:xfrm flipV="1">
              <a:off x="6149352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1" name="iṣḻiḍè">
              <a:extLst>
                <a:ext uri="{FF2B5EF4-FFF2-40B4-BE49-F238E27FC236}">
                  <a16:creationId xmlns:a16="http://schemas.microsoft.com/office/drawing/2014/main" id="{4F1C45B5-761A-4EEE-B66E-9AB0B2EDD7E8}"/>
                </a:ext>
              </a:extLst>
            </p:cNvPr>
            <p:cNvSpPr/>
            <p:nvPr/>
          </p:nvSpPr>
          <p:spPr bwMode="auto">
            <a:xfrm>
              <a:off x="6963555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2" name="íşḻiḋê">
              <a:extLst>
                <a:ext uri="{FF2B5EF4-FFF2-40B4-BE49-F238E27FC236}">
                  <a16:creationId xmlns:a16="http://schemas.microsoft.com/office/drawing/2014/main" id="{792972E5-AB05-4EA9-9C3B-8A41F662D7EC}"/>
                </a:ext>
              </a:extLst>
            </p:cNvPr>
            <p:cNvSpPr/>
            <p:nvPr/>
          </p:nvSpPr>
          <p:spPr bwMode="auto">
            <a:xfrm flipV="1">
              <a:off x="6963555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grpSp>
          <p:nvGrpSpPr>
            <p:cNvPr id="13" name="ïṣlïdé">
              <a:extLst>
                <a:ext uri="{FF2B5EF4-FFF2-40B4-BE49-F238E27FC236}">
                  <a16:creationId xmlns:a16="http://schemas.microsoft.com/office/drawing/2014/main" id="{BEE78517-345F-4A7D-BC48-AB8E615EFB19}"/>
                </a:ext>
              </a:extLst>
            </p:cNvPr>
            <p:cNvGrpSpPr/>
            <p:nvPr/>
          </p:nvGrpSpPr>
          <p:grpSpPr>
            <a:xfrm>
              <a:off x="5308646" y="2285442"/>
              <a:ext cx="471648" cy="472390"/>
              <a:chOff x="4011823" y="1390650"/>
              <a:chExt cx="1064394" cy="1066068"/>
            </a:xfrm>
          </p:grpSpPr>
          <p:sp>
            <p:nvSpPr>
              <p:cNvPr id="34" name="íšliḋé">
                <a:extLst>
                  <a:ext uri="{FF2B5EF4-FFF2-40B4-BE49-F238E27FC236}">
                    <a16:creationId xmlns:a16="http://schemas.microsoft.com/office/drawing/2014/main" id="{573876F9-CA4B-4276-AEF2-3C546CE35F26}"/>
                  </a:ext>
                </a:extLst>
              </p:cNvPr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5" name="ísḻïďê">
                <a:extLst>
                  <a:ext uri="{FF2B5EF4-FFF2-40B4-BE49-F238E27FC236}">
                    <a16:creationId xmlns:a16="http://schemas.microsoft.com/office/drawing/2014/main" id="{376D373C-ED53-45BB-A8BD-2005F2B94DCB}"/>
                  </a:ext>
                </a:extLst>
              </p:cNvPr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4" name="íş1ïdé">
              <a:extLst>
                <a:ext uri="{FF2B5EF4-FFF2-40B4-BE49-F238E27FC236}">
                  <a16:creationId xmlns:a16="http://schemas.microsoft.com/office/drawing/2014/main" id="{EC4AE7C5-4CC7-4F2E-A8DA-E16F8CC3D1AE}"/>
                </a:ext>
              </a:extLst>
            </p:cNvPr>
            <p:cNvGrpSpPr/>
            <p:nvPr/>
          </p:nvGrpSpPr>
          <p:grpSpPr>
            <a:xfrm>
              <a:off x="6096000" y="4380994"/>
              <a:ext cx="471648" cy="472390"/>
              <a:chOff x="4011823" y="1390650"/>
              <a:chExt cx="1064394" cy="1066068"/>
            </a:xfrm>
          </p:grpSpPr>
          <p:sp>
            <p:nvSpPr>
              <p:cNvPr id="32" name="iṡ1ïďè">
                <a:extLst>
                  <a:ext uri="{FF2B5EF4-FFF2-40B4-BE49-F238E27FC236}">
                    <a16:creationId xmlns:a16="http://schemas.microsoft.com/office/drawing/2014/main" id="{1562F279-7298-412B-94F3-7EB43A8D49C8}"/>
                  </a:ext>
                </a:extLst>
              </p:cNvPr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" name="iSľídê">
                <a:extLst>
                  <a:ext uri="{FF2B5EF4-FFF2-40B4-BE49-F238E27FC236}">
                    <a16:creationId xmlns:a16="http://schemas.microsoft.com/office/drawing/2014/main" id="{475B4644-A02E-463B-BD02-34173BA5F4BD}"/>
                  </a:ext>
                </a:extLst>
              </p:cNvPr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îŝ1îḑe">
              <a:extLst>
                <a:ext uri="{FF2B5EF4-FFF2-40B4-BE49-F238E27FC236}">
                  <a16:creationId xmlns:a16="http://schemas.microsoft.com/office/drawing/2014/main" id="{3813B9AD-D9A6-4F78-B8A8-9729966C5950}"/>
                </a:ext>
              </a:extLst>
            </p:cNvPr>
            <p:cNvGrpSpPr/>
            <p:nvPr/>
          </p:nvGrpSpPr>
          <p:grpSpPr>
            <a:xfrm>
              <a:off x="6904955" y="2285442"/>
              <a:ext cx="471648" cy="472390"/>
              <a:chOff x="4011823" y="1390650"/>
              <a:chExt cx="1064394" cy="1066068"/>
            </a:xfrm>
          </p:grpSpPr>
          <p:sp>
            <p:nvSpPr>
              <p:cNvPr id="30" name="iṧľîďé">
                <a:extLst>
                  <a:ext uri="{FF2B5EF4-FFF2-40B4-BE49-F238E27FC236}">
                    <a16:creationId xmlns:a16="http://schemas.microsoft.com/office/drawing/2014/main" id="{5196431F-A6D1-4212-BAA4-C4FBDDADD30C}"/>
                  </a:ext>
                </a:extLst>
              </p:cNvPr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iśḷíḍé">
                <a:extLst>
                  <a:ext uri="{FF2B5EF4-FFF2-40B4-BE49-F238E27FC236}">
                    <a16:creationId xmlns:a16="http://schemas.microsoft.com/office/drawing/2014/main" id="{620DFA83-87D9-4DEB-A7BD-010A1DDFF715}"/>
                  </a:ext>
                </a:extLst>
              </p:cNvPr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îṥḷïḋe">
              <a:extLst>
                <a:ext uri="{FF2B5EF4-FFF2-40B4-BE49-F238E27FC236}">
                  <a16:creationId xmlns:a16="http://schemas.microsoft.com/office/drawing/2014/main" id="{56CF2F89-9714-4C5F-AD6D-CF5B6786DDBE}"/>
                </a:ext>
              </a:extLst>
            </p:cNvPr>
            <p:cNvSpPr/>
            <p:nvPr/>
          </p:nvSpPr>
          <p:spPr bwMode="auto">
            <a:xfrm>
              <a:off x="4421522" y="3201487"/>
              <a:ext cx="906344" cy="735852"/>
            </a:xfrm>
            <a:custGeom>
              <a:avLst/>
              <a:gdLst>
                <a:gd name="T0" fmla="*/ 331 w 412"/>
                <a:gd name="T1" fmla="*/ 20 h 335"/>
                <a:gd name="T2" fmla="*/ 330 w 412"/>
                <a:gd name="T3" fmla="*/ 0 h 335"/>
                <a:gd name="T4" fmla="*/ 207 w 412"/>
                <a:gd name="T5" fmla="*/ 0 h 335"/>
                <a:gd name="T6" fmla="*/ 207 w 412"/>
                <a:gd name="T7" fmla="*/ 0 h 335"/>
                <a:gd name="T8" fmla="*/ 206 w 412"/>
                <a:gd name="T9" fmla="*/ 0 h 335"/>
                <a:gd name="T10" fmla="*/ 206 w 412"/>
                <a:gd name="T11" fmla="*/ 0 h 335"/>
                <a:gd name="T12" fmla="*/ 206 w 412"/>
                <a:gd name="T13" fmla="*/ 0 h 335"/>
                <a:gd name="T14" fmla="*/ 82 w 412"/>
                <a:gd name="T15" fmla="*/ 0 h 335"/>
                <a:gd name="T16" fmla="*/ 82 w 412"/>
                <a:gd name="T17" fmla="*/ 20 h 335"/>
                <a:gd name="T18" fmla="*/ 0 w 412"/>
                <a:gd name="T19" fmla="*/ 20 h 335"/>
                <a:gd name="T20" fmla="*/ 0 w 412"/>
                <a:gd name="T21" fmla="*/ 34 h 335"/>
                <a:gd name="T22" fmla="*/ 45 w 412"/>
                <a:gd name="T23" fmla="*/ 149 h 335"/>
                <a:gd name="T24" fmla="*/ 115 w 412"/>
                <a:gd name="T25" fmla="*/ 174 h 335"/>
                <a:gd name="T26" fmla="*/ 128 w 412"/>
                <a:gd name="T27" fmla="*/ 174 h 335"/>
                <a:gd name="T28" fmla="*/ 182 w 412"/>
                <a:gd name="T29" fmla="*/ 218 h 335"/>
                <a:gd name="T30" fmla="*/ 182 w 412"/>
                <a:gd name="T31" fmla="*/ 277 h 335"/>
                <a:gd name="T32" fmla="*/ 122 w 412"/>
                <a:gd name="T33" fmla="*/ 277 h 335"/>
                <a:gd name="T34" fmla="*/ 122 w 412"/>
                <a:gd name="T35" fmla="*/ 314 h 335"/>
                <a:gd name="T36" fmla="*/ 102 w 412"/>
                <a:gd name="T37" fmla="*/ 314 h 335"/>
                <a:gd name="T38" fmla="*/ 102 w 412"/>
                <a:gd name="T39" fmla="*/ 335 h 335"/>
                <a:gd name="T40" fmla="*/ 206 w 412"/>
                <a:gd name="T41" fmla="*/ 335 h 335"/>
                <a:gd name="T42" fmla="*/ 207 w 412"/>
                <a:gd name="T43" fmla="*/ 335 h 335"/>
                <a:gd name="T44" fmla="*/ 310 w 412"/>
                <a:gd name="T45" fmla="*/ 335 h 335"/>
                <a:gd name="T46" fmla="*/ 310 w 412"/>
                <a:gd name="T47" fmla="*/ 314 h 335"/>
                <a:gd name="T48" fmla="*/ 290 w 412"/>
                <a:gd name="T49" fmla="*/ 314 h 335"/>
                <a:gd name="T50" fmla="*/ 290 w 412"/>
                <a:gd name="T51" fmla="*/ 277 h 335"/>
                <a:gd name="T52" fmla="*/ 231 w 412"/>
                <a:gd name="T53" fmla="*/ 277 h 335"/>
                <a:gd name="T54" fmla="*/ 231 w 412"/>
                <a:gd name="T55" fmla="*/ 218 h 335"/>
                <a:gd name="T56" fmla="*/ 285 w 412"/>
                <a:gd name="T57" fmla="*/ 174 h 335"/>
                <a:gd name="T58" fmla="*/ 297 w 412"/>
                <a:gd name="T59" fmla="*/ 174 h 335"/>
                <a:gd name="T60" fmla="*/ 367 w 412"/>
                <a:gd name="T61" fmla="*/ 149 h 335"/>
                <a:gd name="T62" fmla="*/ 412 w 412"/>
                <a:gd name="T63" fmla="*/ 34 h 335"/>
                <a:gd name="T64" fmla="*/ 412 w 412"/>
                <a:gd name="T65" fmla="*/ 20 h 335"/>
                <a:gd name="T66" fmla="*/ 331 w 412"/>
                <a:gd name="T67" fmla="*/ 20 h 335"/>
                <a:gd name="T68" fmla="*/ 63 w 412"/>
                <a:gd name="T69" fmla="*/ 129 h 335"/>
                <a:gd name="T70" fmla="*/ 28 w 412"/>
                <a:gd name="T71" fmla="*/ 47 h 335"/>
                <a:gd name="T72" fmla="*/ 83 w 412"/>
                <a:gd name="T73" fmla="*/ 47 h 335"/>
                <a:gd name="T74" fmla="*/ 104 w 412"/>
                <a:gd name="T75" fmla="*/ 132 h 335"/>
                <a:gd name="T76" fmla="*/ 111 w 412"/>
                <a:gd name="T77" fmla="*/ 147 h 335"/>
                <a:gd name="T78" fmla="*/ 63 w 412"/>
                <a:gd name="T79" fmla="*/ 129 h 335"/>
                <a:gd name="T80" fmla="*/ 349 w 412"/>
                <a:gd name="T81" fmla="*/ 129 h 335"/>
                <a:gd name="T82" fmla="*/ 301 w 412"/>
                <a:gd name="T83" fmla="*/ 147 h 335"/>
                <a:gd name="T84" fmla="*/ 308 w 412"/>
                <a:gd name="T85" fmla="*/ 132 h 335"/>
                <a:gd name="T86" fmla="*/ 329 w 412"/>
                <a:gd name="T87" fmla="*/ 47 h 335"/>
                <a:gd name="T88" fmla="*/ 384 w 412"/>
                <a:gd name="T89" fmla="*/ 47 h 335"/>
                <a:gd name="T90" fmla="*/ 349 w 412"/>
                <a:gd name="T91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2" h="335">
                  <a:moveTo>
                    <a:pt x="331" y="20"/>
                  </a:moveTo>
                  <a:cubicBezTo>
                    <a:pt x="331" y="8"/>
                    <a:pt x="330" y="0"/>
                    <a:pt x="330" y="0"/>
                  </a:cubicBezTo>
                  <a:lnTo>
                    <a:pt x="207" y="0"/>
                  </a:lnTo>
                  <a:lnTo>
                    <a:pt x="207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82" y="0"/>
                  </a:lnTo>
                  <a:cubicBezTo>
                    <a:pt x="82" y="0"/>
                    <a:pt x="82" y="8"/>
                    <a:pt x="82" y="20"/>
                  </a:cubicBezTo>
                  <a:lnTo>
                    <a:pt x="0" y="20"/>
                  </a:lnTo>
                  <a:lnTo>
                    <a:pt x="0" y="34"/>
                  </a:lnTo>
                  <a:cubicBezTo>
                    <a:pt x="0" y="37"/>
                    <a:pt x="1" y="110"/>
                    <a:pt x="45" y="149"/>
                  </a:cubicBezTo>
                  <a:cubicBezTo>
                    <a:pt x="64" y="166"/>
                    <a:pt x="87" y="174"/>
                    <a:pt x="115" y="174"/>
                  </a:cubicBezTo>
                  <a:cubicBezTo>
                    <a:pt x="119" y="174"/>
                    <a:pt x="123" y="174"/>
                    <a:pt x="128" y="174"/>
                  </a:cubicBezTo>
                  <a:cubicBezTo>
                    <a:pt x="143" y="195"/>
                    <a:pt x="161" y="210"/>
                    <a:pt x="182" y="218"/>
                  </a:cubicBezTo>
                  <a:lnTo>
                    <a:pt x="182" y="277"/>
                  </a:lnTo>
                  <a:lnTo>
                    <a:pt x="122" y="277"/>
                  </a:lnTo>
                  <a:lnTo>
                    <a:pt x="122" y="314"/>
                  </a:lnTo>
                  <a:lnTo>
                    <a:pt x="102" y="314"/>
                  </a:lnTo>
                  <a:lnTo>
                    <a:pt x="102" y="335"/>
                  </a:lnTo>
                  <a:lnTo>
                    <a:pt x="206" y="335"/>
                  </a:lnTo>
                  <a:lnTo>
                    <a:pt x="207" y="335"/>
                  </a:lnTo>
                  <a:lnTo>
                    <a:pt x="310" y="335"/>
                  </a:lnTo>
                  <a:lnTo>
                    <a:pt x="310" y="314"/>
                  </a:lnTo>
                  <a:lnTo>
                    <a:pt x="290" y="314"/>
                  </a:lnTo>
                  <a:lnTo>
                    <a:pt x="290" y="277"/>
                  </a:lnTo>
                  <a:lnTo>
                    <a:pt x="231" y="277"/>
                  </a:lnTo>
                  <a:lnTo>
                    <a:pt x="231" y="218"/>
                  </a:lnTo>
                  <a:cubicBezTo>
                    <a:pt x="251" y="210"/>
                    <a:pt x="269" y="195"/>
                    <a:pt x="285" y="174"/>
                  </a:cubicBezTo>
                  <a:cubicBezTo>
                    <a:pt x="289" y="174"/>
                    <a:pt x="293" y="174"/>
                    <a:pt x="297" y="174"/>
                  </a:cubicBezTo>
                  <a:cubicBezTo>
                    <a:pt x="325" y="174"/>
                    <a:pt x="348" y="166"/>
                    <a:pt x="367" y="149"/>
                  </a:cubicBezTo>
                  <a:cubicBezTo>
                    <a:pt x="412" y="110"/>
                    <a:pt x="412" y="37"/>
                    <a:pt x="412" y="34"/>
                  </a:cubicBezTo>
                  <a:lnTo>
                    <a:pt x="412" y="20"/>
                  </a:lnTo>
                  <a:lnTo>
                    <a:pt x="331" y="20"/>
                  </a:lnTo>
                  <a:close/>
                  <a:moveTo>
                    <a:pt x="63" y="129"/>
                  </a:moveTo>
                  <a:cubicBezTo>
                    <a:pt x="38" y="107"/>
                    <a:pt x="30" y="68"/>
                    <a:pt x="28" y="47"/>
                  </a:cubicBezTo>
                  <a:lnTo>
                    <a:pt x="83" y="47"/>
                  </a:lnTo>
                  <a:cubicBezTo>
                    <a:pt x="86" y="73"/>
                    <a:pt x="91" y="105"/>
                    <a:pt x="104" y="132"/>
                  </a:cubicBezTo>
                  <a:cubicBezTo>
                    <a:pt x="106" y="138"/>
                    <a:pt x="109" y="142"/>
                    <a:pt x="111" y="147"/>
                  </a:cubicBezTo>
                  <a:cubicBezTo>
                    <a:pt x="92" y="146"/>
                    <a:pt x="76" y="140"/>
                    <a:pt x="63" y="129"/>
                  </a:cubicBezTo>
                  <a:close/>
                  <a:moveTo>
                    <a:pt x="349" y="129"/>
                  </a:moveTo>
                  <a:cubicBezTo>
                    <a:pt x="336" y="141"/>
                    <a:pt x="320" y="146"/>
                    <a:pt x="301" y="147"/>
                  </a:cubicBezTo>
                  <a:cubicBezTo>
                    <a:pt x="304" y="142"/>
                    <a:pt x="306" y="138"/>
                    <a:pt x="308" y="132"/>
                  </a:cubicBezTo>
                  <a:cubicBezTo>
                    <a:pt x="321" y="105"/>
                    <a:pt x="327" y="73"/>
                    <a:pt x="329" y="47"/>
                  </a:cubicBezTo>
                  <a:lnTo>
                    <a:pt x="384" y="47"/>
                  </a:lnTo>
                  <a:cubicBezTo>
                    <a:pt x="382" y="68"/>
                    <a:pt x="375" y="107"/>
                    <a:pt x="349" y="1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íṡļidê">
              <a:extLst>
                <a:ext uri="{FF2B5EF4-FFF2-40B4-BE49-F238E27FC236}">
                  <a16:creationId xmlns:a16="http://schemas.microsoft.com/office/drawing/2014/main" id="{9C78AD5D-9DE4-4F59-81F3-7D76256E7CF5}"/>
                </a:ext>
              </a:extLst>
            </p:cNvPr>
            <p:cNvSpPr txBox="1"/>
            <p:nvPr/>
          </p:nvSpPr>
          <p:spPr bwMode="auto">
            <a:xfrm>
              <a:off x="670299" y="2987194"/>
              <a:ext cx="292973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用户打开首页</a:t>
              </a:r>
              <a:endParaRPr lang="en-US" altLang="zh-CN" sz="2000" b="1" dirty="0"/>
            </a:p>
          </p:txBody>
        </p:sp>
        <p:sp>
          <p:nvSpPr>
            <p:cNvPr id="18" name="iṥ1îde">
              <a:extLst>
                <a:ext uri="{FF2B5EF4-FFF2-40B4-BE49-F238E27FC236}">
                  <a16:creationId xmlns:a16="http://schemas.microsoft.com/office/drawing/2014/main" id="{3D0EA110-3845-4A30-AF10-C21F414EB24E}"/>
                </a:ext>
              </a:extLst>
            </p:cNvPr>
            <p:cNvSpPr/>
            <p:nvPr/>
          </p:nvSpPr>
          <p:spPr bwMode="auto">
            <a:xfrm>
              <a:off x="670299" y="3429000"/>
              <a:ext cx="2929738" cy="106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搜索网页新闻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搜索小说最新章节</a:t>
              </a:r>
              <a:endParaRPr lang="en-US" altLang="zh-CN" sz="1100" dirty="0"/>
            </a:p>
          </p:txBody>
        </p:sp>
        <p:sp>
          <p:nvSpPr>
            <p:cNvPr id="19" name="íSḷíḓé">
              <a:extLst>
                <a:ext uri="{FF2B5EF4-FFF2-40B4-BE49-F238E27FC236}">
                  <a16:creationId xmlns:a16="http://schemas.microsoft.com/office/drawing/2014/main" id="{82B1F2D9-8282-4C4B-A135-A8420913185C}"/>
                </a:ext>
              </a:extLst>
            </p:cNvPr>
            <p:cNvSpPr txBox="1"/>
            <p:nvPr/>
          </p:nvSpPr>
          <p:spPr bwMode="auto">
            <a:xfrm>
              <a:off x="8020623" y="3184571"/>
              <a:ext cx="29869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流畅的阅读体验</a:t>
              </a:r>
              <a:endParaRPr lang="en-US" altLang="zh-CN" sz="2000" b="1" dirty="0"/>
            </a:p>
          </p:txBody>
        </p:sp>
        <p:sp>
          <p:nvSpPr>
            <p:cNvPr id="28" name="iṣ1îḋè">
              <a:extLst>
                <a:ext uri="{FF2B5EF4-FFF2-40B4-BE49-F238E27FC236}">
                  <a16:creationId xmlns:a16="http://schemas.microsoft.com/office/drawing/2014/main" id="{241162A0-C5D5-4FC7-8704-ECB1D7F26F4B}"/>
                </a:ext>
              </a:extLst>
            </p:cNvPr>
            <p:cNvSpPr txBox="1"/>
            <p:nvPr/>
          </p:nvSpPr>
          <p:spPr bwMode="auto">
            <a:xfrm>
              <a:off x="3247703" y="1531061"/>
              <a:ext cx="219151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点击转换文本按钮</a:t>
              </a:r>
              <a:endParaRPr lang="en-US" altLang="zh-CN" sz="2000" b="1" dirty="0"/>
            </a:p>
          </p:txBody>
        </p:sp>
        <p:grpSp>
          <p:nvGrpSpPr>
            <p:cNvPr id="22" name="îsļiḍé">
              <a:extLst>
                <a:ext uri="{FF2B5EF4-FFF2-40B4-BE49-F238E27FC236}">
                  <a16:creationId xmlns:a16="http://schemas.microsoft.com/office/drawing/2014/main" id="{D9FD5C00-6D91-4B32-821A-389310B4E996}"/>
                </a:ext>
              </a:extLst>
            </p:cNvPr>
            <p:cNvGrpSpPr/>
            <p:nvPr/>
          </p:nvGrpSpPr>
          <p:grpSpPr>
            <a:xfrm>
              <a:off x="7322570" y="1237897"/>
              <a:ext cx="2191516" cy="1104745"/>
              <a:chOff x="666932" y="4425289"/>
              <a:chExt cx="1112098" cy="1104745"/>
            </a:xfrm>
          </p:grpSpPr>
          <p:sp>
            <p:nvSpPr>
              <p:cNvPr id="26" name="isḷíḍè">
                <a:extLst>
                  <a:ext uri="{FF2B5EF4-FFF2-40B4-BE49-F238E27FC236}">
                    <a16:creationId xmlns:a16="http://schemas.microsoft.com/office/drawing/2014/main" id="{27CEA583-F57B-4393-8260-C86E88F8CEF7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点击下载按钮</a:t>
                </a:r>
                <a:endParaRPr lang="en-US" altLang="zh-CN" sz="2000" b="1" dirty="0"/>
              </a:p>
            </p:txBody>
          </p:sp>
          <p:sp>
            <p:nvSpPr>
              <p:cNvPr id="27" name="îṥlîdè">
                <a:extLst>
                  <a:ext uri="{FF2B5EF4-FFF2-40B4-BE49-F238E27FC236}">
                    <a16:creationId xmlns:a16="http://schemas.microsoft.com/office/drawing/2014/main" id="{F9C8139C-0D19-4623-83AA-F8A49AB33F73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将小说</a:t>
                </a:r>
                <a:r>
                  <a:rPr lang="en-US" altLang="zh-CN" sz="1100" dirty="0"/>
                  <a:t>/</a:t>
                </a:r>
                <a:r>
                  <a:rPr lang="zh-CN" altLang="en-US" sz="1100" dirty="0"/>
                  <a:t>文本保存到本地</a:t>
                </a:r>
                <a:endParaRPr lang="en-US" altLang="zh-CN" sz="1100" dirty="0"/>
              </a:p>
            </p:txBody>
          </p:sp>
        </p:grpSp>
        <p:grpSp>
          <p:nvGrpSpPr>
            <p:cNvPr id="23" name="i$1íḍê">
              <a:extLst>
                <a:ext uri="{FF2B5EF4-FFF2-40B4-BE49-F238E27FC236}">
                  <a16:creationId xmlns:a16="http://schemas.microsoft.com/office/drawing/2014/main" id="{8CB36F59-A923-4355-B658-36A6D66F6270}"/>
                </a:ext>
              </a:extLst>
            </p:cNvPr>
            <p:cNvGrpSpPr/>
            <p:nvPr/>
          </p:nvGrpSpPr>
          <p:grpSpPr>
            <a:xfrm>
              <a:off x="6206573" y="5019480"/>
              <a:ext cx="2191516" cy="1104745"/>
              <a:chOff x="666932" y="4425289"/>
              <a:chExt cx="1112098" cy="1104745"/>
            </a:xfrm>
          </p:grpSpPr>
          <p:sp>
            <p:nvSpPr>
              <p:cNvPr id="24" name="ï$ḷíḓé">
                <a:extLst>
                  <a:ext uri="{FF2B5EF4-FFF2-40B4-BE49-F238E27FC236}">
                    <a16:creationId xmlns:a16="http://schemas.microsoft.com/office/drawing/2014/main" id="{2D2AFF14-59F3-4251-A9B8-0D935FF7BFF2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点击语音按钮</a:t>
                </a:r>
                <a:endParaRPr lang="en-US" altLang="zh-CN" sz="2000" b="1" dirty="0"/>
              </a:p>
            </p:txBody>
          </p:sp>
          <p:sp>
            <p:nvSpPr>
              <p:cNvPr id="25" name="ïśḷïdè">
                <a:extLst>
                  <a:ext uri="{FF2B5EF4-FFF2-40B4-BE49-F238E27FC236}">
                    <a16:creationId xmlns:a16="http://schemas.microsoft.com/office/drawing/2014/main" id="{C4CE2F6A-EDE0-4500-85BF-E38ED849E38E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开启懒人阅读模式</a:t>
                </a:r>
                <a:r>
                  <a:rPr lang="en-US" altLang="zh-CN" sz="1100" dirty="0"/>
                  <a:t>. </a:t>
                </a: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69CC4C3-DA62-46A6-BCE3-CB4883BC1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495" y="1160351"/>
            <a:ext cx="523875" cy="4762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A84AAE7-C541-4488-A09A-F50ED4DA7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580" y="2457794"/>
            <a:ext cx="819150" cy="60007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BB675D3-495D-4046-BF75-2771A7742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264" y="4956729"/>
            <a:ext cx="970128" cy="105738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8F87B62-0177-476A-B373-CAF4869984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2148" y="126912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77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主要页面展示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6" name="iŝḻiďê">
            <a:extLst>
              <a:ext uri="{FF2B5EF4-FFF2-40B4-BE49-F238E27FC236}">
                <a16:creationId xmlns:a16="http://schemas.microsoft.com/office/drawing/2014/main" id="{91851C18-7BC5-4871-97E2-FE0E23F70349}"/>
              </a:ext>
            </a:extLst>
          </p:cNvPr>
          <p:cNvGrpSpPr/>
          <p:nvPr/>
        </p:nvGrpSpPr>
        <p:grpSpPr>
          <a:xfrm>
            <a:off x="5961000" y="1136018"/>
            <a:ext cx="5560013" cy="5010908"/>
            <a:chOff x="6896096" y="1569749"/>
            <a:chExt cx="4419615" cy="3983135"/>
          </a:xfrm>
        </p:grpSpPr>
        <p:grpSp>
          <p:nvGrpSpPr>
            <p:cNvPr id="23" name="ïś1ïďe">
              <a:extLst>
                <a:ext uri="{FF2B5EF4-FFF2-40B4-BE49-F238E27FC236}">
                  <a16:creationId xmlns:a16="http://schemas.microsoft.com/office/drawing/2014/main" id="{6AB285AC-6402-4B33-8453-2978A9824FE1}"/>
                </a:ext>
              </a:extLst>
            </p:cNvPr>
            <p:cNvGrpSpPr/>
            <p:nvPr/>
          </p:nvGrpSpPr>
          <p:grpSpPr>
            <a:xfrm>
              <a:off x="6896096" y="2780928"/>
              <a:ext cx="4419615" cy="2771956"/>
              <a:chOff x="6896096" y="2780928"/>
              <a:chExt cx="4419615" cy="2771956"/>
            </a:xfrm>
          </p:grpSpPr>
          <p:grpSp>
            <p:nvGrpSpPr>
              <p:cNvPr id="93" name="i$ḻîde">
                <a:extLst>
                  <a:ext uri="{FF2B5EF4-FFF2-40B4-BE49-F238E27FC236}">
                    <a16:creationId xmlns:a16="http://schemas.microsoft.com/office/drawing/2014/main" id="{4A0C8E4E-BBCF-4B2A-AC68-4D6A26203ABB}"/>
                  </a:ext>
                </a:extLst>
              </p:cNvPr>
              <p:cNvGrpSpPr/>
              <p:nvPr/>
            </p:nvGrpSpPr>
            <p:grpSpPr>
              <a:xfrm>
                <a:off x="6896096" y="2780928"/>
                <a:ext cx="4419615" cy="2771956"/>
                <a:chOff x="6896096" y="2780928"/>
                <a:chExt cx="4419615" cy="2771956"/>
              </a:xfrm>
            </p:grpSpPr>
            <p:sp>
              <p:nvSpPr>
                <p:cNvPr id="96" name="iṧlïḋê">
                  <a:extLst>
                    <a:ext uri="{FF2B5EF4-FFF2-40B4-BE49-F238E27FC236}">
                      <a16:creationId xmlns:a16="http://schemas.microsoft.com/office/drawing/2014/main" id="{36FADA49-205D-44E8-A959-DD46D2692F67}"/>
                    </a:ext>
                  </a:extLst>
                </p:cNvPr>
                <p:cNvSpPr/>
                <p:nvPr/>
              </p:nvSpPr>
              <p:spPr bwMode="auto">
                <a:xfrm>
                  <a:off x="6896096" y="2780928"/>
                  <a:ext cx="4419615" cy="2699913"/>
                </a:xfrm>
                <a:custGeom>
                  <a:avLst/>
                  <a:gdLst>
                    <a:gd name="T0" fmla="*/ 0 w 7891"/>
                    <a:gd name="T1" fmla="*/ 3956 h 4797"/>
                    <a:gd name="T2" fmla="*/ 2655 w 7891"/>
                    <a:gd name="T3" fmla="*/ 2237 h 4797"/>
                    <a:gd name="T4" fmla="*/ 3513 w 7891"/>
                    <a:gd name="T5" fmla="*/ 2965 h 4797"/>
                    <a:gd name="T6" fmla="*/ 5274 w 7891"/>
                    <a:gd name="T7" fmla="*/ 1265 h 4797"/>
                    <a:gd name="T8" fmla="*/ 5728 w 7891"/>
                    <a:gd name="T9" fmla="*/ 1639 h 4797"/>
                    <a:gd name="T10" fmla="*/ 6751 w 7891"/>
                    <a:gd name="T11" fmla="*/ 759 h 4797"/>
                    <a:gd name="T12" fmla="*/ 6560 w 7891"/>
                    <a:gd name="T13" fmla="*/ 807 h 4797"/>
                    <a:gd name="T14" fmla="*/ 6560 w 7891"/>
                    <a:gd name="T15" fmla="*/ 480 h 4797"/>
                    <a:gd name="T16" fmla="*/ 7891 w 7891"/>
                    <a:gd name="T17" fmla="*/ 0 h 4797"/>
                    <a:gd name="T18" fmla="*/ 7891 w 7891"/>
                    <a:gd name="T19" fmla="*/ 327 h 4797"/>
                    <a:gd name="T20" fmla="*/ 7621 w 7891"/>
                    <a:gd name="T21" fmla="*/ 1497 h 4797"/>
                    <a:gd name="T22" fmla="*/ 7163 w 7891"/>
                    <a:gd name="T23" fmla="*/ 1062 h 4797"/>
                    <a:gd name="T24" fmla="*/ 5728 w 7891"/>
                    <a:gd name="T25" fmla="*/ 2480 h 4797"/>
                    <a:gd name="T26" fmla="*/ 5279 w 7891"/>
                    <a:gd name="T27" fmla="*/ 2045 h 4797"/>
                    <a:gd name="T28" fmla="*/ 3626 w 7891"/>
                    <a:gd name="T29" fmla="*/ 3731 h 4797"/>
                    <a:gd name="T30" fmla="*/ 2692 w 7891"/>
                    <a:gd name="T31" fmla="*/ 3067 h 4797"/>
                    <a:gd name="T32" fmla="*/ 515 w 7891"/>
                    <a:gd name="T33" fmla="*/ 4797 h 4797"/>
                    <a:gd name="T34" fmla="*/ 0 w 7891"/>
                    <a:gd name="T35" fmla="*/ 4282 h 4797"/>
                    <a:gd name="T36" fmla="*/ 0 w 7891"/>
                    <a:gd name="T37" fmla="*/ 3956 h 47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891" h="4797">
                      <a:moveTo>
                        <a:pt x="0" y="3956"/>
                      </a:moveTo>
                      <a:lnTo>
                        <a:pt x="2655" y="2237"/>
                      </a:lnTo>
                      <a:lnTo>
                        <a:pt x="3513" y="2965"/>
                      </a:lnTo>
                      <a:lnTo>
                        <a:pt x="5274" y="1265"/>
                      </a:lnTo>
                      <a:lnTo>
                        <a:pt x="5728" y="1639"/>
                      </a:lnTo>
                      <a:lnTo>
                        <a:pt x="6751" y="759"/>
                      </a:lnTo>
                      <a:lnTo>
                        <a:pt x="6560" y="807"/>
                      </a:lnTo>
                      <a:lnTo>
                        <a:pt x="6560" y="480"/>
                      </a:lnTo>
                      <a:lnTo>
                        <a:pt x="7891" y="0"/>
                      </a:lnTo>
                      <a:lnTo>
                        <a:pt x="7891" y="327"/>
                      </a:lnTo>
                      <a:lnTo>
                        <a:pt x="7621" y="1497"/>
                      </a:lnTo>
                      <a:lnTo>
                        <a:pt x="7163" y="1062"/>
                      </a:lnTo>
                      <a:lnTo>
                        <a:pt x="5728" y="2480"/>
                      </a:lnTo>
                      <a:lnTo>
                        <a:pt x="5279" y="2045"/>
                      </a:lnTo>
                      <a:lnTo>
                        <a:pt x="3626" y="3731"/>
                      </a:lnTo>
                      <a:lnTo>
                        <a:pt x="2692" y="3067"/>
                      </a:lnTo>
                      <a:lnTo>
                        <a:pt x="515" y="4797"/>
                      </a:lnTo>
                      <a:lnTo>
                        <a:pt x="0" y="4282"/>
                      </a:lnTo>
                      <a:lnTo>
                        <a:pt x="0" y="3956"/>
                      </a:ln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/>
                </a:p>
              </p:txBody>
            </p:sp>
            <p:sp>
              <p:nvSpPr>
                <p:cNvPr id="97" name="í$ḷïḑé">
                  <a:extLst>
                    <a:ext uri="{FF2B5EF4-FFF2-40B4-BE49-F238E27FC236}">
                      <a16:creationId xmlns:a16="http://schemas.microsoft.com/office/drawing/2014/main" id="{748DD063-ABF7-4630-A77B-A9A9EFE3CB04}"/>
                    </a:ext>
                  </a:extLst>
                </p:cNvPr>
                <p:cNvSpPr/>
                <p:nvPr/>
              </p:nvSpPr>
              <p:spPr bwMode="auto">
                <a:xfrm>
                  <a:off x="6896096" y="2964975"/>
                  <a:ext cx="4419615" cy="2587909"/>
                </a:xfrm>
                <a:custGeom>
                  <a:avLst/>
                  <a:gdLst>
                    <a:gd name="T0" fmla="*/ 0 w 7891"/>
                    <a:gd name="T1" fmla="*/ 3955 h 4598"/>
                    <a:gd name="T2" fmla="*/ 2655 w 7891"/>
                    <a:gd name="T3" fmla="*/ 2236 h 4598"/>
                    <a:gd name="T4" fmla="*/ 3513 w 7891"/>
                    <a:gd name="T5" fmla="*/ 2964 h 4598"/>
                    <a:gd name="T6" fmla="*/ 5274 w 7891"/>
                    <a:gd name="T7" fmla="*/ 1264 h 4598"/>
                    <a:gd name="T8" fmla="*/ 5728 w 7891"/>
                    <a:gd name="T9" fmla="*/ 1638 h 4598"/>
                    <a:gd name="T10" fmla="*/ 6829 w 7891"/>
                    <a:gd name="T11" fmla="*/ 692 h 4598"/>
                    <a:gd name="T12" fmla="*/ 6560 w 7891"/>
                    <a:gd name="T13" fmla="*/ 480 h 4598"/>
                    <a:gd name="T14" fmla="*/ 7891 w 7891"/>
                    <a:gd name="T15" fmla="*/ 0 h 4598"/>
                    <a:gd name="T16" fmla="*/ 7621 w 7891"/>
                    <a:gd name="T17" fmla="*/ 1496 h 4598"/>
                    <a:gd name="T18" fmla="*/ 7163 w 7891"/>
                    <a:gd name="T19" fmla="*/ 1061 h 4598"/>
                    <a:gd name="T20" fmla="*/ 5728 w 7891"/>
                    <a:gd name="T21" fmla="*/ 2480 h 4598"/>
                    <a:gd name="T22" fmla="*/ 5279 w 7891"/>
                    <a:gd name="T23" fmla="*/ 2045 h 4598"/>
                    <a:gd name="T24" fmla="*/ 3626 w 7891"/>
                    <a:gd name="T25" fmla="*/ 3730 h 4598"/>
                    <a:gd name="T26" fmla="*/ 2621 w 7891"/>
                    <a:gd name="T27" fmla="*/ 2950 h 4598"/>
                    <a:gd name="T28" fmla="*/ 392 w 7891"/>
                    <a:gd name="T29" fmla="*/ 4598 h 4598"/>
                    <a:gd name="T30" fmla="*/ 0 w 7891"/>
                    <a:gd name="T31" fmla="*/ 3955 h 4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891" h="4598">
                      <a:moveTo>
                        <a:pt x="0" y="3955"/>
                      </a:moveTo>
                      <a:lnTo>
                        <a:pt x="2655" y="2236"/>
                      </a:lnTo>
                      <a:lnTo>
                        <a:pt x="3513" y="2964"/>
                      </a:lnTo>
                      <a:lnTo>
                        <a:pt x="5274" y="1264"/>
                      </a:lnTo>
                      <a:lnTo>
                        <a:pt x="5728" y="1638"/>
                      </a:lnTo>
                      <a:lnTo>
                        <a:pt x="6829" y="692"/>
                      </a:lnTo>
                      <a:lnTo>
                        <a:pt x="6560" y="480"/>
                      </a:lnTo>
                      <a:lnTo>
                        <a:pt x="7891" y="0"/>
                      </a:lnTo>
                      <a:lnTo>
                        <a:pt x="7621" y="1496"/>
                      </a:lnTo>
                      <a:lnTo>
                        <a:pt x="7163" y="1061"/>
                      </a:lnTo>
                      <a:lnTo>
                        <a:pt x="5728" y="2480"/>
                      </a:lnTo>
                      <a:lnTo>
                        <a:pt x="5279" y="2045"/>
                      </a:lnTo>
                      <a:lnTo>
                        <a:pt x="3626" y="3730"/>
                      </a:lnTo>
                      <a:lnTo>
                        <a:pt x="2621" y="2950"/>
                      </a:lnTo>
                      <a:lnTo>
                        <a:pt x="392" y="4598"/>
                      </a:lnTo>
                      <a:lnTo>
                        <a:pt x="0" y="395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/>
                </a:p>
              </p:txBody>
            </p:sp>
          </p:grpSp>
          <p:sp>
            <p:nvSpPr>
              <p:cNvPr id="94" name="íŝľíḓè">
                <a:extLst>
                  <a:ext uri="{FF2B5EF4-FFF2-40B4-BE49-F238E27FC236}">
                    <a16:creationId xmlns:a16="http://schemas.microsoft.com/office/drawing/2014/main" id="{32BA8793-DA2E-4234-90D6-72AC65A8F279}"/>
                  </a:ext>
                </a:extLst>
              </p:cNvPr>
              <p:cNvSpPr/>
              <p:nvPr/>
            </p:nvSpPr>
            <p:spPr bwMode="auto">
              <a:xfrm>
                <a:off x="9602417" y="3274533"/>
                <a:ext cx="1110644" cy="552703"/>
              </a:xfrm>
              <a:custGeom>
                <a:avLst/>
                <a:gdLst>
                  <a:gd name="T0" fmla="*/ 0 w 839"/>
                  <a:gd name="T1" fmla="*/ 394 h 415"/>
                  <a:gd name="T2" fmla="*/ 205 w 839"/>
                  <a:gd name="T3" fmla="*/ 190 h 415"/>
                  <a:gd name="T4" fmla="*/ 379 w 839"/>
                  <a:gd name="T5" fmla="*/ 343 h 415"/>
                  <a:gd name="T6" fmla="*/ 770 w 839"/>
                  <a:gd name="T7" fmla="*/ 0 h 415"/>
                  <a:gd name="T8" fmla="*/ 839 w 839"/>
                  <a:gd name="T9" fmla="*/ 54 h 415"/>
                  <a:gd name="T10" fmla="*/ 379 w 839"/>
                  <a:gd name="T11" fmla="*/ 415 h 415"/>
                  <a:gd name="T12" fmla="*/ 187 w 839"/>
                  <a:gd name="T13" fmla="*/ 275 h 415"/>
                  <a:gd name="T14" fmla="*/ 0 w 839"/>
                  <a:gd name="T15" fmla="*/ 394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9" h="415">
                    <a:moveTo>
                      <a:pt x="0" y="394"/>
                    </a:moveTo>
                    <a:cubicBezTo>
                      <a:pt x="0" y="394"/>
                      <a:pt x="184" y="184"/>
                      <a:pt x="205" y="190"/>
                    </a:cubicBezTo>
                    <a:cubicBezTo>
                      <a:pt x="225" y="195"/>
                      <a:pt x="353" y="366"/>
                      <a:pt x="379" y="343"/>
                    </a:cubicBezTo>
                    <a:cubicBezTo>
                      <a:pt x="406" y="320"/>
                      <a:pt x="770" y="0"/>
                      <a:pt x="770" y="0"/>
                    </a:cubicBezTo>
                    <a:cubicBezTo>
                      <a:pt x="839" y="54"/>
                      <a:pt x="839" y="54"/>
                      <a:pt x="839" y="54"/>
                    </a:cubicBezTo>
                    <a:cubicBezTo>
                      <a:pt x="839" y="54"/>
                      <a:pt x="429" y="390"/>
                      <a:pt x="379" y="415"/>
                    </a:cubicBezTo>
                    <a:cubicBezTo>
                      <a:pt x="379" y="415"/>
                      <a:pt x="217" y="271"/>
                      <a:pt x="187" y="275"/>
                    </a:cubicBezTo>
                    <a:cubicBezTo>
                      <a:pt x="157" y="279"/>
                      <a:pt x="38" y="407"/>
                      <a:pt x="0" y="394"/>
                    </a:cubicBezTo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95" name="îṡľíḋê">
                <a:extLst>
                  <a:ext uri="{FF2B5EF4-FFF2-40B4-BE49-F238E27FC236}">
                    <a16:creationId xmlns:a16="http://schemas.microsoft.com/office/drawing/2014/main" id="{536F16AE-7D5B-4FDE-8057-BDFBC76A02BF}"/>
                  </a:ext>
                </a:extLst>
              </p:cNvPr>
              <p:cNvSpPr/>
              <p:nvPr/>
            </p:nvSpPr>
            <p:spPr bwMode="auto">
              <a:xfrm>
                <a:off x="10570240" y="2996493"/>
                <a:ext cx="246436" cy="181233"/>
              </a:xfrm>
              <a:custGeom>
                <a:avLst/>
                <a:gdLst>
                  <a:gd name="T0" fmla="*/ 0 w 186"/>
                  <a:gd name="T1" fmla="*/ 136 h 136"/>
                  <a:gd name="T2" fmla="*/ 182 w 186"/>
                  <a:gd name="T3" fmla="*/ 43 h 136"/>
                  <a:gd name="T4" fmla="*/ 0 w 186"/>
                  <a:gd name="T5" fmla="*/ 41 h 136"/>
                  <a:gd name="T6" fmla="*/ 0 w 186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6" h="136">
                    <a:moveTo>
                      <a:pt x="0" y="136"/>
                    </a:moveTo>
                    <a:cubicBezTo>
                      <a:pt x="0" y="136"/>
                      <a:pt x="186" y="87"/>
                      <a:pt x="182" y="43"/>
                    </a:cubicBezTo>
                    <a:cubicBezTo>
                      <a:pt x="178" y="0"/>
                      <a:pt x="0" y="41"/>
                      <a:pt x="0" y="41"/>
                    </a:cubicBezTo>
                    <a:lnTo>
                      <a:pt x="0" y="13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</p:grpSp>
        <p:sp>
          <p:nvSpPr>
            <p:cNvPr id="24" name="îṣlîḋé">
              <a:extLst>
                <a:ext uri="{FF2B5EF4-FFF2-40B4-BE49-F238E27FC236}">
                  <a16:creationId xmlns:a16="http://schemas.microsoft.com/office/drawing/2014/main" id="{327F26BA-994F-4E05-9979-872576BE5514}"/>
                </a:ext>
              </a:extLst>
            </p:cNvPr>
            <p:cNvSpPr/>
            <p:nvPr/>
          </p:nvSpPr>
          <p:spPr bwMode="auto">
            <a:xfrm>
              <a:off x="8831742" y="3864382"/>
              <a:ext cx="525358" cy="475032"/>
            </a:xfrm>
            <a:custGeom>
              <a:avLst/>
              <a:gdLst>
                <a:gd name="T0" fmla="*/ 428 w 938"/>
                <a:gd name="T1" fmla="*/ 844 h 844"/>
                <a:gd name="T2" fmla="*/ 0 w 938"/>
                <a:gd name="T3" fmla="*/ 782 h 844"/>
                <a:gd name="T4" fmla="*/ 324 w 938"/>
                <a:gd name="T5" fmla="*/ 648 h 844"/>
                <a:gd name="T6" fmla="*/ 194 w 938"/>
                <a:gd name="T7" fmla="*/ 203 h 844"/>
                <a:gd name="T8" fmla="*/ 508 w 938"/>
                <a:gd name="T9" fmla="*/ 451 h 844"/>
                <a:gd name="T10" fmla="*/ 551 w 938"/>
                <a:gd name="T11" fmla="*/ 0 h 844"/>
                <a:gd name="T12" fmla="*/ 655 w 938"/>
                <a:gd name="T13" fmla="*/ 340 h 844"/>
                <a:gd name="T14" fmla="*/ 938 w 938"/>
                <a:gd name="T15" fmla="*/ 0 h 844"/>
                <a:gd name="T16" fmla="*/ 794 w 938"/>
                <a:gd name="T17" fmla="*/ 527 h 844"/>
                <a:gd name="T18" fmla="*/ 428 w 938"/>
                <a:gd name="T1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8" h="844">
                  <a:moveTo>
                    <a:pt x="428" y="844"/>
                  </a:moveTo>
                  <a:lnTo>
                    <a:pt x="0" y="782"/>
                  </a:lnTo>
                  <a:lnTo>
                    <a:pt x="324" y="648"/>
                  </a:lnTo>
                  <a:lnTo>
                    <a:pt x="194" y="203"/>
                  </a:lnTo>
                  <a:lnTo>
                    <a:pt x="508" y="451"/>
                  </a:lnTo>
                  <a:lnTo>
                    <a:pt x="551" y="0"/>
                  </a:lnTo>
                  <a:lnTo>
                    <a:pt x="655" y="340"/>
                  </a:lnTo>
                  <a:lnTo>
                    <a:pt x="938" y="0"/>
                  </a:lnTo>
                  <a:lnTo>
                    <a:pt x="794" y="527"/>
                  </a:lnTo>
                  <a:lnTo>
                    <a:pt x="428" y="84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25" name="ïṧ1idê">
              <a:extLst>
                <a:ext uri="{FF2B5EF4-FFF2-40B4-BE49-F238E27FC236}">
                  <a16:creationId xmlns:a16="http://schemas.microsoft.com/office/drawing/2014/main" id="{BD195819-2C9F-4707-9D17-57FC585CA9D6}"/>
                </a:ext>
              </a:extLst>
            </p:cNvPr>
            <p:cNvSpPr/>
            <p:nvPr/>
          </p:nvSpPr>
          <p:spPr bwMode="auto">
            <a:xfrm>
              <a:off x="7608521" y="3568895"/>
              <a:ext cx="1278670" cy="468278"/>
            </a:xfrm>
            <a:custGeom>
              <a:avLst/>
              <a:gdLst>
                <a:gd name="T0" fmla="*/ 0 w 966"/>
                <a:gd name="T1" fmla="*/ 352 h 352"/>
                <a:gd name="T2" fmla="*/ 966 w 966"/>
                <a:gd name="T3" fmla="*/ 27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6" h="352">
                  <a:moveTo>
                    <a:pt x="0" y="352"/>
                  </a:moveTo>
                  <a:cubicBezTo>
                    <a:pt x="539" y="0"/>
                    <a:pt x="805" y="152"/>
                    <a:pt x="966" y="276"/>
                  </a:cubicBezTo>
                </a:path>
              </a:pathLst>
            </a:custGeom>
            <a:noFill/>
            <a:ln w="44450" cap="flat">
              <a:solidFill>
                <a:schemeClr val="tx2">
                  <a:lumMod val="40000"/>
                  <a:lumOff val="6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26" name="íš1idê">
              <a:extLst>
                <a:ext uri="{FF2B5EF4-FFF2-40B4-BE49-F238E27FC236}">
                  <a16:creationId xmlns:a16="http://schemas.microsoft.com/office/drawing/2014/main" id="{E9F104A8-B805-450E-A5E4-73665AF3F211}"/>
                </a:ext>
              </a:extLst>
            </p:cNvPr>
            <p:cNvSpPr/>
            <p:nvPr/>
          </p:nvSpPr>
          <p:spPr bwMode="auto">
            <a:xfrm>
              <a:off x="8887191" y="3338696"/>
              <a:ext cx="259879" cy="544260"/>
            </a:xfrm>
            <a:custGeom>
              <a:avLst/>
              <a:gdLst>
                <a:gd name="T0" fmla="*/ 56 w 196"/>
                <a:gd name="T1" fmla="*/ 409 h 409"/>
                <a:gd name="T2" fmla="*/ 196 w 196"/>
                <a:gd name="T3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409">
                  <a:moveTo>
                    <a:pt x="56" y="409"/>
                  </a:moveTo>
                  <a:cubicBezTo>
                    <a:pt x="0" y="227"/>
                    <a:pt x="131" y="62"/>
                    <a:pt x="196" y="0"/>
                  </a:cubicBezTo>
                </a:path>
              </a:pathLst>
            </a:custGeom>
            <a:noFill/>
            <a:ln w="44450" cap="flat">
              <a:solidFill>
                <a:schemeClr val="tx2">
                  <a:lumMod val="40000"/>
                  <a:lumOff val="6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27" name="isliḑé">
              <a:extLst>
                <a:ext uri="{FF2B5EF4-FFF2-40B4-BE49-F238E27FC236}">
                  <a16:creationId xmlns:a16="http://schemas.microsoft.com/office/drawing/2014/main" id="{83D1E1EC-BAE6-4D43-8B4B-785E10A4A672}"/>
                </a:ext>
              </a:extLst>
            </p:cNvPr>
            <p:cNvSpPr/>
            <p:nvPr/>
          </p:nvSpPr>
          <p:spPr bwMode="auto">
            <a:xfrm>
              <a:off x="9708891" y="2379057"/>
              <a:ext cx="408475" cy="274401"/>
            </a:xfrm>
            <a:custGeom>
              <a:avLst/>
              <a:gdLst>
                <a:gd name="T0" fmla="*/ 0 w 249"/>
                <a:gd name="T1" fmla="*/ 0 h 167"/>
                <a:gd name="T2" fmla="*/ 249 w 249"/>
                <a:gd name="T3" fmla="*/ 109 h 167"/>
                <a:gd name="T4" fmla="*/ 171 w 249"/>
                <a:gd name="T5" fmla="*/ 142 h 167"/>
                <a:gd name="T6" fmla="*/ 0 w 249"/>
                <a:gd name="T7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" h="167">
                  <a:moveTo>
                    <a:pt x="0" y="0"/>
                  </a:moveTo>
                  <a:cubicBezTo>
                    <a:pt x="0" y="0"/>
                    <a:pt x="187" y="44"/>
                    <a:pt x="249" y="109"/>
                  </a:cubicBezTo>
                  <a:cubicBezTo>
                    <a:pt x="249" y="109"/>
                    <a:pt x="210" y="167"/>
                    <a:pt x="171" y="142"/>
                  </a:cubicBezTo>
                  <a:cubicBezTo>
                    <a:pt x="132" y="117"/>
                    <a:pt x="0" y="28"/>
                    <a:pt x="0" y="0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28" name="îŝļídê">
              <a:extLst>
                <a:ext uri="{FF2B5EF4-FFF2-40B4-BE49-F238E27FC236}">
                  <a16:creationId xmlns:a16="http://schemas.microsoft.com/office/drawing/2014/main" id="{4BAA8CCA-2216-4E53-B8D3-7418D80B9D2E}"/>
                </a:ext>
              </a:extLst>
            </p:cNvPr>
            <p:cNvSpPr/>
            <p:nvPr/>
          </p:nvSpPr>
          <p:spPr bwMode="auto">
            <a:xfrm>
              <a:off x="9562312" y="2160926"/>
              <a:ext cx="297325" cy="272316"/>
            </a:xfrm>
            <a:custGeom>
              <a:avLst/>
              <a:gdLst>
                <a:gd name="T0" fmla="*/ 0 w 181"/>
                <a:gd name="T1" fmla="*/ 136 h 166"/>
                <a:gd name="T2" fmla="*/ 27 w 181"/>
                <a:gd name="T3" fmla="*/ 53 h 166"/>
                <a:gd name="T4" fmla="*/ 114 w 181"/>
                <a:gd name="T5" fmla="*/ 0 h 166"/>
                <a:gd name="T6" fmla="*/ 181 w 181"/>
                <a:gd name="T7" fmla="*/ 103 h 166"/>
                <a:gd name="T8" fmla="*/ 69 w 181"/>
                <a:gd name="T9" fmla="*/ 162 h 166"/>
                <a:gd name="T10" fmla="*/ 0 w 181"/>
                <a:gd name="T11" fmla="*/ 13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66">
                  <a:moveTo>
                    <a:pt x="0" y="136"/>
                  </a:moveTo>
                  <a:cubicBezTo>
                    <a:pt x="0" y="136"/>
                    <a:pt x="7" y="76"/>
                    <a:pt x="27" y="53"/>
                  </a:cubicBezTo>
                  <a:cubicBezTo>
                    <a:pt x="47" y="30"/>
                    <a:pt x="114" y="0"/>
                    <a:pt x="114" y="0"/>
                  </a:cubicBezTo>
                  <a:cubicBezTo>
                    <a:pt x="114" y="0"/>
                    <a:pt x="167" y="75"/>
                    <a:pt x="181" y="103"/>
                  </a:cubicBezTo>
                  <a:cubicBezTo>
                    <a:pt x="181" y="103"/>
                    <a:pt x="106" y="157"/>
                    <a:pt x="69" y="162"/>
                  </a:cubicBezTo>
                  <a:cubicBezTo>
                    <a:pt x="32" y="166"/>
                    <a:pt x="0" y="136"/>
                    <a:pt x="0" y="13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29" name="íṥľíḍé">
              <a:extLst>
                <a:ext uri="{FF2B5EF4-FFF2-40B4-BE49-F238E27FC236}">
                  <a16:creationId xmlns:a16="http://schemas.microsoft.com/office/drawing/2014/main" id="{0652C76B-435D-4D93-AC83-B6D6CE7D586B}"/>
                </a:ext>
              </a:extLst>
            </p:cNvPr>
            <p:cNvSpPr/>
            <p:nvPr/>
          </p:nvSpPr>
          <p:spPr bwMode="auto">
            <a:xfrm>
              <a:off x="9600520" y="2178988"/>
              <a:ext cx="218131" cy="200069"/>
            </a:xfrm>
            <a:custGeom>
              <a:avLst/>
              <a:gdLst>
                <a:gd name="T0" fmla="*/ 0 w 133"/>
                <a:gd name="T1" fmla="*/ 100 h 122"/>
                <a:gd name="T2" fmla="*/ 20 w 133"/>
                <a:gd name="T3" fmla="*/ 39 h 122"/>
                <a:gd name="T4" fmla="*/ 83 w 133"/>
                <a:gd name="T5" fmla="*/ 0 h 122"/>
                <a:gd name="T6" fmla="*/ 133 w 133"/>
                <a:gd name="T7" fmla="*/ 75 h 122"/>
                <a:gd name="T8" fmla="*/ 51 w 133"/>
                <a:gd name="T9" fmla="*/ 119 h 122"/>
                <a:gd name="T10" fmla="*/ 0 w 133"/>
                <a:gd name="T11" fmla="*/ 10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122">
                  <a:moveTo>
                    <a:pt x="0" y="100"/>
                  </a:moveTo>
                  <a:cubicBezTo>
                    <a:pt x="0" y="100"/>
                    <a:pt x="5" y="56"/>
                    <a:pt x="20" y="39"/>
                  </a:cubicBezTo>
                  <a:cubicBezTo>
                    <a:pt x="35" y="22"/>
                    <a:pt x="83" y="0"/>
                    <a:pt x="83" y="0"/>
                  </a:cubicBezTo>
                  <a:cubicBezTo>
                    <a:pt x="83" y="0"/>
                    <a:pt x="122" y="55"/>
                    <a:pt x="133" y="75"/>
                  </a:cubicBezTo>
                  <a:cubicBezTo>
                    <a:pt x="133" y="75"/>
                    <a:pt x="77" y="115"/>
                    <a:pt x="51" y="119"/>
                  </a:cubicBezTo>
                  <a:cubicBezTo>
                    <a:pt x="24" y="122"/>
                    <a:pt x="0" y="100"/>
                    <a:pt x="0" y="10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30" name="îŝḻïďê">
              <a:extLst>
                <a:ext uri="{FF2B5EF4-FFF2-40B4-BE49-F238E27FC236}">
                  <a16:creationId xmlns:a16="http://schemas.microsoft.com/office/drawing/2014/main" id="{C7AA95FE-F83F-427E-96EB-AE790993C09D}"/>
                </a:ext>
              </a:extLst>
            </p:cNvPr>
            <p:cNvSpPr/>
            <p:nvPr/>
          </p:nvSpPr>
          <p:spPr bwMode="auto">
            <a:xfrm>
              <a:off x="9687356" y="2192187"/>
              <a:ext cx="125043" cy="168808"/>
            </a:xfrm>
            <a:custGeom>
              <a:avLst/>
              <a:gdLst>
                <a:gd name="T0" fmla="*/ 0 w 76"/>
                <a:gd name="T1" fmla="*/ 0 h 103"/>
                <a:gd name="T2" fmla="*/ 76 w 76"/>
                <a:gd name="T3" fmla="*/ 103 h 103"/>
                <a:gd name="T4" fmla="*/ 0 w 76"/>
                <a:gd name="T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103">
                  <a:moveTo>
                    <a:pt x="0" y="0"/>
                  </a:moveTo>
                  <a:cubicBezTo>
                    <a:pt x="0" y="0"/>
                    <a:pt x="53" y="82"/>
                    <a:pt x="76" y="103"/>
                  </a:cubicBezTo>
                  <a:cubicBezTo>
                    <a:pt x="76" y="103"/>
                    <a:pt x="12" y="5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31" name="îśļîďê">
              <a:extLst>
                <a:ext uri="{FF2B5EF4-FFF2-40B4-BE49-F238E27FC236}">
                  <a16:creationId xmlns:a16="http://schemas.microsoft.com/office/drawing/2014/main" id="{C6C66126-E3D8-4AC9-A22E-885FA12F6C0A}"/>
                </a:ext>
              </a:extLst>
            </p:cNvPr>
            <p:cNvSpPr/>
            <p:nvPr/>
          </p:nvSpPr>
          <p:spPr bwMode="auto">
            <a:xfrm>
              <a:off x="8919034" y="3277284"/>
              <a:ext cx="605765" cy="606460"/>
            </a:xfrm>
            <a:custGeom>
              <a:avLst/>
              <a:gdLst>
                <a:gd name="T0" fmla="*/ 362 w 369"/>
                <a:gd name="T1" fmla="*/ 198 h 369"/>
                <a:gd name="T2" fmla="*/ 172 w 369"/>
                <a:gd name="T3" fmla="*/ 362 h 369"/>
                <a:gd name="T4" fmla="*/ 8 w 369"/>
                <a:gd name="T5" fmla="*/ 172 h 369"/>
                <a:gd name="T6" fmla="*/ 198 w 369"/>
                <a:gd name="T7" fmla="*/ 8 h 369"/>
                <a:gd name="T8" fmla="*/ 362 w 369"/>
                <a:gd name="T9" fmla="*/ 19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369">
                  <a:moveTo>
                    <a:pt x="362" y="198"/>
                  </a:moveTo>
                  <a:cubicBezTo>
                    <a:pt x="355" y="296"/>
                    <a:pt x="269" y="369"/>
                    <a:pt x="172" y="362"/>
                  </a:cubicBezTo>
                  <a:cubicBezTo>
                    <a:pt x="74" y="355"/>
                    <a:pt x="0" y="270"/>
                    <a:pt x="8" y="172"/>
                  </a:cubicBezTo>
                  <a:cubicBezTo>
                    <a:pt x="15" y="74"/>
                    <a:pt x="100" y="0"/>
                    <a:pt x="198" y="8"/>
                  </a:cubicBezTo>
                  <a:cubicBezTo>
                    <a:pt x="296" y="15"/>
                    <a:pt x="369" y="100"/>
                    <a:pt x="362" y="198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32" name="íṡlîḍe">
              <a:extLst>
                <a:ext uri="{FF2B5EF4-FFF2-40B4-BE49-F238E27FC236}">
                  <a16:creationId xmlns:a16="http://schemas.microsoft.com/office/drawing/2014/main" id="{6C9372C1-E202-401A-95BC-1786F28E832C}"/>
                </a:ext>
              </a:extLst>
            </p:cNvPr>
            <p:cNvSpPr/>
            <p:nvPr/>
          </p:nvSpPr>
          <p:spPr bwMode="auto">
            <a:xfrm>
              <a:off x="8997533" y="3356479"/>
              <a:ext cx="450156" cy="450156"/>
            </a:xfrm>
            <a:custGeom>
              <a:avLst/>
              <a:gdLst>
                <a:gd name="T0" fmla="*/ 268 w 274"/>
                <a:gd name="T1" fmla="*/ 147 h 274"/>
                <a:gd name="T2" fmla="*/ 127 w 274"/>
                <a:gd name="T3" fmla="*/ 268 h 274"/>
                <a:gd name="T4" fmla="*/ 5 w 274"/>
                <a:gd name="T5" fmla="*/ 127 h 274"/>
                <a:gd name="T6" fmla="*/ 147 w 274"/>
                <a:gd name="T7" fmla="*/ 5 h 274"/>
                <a:gd name="T8" fmla="*/ 268 w 274"/>
                <a:gd name="T9" fmla="*/ 14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274">
                  <a:moveTo>
                    <a:pt x="268" y="147"/>
                  </a:moveTo>
                  <a:cubicBezTo>
                    <a:pt x="263" y="219"/>
                    <a:pt x="200" y="274"/>
                    <a:pt x="127" y="268"/>
                  </a:cubicBezTo>
                  <a:cubicBezTo>
                    <a:pt x="54" y="263"/>
                    <a:pt x="0" y="200"/>
                    <a:pt x="5" y="127"/>
                  </a:cubicBezTo>
                  <a:cubicBezTo>
                    <a:pt x="11" y="54"/>
                    <a:pt x="74" y="0"/>
                    <a:pt x="147" y="5"/>
                  </a:cubicBezTo>
                  <a:cubicBezTo>
                    <a:pt x="219" y="11"/>
                    <a:pt x="274" y="74"/>
                    <a:pt x="268" y="147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33" name="îṩ1îdé">
              <a:extLst>
                <a:ext uri="{FF2B5EF4-FFF2-40B4-BE49-F238E27FC236}">
                  <a16:creationId xmlns:a16="http://schemas.microsoft.com/office/drawing/2014/main" id="{15656209-D6EE-46DC-A1B1-3E087A49BD6C}"/>
                </a:ext>
              </a:extLst>
            </p:cNvPr>
            <p:cNvSpPr/>
            <p:nvPr/>
          </p:nvSpPr>
          <p:spPr bwMode="auto">
            <a:xfrm>
              <a:off x="9028794" y="3389129"/>
              <a:ext cx="385550" cy="384161"/>
            </a:xfrm>
            <a:custGeom>
              <a:avLst/>
              <a:gdLst>
                <a:gd name="T0" fmla="*/ 231 w 235"/>
                <a:gd name="T1" fmla="*/ 125 h 234"/>
                <a:gd name="T2" fmla="*/ 109 w 235"/>
                <a:gd name="T3" fmla="*/ 230 h 234"/>
                <a:gd name="T4" fmla="*/ 5 w 235"/>
                <a:gd name="T5" fmla="*/ 108 h 234"/>
                <a:gd name="T6" fmla="*/ 126 w 235"/>
                <a:gd name="T7" fmla="*/ 4 h 234"/>
                <a:gd name="T8" fmla="*/ 231 w 235"/>
                <a:gd name="T9" fmla="*/ 125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4">
                  <a:moveTo>
                    <a:pt x="231" y="125"/>
                  </a:moveTo>
                  <a:cubicBezTo>
                    <a:pt x="226" y="188"/>
                    <a:pt x="172" y="234"/>
                    <a:pt x="109" y="230"/>
                  </a:cubicBezTo>
                  <a:cubicBezTo>
                    <a:pt x="47" y="225"/>
                    <a:pt x="0" y="171"/>
                    <a:pt x="5" y="108"/>
                  </a:cubicBezTo>
                  <a:cubicBezTo>
                    <a:pt x="10" y="46"/>
                    <a:pt x="64" y="0"/>
                    <a:pt x="126" y="4"/>
                  </a:cubicBezTo>
                  <a:cubicBezTo>
                    <a:pt x="189" y="9"/>
                    <a:pt x="235" y="63"/>
                    <a:pt x="231" y="125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34" name="iṥḷiḓé">
              <a:extLst>
                <a:ext uri="{FF2B5EF4-FFF2-40B4-BE49-F238E27FC236}">
                  <a16:creationId xmlns:a16="http://schemas.microsoft.com/office/drawing/2014/main" id="{ADCF5E3C-B72F-4963-9232-98FF3BC589E8}"/>
                </a:ext>
              </a:extLst>
            </p:cNvPr>
            <p:cNvSpPr/>
            <p:nvPr/>
          </p:nvSpPr>
          <p:spPr bwMode="auto">
            <a:xfrm>
              <a:off x="9150364" y="3509309"/>
              <a:ext cx="144494" cy="144494"/>
            </a:xfrm>
            <a:custGeom>
              <a:avLst/>
              <a:gdLst>
                <a:gd name="T0" fmla="*/ 86 w 88"/>
                <a:gd name="T1" fmla="*/ 47 h 88"/>
                <a:gd name="T2" fmla="*/ 41 w 88"/>
                <a:gd name="T3" fmla="*/ 86 h 88"/>
                <a:gd name="T4" fmla="*/ 2 w 88"/>
                <a:gd name="T5" fmla="*/ 41 h 88"/>
                <a:gd name="T6" fmla="*/ 47 w 88"/>
                <a:gd name="T7" fmla="*/ 2 h 88"/>
                <a:gd name="T8" fmla="*/ 86 w 88"/>
                <a:gd name="T9" fmla="*/ 4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8">
                  <a:moveTo>
                    <a:pt x="86" y="47"/>
                  </a:moveTo>
                  <a:cubicBezTo>
                    <a:pt x="84" y="70"/>
                    <a:pt x="64" y="88"/>
                    <a:pt x="41" y="86"/>
                  </a:cubicBezTo>
                  <a:cubicBezTo>
                    <a:pt x="17" y="84"/>
                    <a:pt x="0" y="64"/>
                    <a:pt x="2" y="41"/>
                  </a:cubicBezTo>
                  <a:cubicBezTo>
                    <a:pt x="3" y="17"/>
                    <a:pt x="24" y="0"/>
                    <a:pt x="47" y="2"/>
                  </a:cubicBezTo>
                  <a:cubicBezTo>
                    <a:pt x="70" y="3"/>
                    <a:pt x="88" y="24"/>
                    <a:pt x="86" y="47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35" name="íSľîḑè">
              <a:extLst>
                <a:ext uri="{FF2B5EF4-FFF2-40B4-BE49-F238E27FC236}">
                  <a16:creationId xmlns:a16="http://schemas.microsoft.com/office/drawing/2014/main" id="{793BDD0A-E55B-4546-8D0B-3762E05DB6FD}"/>
                </a:ext>
              </a:extLst>
            </p:cNvPr>
            <p:cNvSpPr/>
            <p:nvPr/>
          </p:nvSpPr>
          <p:spPr bwMode="auto">
            <a:xfrm>
              <a:off x="9050329" y="3396076"/>
              <a:ext cx="204932" cy="209795"/>
            </a:xfrm>
            <a:custGeom>
              <a:avLst/>
              <a:gdLst>
                <a:gd name="T0" fmla="*/ 0 w 295"/>
                <a:gd name="T1" fmla="*/ 59 h 302"/>
                <a:gd name="T2" fmla="*/ 231 w 295"/>
                <a:gd name="T3" fmla="*/ 302 h 302"/>
                <a:gd name="T4" fmla="*/ 295 w 295"/>
                <a:gd name="T5" fmla="*/ 248 h 302"/>
                <a:gd name="T6" fmla="*/ 71 w 295"/>
                <a:gd name="T7" fmla="*/ 0 h 302"/>
                <a:gd name="T8" fmla="*/ 0 w 295"/>
                <a:gd name="T9" fmla="*/ 59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302">
                  <a:moveTo>
                    <a:pt x="0" y="59"/>
                  </a:moveTo>
                  <a:lnTo>
                    <a:pt x="231" y="302"/>
                  </a:lnTo>
                  <a:lnTo>
                    <a:pt x="295" y="248"/>
                  </a:lnTo>
                  <a:lnTo>
                    <a:pt x="71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36" name="ïS1íḍè">
              <a:extLst>
                <a:ext uri="{FF2B5EF4-FFF2-40B4-BE49-F238E27FC236}">
                  <a16:creationId xmlns:a16="http://schemas.microsoft.com/office/drawing/2014/main" id="{E506A903-0C69-4748-98F4-8AD9D3147790}"/>
                </a:ext>
              </a:extLst>
            </p:cNvPr>
            <p:cNvSpPr/>
            <p:nvPr/>
          </p:nvSpPr>
          <p:spPr bwMode="auto">
            <a:xfrm>
              <a:off x="9181625" y="3540570"/>
              <a:ext cx="81973" cy="81973"/>
            </a:xfrm>
            <a:custGeom>
              <a:avLst/>
              <a:gdLst>
                <a:gd name="T0" fmla="*/ 49 w 50"/>
                <a:gd name="T1" fmla="*/ 27 h 50"/>
                <a:gd name="T2" fmla="*/ 23 w 50"/>
                <a:gd name="T3" fmla="*/ 49 h 50"/>
                <a:gd name="T4" fmla="*/ 1 w 50"/>
                <a:gd name="T5" fmla="*/ 23 h 50"/>
                <a:gd name="T6" fmla="*/ 27 w 50"/>
                <a:gd name="T7" fmla="*/ 1 h 50"/>
                <a:gd name="T8" fmla="*/ 49 w 50"/>
                <a:gd name="T9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9" y="27"/>
                  </a:moveTo>
                  <a:cubicBezTo>
                    <a:pt x="48" y="40"/>
                    <a:pt x="36" y="50"/>
                    <a:pt x="23" y="49"/>
                  </a:cubicBezTo>
                  <a:cubicBezTo>
                    <a:pt x="10" y="48"/>
                    <a:pt x="0" y="36"/>
                    <a:pt x="1" y="23"/>
                  </a:cubicBezTo>
                  <a:cubicBezTo>
                    <a:pt x="2" y="10"/>
                    <a:pt x="13" y="0"/>
                    <a:pt x="27" y="1"/>
                  </a:cubicBezTo>
                  <a:cubicBezTo>
                    <a:pt x="40" y="2"/>
                    <a:pt x="50" y="13"/>
                    <a:pt x="49" y="27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37" name="işḷïdê">
              <a:extLst>
                <a:ext uri="{FF2B5EF4-FFF2-40B4-BE49-F238E27FC236}">
                  <a16:creationId xmlns:a16="http://schemas.microsoft.com/office/drawing/2014/main" id="{274DE67C-2F58-4E90-940B-AE67DA7FB34D}"/>
                </a:ext>
              </a:extLst>
            </p:cNvPr>
            <p:cNvSpPr/>
            <p:nvPr/>
          </p:nvSpPr>
          <p:spPr bwMode="auto">
            <a:xfrm>
              <a:off x="10035393" y="2471450"/>
              <a:ext cx="604376" cy="605765"/>
            </a:xfrm>
            <a:custGeom>
              <a:avLst/>
              <a:gdLst>
                <a:gd name="T0" fmla="*/ 361 w 368"/>
                <a:gd name="T1" fmla="*/ 198 h 369"/>
                <a:gd name="T2" fmla="*/ 171 w 368"/>
                <a:gd name="T3" fmla="*/ 362 h 369"/>
                <a:gd name="T4" fmla="*/ 7 w 368"/>
                <a:gd name="T5" fmla="*/ 171 h 369"/>
                <a:gd name="T6" fmla="*/ 197 w 368"/>
                <a:gd name="T7" fmla="*/ 7 h 369"/>
                <a:gd name="T8" fmla="*/ 361 w 368"/>
                <a:gd name="T9" fmla="*/ 19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69">
                  <a:moveTo>
                    <a:pt x="361" y="198"/>
                  </a:moveTo>
                  <a:cubicBezTo>
                    <a:pt x="354" y="295"/>
                    <a:pt x="269" y="369"/>
                    <a:pt x="171" y="362"/>
                  </a:cubicBezTo>
                  <a:cubicBezTo>
                    <a:pt x="73" y="354"/>
                    <a:pt x="0" y="269"/>
                    <a:pt x="7" y="171"/>
                  </a:cubicBezTo>
                  <a:cubicBezTo>
                    <a:pt x="14" y="73"/>
                    <a:pt x="99" y="0"/>
                    <a:pt x="197" y="7"/>
                  </a:cubicBezTo>
                  <a:cubicBezTo>
                    <a:pt x="295" y="15"/>
                    <a:pt x="368" y="100"/>
                    <a:pt x="361" y="198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38" name="îṧ1íḓê">
              <a:extLst>
                <a:ext uri="{FF2B5EF4-FFF2-40B4-BE49-F238E27FC236}">
                  <a16:creationId xmlns:a16="http://schemas.microsoft.com/office/drawing/2014/main" id="{11E40666-6571-4DF4-8585-15727905D9C6}"/>
                </a:ext>
              </a:extLst>
            </p:cNvPr>
            <p:cNvSpPr/>
            <p:nvPr/>
          </p:nvSpPr>
          <p:spPr bwMode="auto">
            <a:xfrm>
              <a:off x="10112503" y="2548560"/>
              <a:ext cx="450156" cy="450156"/>
            </a:xfrm>
            <a:custGeom>
              <a:avLst/>
              <a:gdLst>
                <a:gd name="T0" fmla="*/ 269 w 274"/>
                <a:gd name="T1" fmla="*/ 147 h 274"/>
                <a:gd name="T2" fmla="*/ 127 w 274"/>
                <a:gd name="T3" fmla="*/ 269 h 274"/>
                <a:gd name="T4" fmla="*/ 6 w 274"/>
                <a:gd name="T5" fmla="*/ 128 h 274"/>
                <a:gd name="T6" fmla="*/ 147 w 274"/>
                <a:gd name="T7" fmla="*/ 6 h 274"/>
                <a:gd name="T8" fmla="*/ 269 w 274"/>
                <a:gd name="T9" fmla="*/ 14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274">
                  <a:moveTo>
                    <a:pt x="269" y="147"/>
                  </a:moveTo>
                  <a:cubicBezTo>
                    <a:pt x="263" y="220"/>
                    <a:pt x="200" y="274"/>
                    <a:pt x="127" y="269"/>
                  </a:cubicBezTo>
                  <a:cubicBezTo>
                    <a:pt x="55" y="263"/>
                    <a:pt x="0" y="200"/>
                    <a:pt x="6" y="128"/>
                  </a:cubicBezTo>
                  <a:cubicBezTo>
                    <a:pt x="11" y="55"/>
                    <a:pt x="74" y="0"/>
                    <a:pt x="147" y="6"/>
                  </a:cubicBezTo>
                  <a:cubicBezTo>
                    <a:pt x="219" y="11"/>
                    <a:pt x="274" y="75"/>
                    <a:pt x="269" y="147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39" name="ísḷíḓè">
              <a:extLst>
                <a:ext uri="{FF2B5EF4-FFF2-40B4-BE49-F238E27FC236}">
                  <a16:creationId xmlns:a16="http://schemas.microsoft.com/office/drawing/2014/main" id="{1B5EF90D-662C-4705-A1FE-BAD463F9CC98}"/>
                </a:ext>
              </a:extLst>
            </p:cNvPr>
            <p:cNvSpPr/>
            <p:nvPr/>
          </p:nvSpPr>
          <p:spPr bwMode="auto">
            <a:xfrm>
              <a:off x="10145848" y="2581210"/>
              <a:ext cx="384161" cy="386245"/>
            </a:xfrm>
            <a:custGeom>
              <a:avLst/>
              <a:gdLst>
                <a:gd name="T0" fmla="*/ 230 w 234"/>
                <a:gd name="T1" fmla="*/ 126 h 235"/>
                <a:gd name="T2" fmla="*/ 109 w 234"/>
                <a:gd name="T3" fmla="*/ 230 h 235"/>
                <a:gd name="T4" fmla="*/ 4 w 234"/>
                <a:gd name="T5" fmla="*/ 109 h 235"/>
                <a:gd name="T6" fmla="*/ 125 w 234"/>
                <a:gd name="T7" fmla="*/ 5 h 235"/>
                <a:gd name="T8" fmla="*/ 230 w 234"/>
                <a:gd name="T9" fmla="*/ 126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35">
                  <a:moveTo>
                    <a:pt x="230" y="126"/>
                  </a:moveTo>
                  <a:cubicBezTo>
                    <a:pt x="225" y="188"/>
                    <a:pt x="171" y="235"/>
                    <a:pt x="109" y="230"/>
                  </a:cubicBezTo>
                  <a:cubicBezTo>
                    <a:pt x="46" y="225"/>
                    <a:pt x="0" y="171"/>
                    <a:pt x="4" y="109"/>
                  </a:cubicBezTo>
                  <a:cubicBezTo>
                    <a:pt x="9" y="47"/>
                    <a:pt x="63" y="0"/>
                    <a:pt x="125" y="5"/>
                  </a:cubicBezTo>
                  <a:cubicBezTo>
                    <a:pt x="188" y="9"/>
                    <a:pt x="234" y="64"/>
                    <a:pt x="230" y="126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40" name="iṡļiḋê">
              <a:extLst>
                <a:ext uri="{FF2B5EF4-FFF2-40B4-BE49-F238E27FC236}">
                  <a16:creationId xmlns:a16="http://schemas.microsoft.com/office/drawing/2014/main" id="{F5990570-52C8-4643-94BD-D2AA1BAA2DBC}"/>
                </a:ext>
              </a:extLst>
            </p:cNvPr>
            <p:cNvSpPr/>
            <p:nvPr/>
          </p:nvSpPr>
          <p:spPr bwMode="auto">
            <a:xfrm>
              <a:off x="10265333" y="2701391"/>
              <a:ext cx="144494" cy="144494"/>
            </a:xfrm>
            <a:custGeom>
              <a:avLst/>
              <a:gdLst>
                <a:gd name="T0" fmla="*/ 86 w 88"/>
                <a:gd name="T1" fmla="*/ 48 h 88"/>
                <a:gd name="T2" fmla="*/ 41 w 88"/>
                <a:gd name="T3" fmla="*/ 87 h 88"/>
                <a:gd name="T4" fmla="*/ 2 w 88"/>
                <a:gd name="T5" fmla="*/ 41 h 88"/>
                <a:gd name="T6" fmla="*/ 47 w 88"/>
                <a:gd name="T7" fmla="*/ 2 h 88"/>
                <a:gd name="T8" fmla="*/ 86 w 88"/>
                <a:gd name="T9" fmla="*/ 4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8">
                  <a:moveTo>
                    <a:pt x="86" y="48"/>
                  </a:moveTo>
                  <a:cubicBezTo>
                    <a:pt x="85" y="71"/>
                    <a:pt x="64" y="88"/>
                    <a:pt x="41" y="87"/>
                  </a:cubicBezTo>
                  <a:cubicBezTo>
                    <a:pt x="18" y="85"/>
                    <a:pt x="0" y="65"/>
                    <a:pt x="2" y="41"/>
                  </a:cubicBezTo>
                  <a:cubicBezTo>
                    <a:pt x="3" y="18"/>
                    <a:pt x="24" y="0"/>
                    <a:pt x="47" y="2"/>
                  </a:cubicBezTo>
                  <a:cubicBezTo>
                    <a:pt x="71" y="4"/>
                    <a:pt x="88" y="24"/>
                    <a:pt x="86" y="48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41" name="íšḻïḑè">
              <a:extLst>
                <a:ext uri="{FF2B5EF4-FFF2-40B4-BE49-F238E27FC236}">
                  <a16:creationId xmlns:a16="http://schemas.microsoft.com/office/drawing/2014/main" id="{3A8217D1-BBB9-410B-A3B6-4ECF66C9B045}"/>
                </a:ext>
              </a:extLst>
            </p:cNvPr>
            <p:cNvSpPr/>
            <p:nvPr/>
          </p:nvSpPr>
          <p:spPr bwMode="auto">
            <a:xfrm>
              <a:off x="10166688" y="2589546"/>
              <a:ext cx="203543" cy="209795"/>
            </a:xfrm>
            <a:custGeom>
              <a:avLst/>
              <a:gdLst>
                <a:gd name="T0" fmla="*/ 0 w 293"/>
                <a:gd name="T1" fmla="*/ 59 h 302"/>
                <a:gd name="T2" fmla="*/ 230 w 293"/>
                <a:gd name="T3" fmla="*/ 302 h 302"/>
                <a:gd name="T4" fmla="*/ 293 w 293"/>
                <a:gd name="T5" fmla="*/ 248 h 302"/>
                <a:gd name="T6" fmla="*/ 71 w 293"/>
                <a:gd name="T7" fmla="*/ 0 h 302"/>
                <a:gd name="T8" fmla="*/ 0 w 293"/>
                <a:gd name="T9" fmla="*/ 59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302">
                  <a:moveTo>
                    <a:pt x="0" y="59"/>
                  </a:moveTo>
                  <a:lnTo>
                    <a:pt x="230" y="302"/>
                  </a:lnTo>
                  <a:lnTo>
                    <a:pt x="293" y="248"/>
                  </a:lnTo>
                  <a:lnTo>
                    <a:pt x="71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42" name="i$1ïḍe">
              <a:extLst>
                <a:ext uri="{FF2B5EF4-FFF2-40B4-BE49-F238E27FC236}">
                  <a16:creationId xmlns:a16="http://schemas.microsoft.com/office/drawing/2014/main" id="{BE2E9559-0A5C-4555-9C50-562DD7A268FF}"/>
                </a:ext>
              </a:extLst>
            </p:cNvPr>
            <p:cNvSpPr/>
            <p:nvPr/>
          </p:nvSpPr>
          <p:spPr bwMode="auto">
            <a:xfrm>
              <a:off x="10296594" y="2732651"/>
              <a:ext cx="81973" cy="81973"/>
            </a:xfrm>
            <a:custGeom>
              <a:avLst/>
              <a:gdLst>
                <a:gd name="T0" fmla="*/ 49 w 50"/>
                <a:gd name="T1" fmla="*/ 27 h 50"/>
                <a:gd name="T2" fmla="*/ 23 w 50"/>
                <a:gd name="T3" fmla="*/ 49 h 50"/>
                <a:gd name="T4" fmla="*/ 1 w 50"/>
                <a:gd name="T5" fmla="*/ 24 h 50"/>
                <a:gd name="T6" fmla="*/ 27 w 50"/>
                <a:gd name="T7" fmla="*/ 1 h 50"/>
                <a:gd name="T8" fmla="*/ 49 w 50"/>
                <a:gd name="T9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9" y="27"/>
                  </a:moveTo>
                  <a:cubicBezTo>
                    <a:pt x="48" y="40"/>
                    <a:pt x="37" y="50"/>
                    <a:pt x="23" y="49"/>
                  </a:cubicBezTo>
                  <a:cubicBezTo>
                    <a:pt x="10" y="48"/>
                    <a:pt x="0" y="37"/>
                    <a:pt x="1" y="24"/>
                  </a:cubicBezTo>
                  <a:cubicBezTo>
                    <a:pt x="2" y="10"/>
                    <a:pt x="13" y="0"/>
                    <a:pt x="27" y="1"/>
                  </a:cubicBezTo>
                  <a:cubicBezTo>
                    <a:pt x="40" y="2"/>
                    <a:pt x="50" y="14"/>
                    <a:pt x="49" y="27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43" name="ïṩľïḑê">
              <a:extLst>
                <a:ext uri="{FF2B5EF4-FFF2-40B4-BE49-F238E27FC236}">
                  <a16:creationId xmlns:a16="http://schemas.microsoft.com/office/drawing/2014/main" id="{847B2D8F-A975-42C5-A058-FA761FECB8B3}"/>
                </a:ext>
              </a:extLst>
            </p:cNvPr>
            <p:cNvSpPr/>
            <p:nvPr/>
          </p:nvSpPr>
          <p:spPr bwMode="auto">
            <a:xfrm>
              <a:off x="8749531" y="2308894"/>
              <a:ext cx="1344910" cy="1139283"/>
            </a:xfrm>
            <a:custGeom>
              <a:avLst/>
              <a:gdLst>
                <a:gd name="T0" fmla="*/ 255 w 819"/>
                <a:gd name="T1" fmla="*/ 419 h 694"/>
                <a:gd name="T2" fmla="*/ 329 w 819"/>
                <a:gd name="T3" fmla="*/ 449 h 694"/>
                <a:gd name="T4" fmla="*/ 473 w 819"/>
                <a:gd name="T5" fmla="*/ 612 h 694"/>
                <a:gd name="T6" fmla="*/ 713 w 819"/>
                <a:gd name="T7" fmla="*/ 428 h 694"/>
                <a:gd name="T8" fmla="*/ 459 w 819"/>
                <a:gd name="T9" fmla="*/ 62 h 694"/>
                <a:gd name="T10" fmla="*/ 434 w 819"/>
                <a:gd name="T11" fmla="*/ 30 h 694"/>
                <a:gd name="T12" fmla="*/ 479 w 819"/>
                <a:gd name="T13" fmla="*/ 33 h 694"/>
                <a:gd name="T14" fmla="*/ 805 w 819"/>
                <a:gd name="T15" fmla="*/ 197 h 694"/>
                <a:gd name="T16" fmla="*/ 813 w 819"/>
                <a:gd name="T17" fmla="*/ 406 h 694"/>
                <a:gd name="T18" fmla="*/ 446 w 819"/>
                <a:gd name="T19" fmla="*/ 694 h 694"/>
                <a:gd name="T20" fmla="*/ 323 w 819"/>
                <a:gd name="T21" fmla="*/ 651 h 694"/>
                <a:gd name="T22" fmla="*/ 86 w 819"/>
                <a:gd name="T23" fmla="*/ 636 h 694"/>
                <a:gd name="T24" fmla="*/ 32 w 819"/>
                <a:gd name="T25" fmla="*/ 457 h 694"/>
                <a:gd name="T26" fmla="*/ 255 w 819"/>
                <a:gd name="T27" fmla="*/ 419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9" h="694">
                  <a:moveTo>
                    <a:pt x="255" y="419"/>
                  </a:moveTo>
                  <a:cubicBezTo>
                    <a:pt x="255" y="419"/>
                    <a:pt x="305" y="428"/>
                    <a:pt x="329" y="449"/>
                  </a:cubicBezTo>
                  <a:cubicBezTo>
                    <a:pt x="353" y="470"/>
                    <a:pt x="463" y="606"/>
                    <a:pt x="473" y="612"/>
                  </a:cubicBezTo>
                  <a:cubicBezTo>
                    <a:pt x="484" y="617"/>
                    <a:pt x="691" y="463"/>
                    <a:pt x="713" y="428"/>
                  </a:cubicBezTo>
                  <a:cubicBezTo>
                    <a:pt x="735" y="393"/>
                    <a:pt x="724" y="117"/>
                    <a:pt x="459" y="62"/>
                  </a:cubicBezTo>
                  <a:cubicBezTo>
                    <a:pt x="459" y="62"/>
                    <a:pt x="427" y="59"/>
                    <a:pt x="434" y="30"/>
                  </a:cubicBezTo>
                  <a:cubicBezTo>
                    <a:pt x="442" y="0"/>
                    <a:pt x="479" y="33"/>
                    <a:pt x="479" y="33"/>
                  </a:cubicBezTo>
                  <a:cubicBezTo>
                    <a:pt x="479" y="33"/>
                    <a:pt x="676" y="54"/>
                    <a:pt x="805" y="197"/>
                  </a:cubicBezTo>
                  <a:cubicBezTo>
                    <a:pt x="805" y="197"/>
                    <a:pt x="819" y="389"/>
                    <a:pt x="813" y="406"/>
                  </a:cubicBezTo>
                  <a:cubicBezTo>
                    <a:pt x="807" y="422"/>
                    <a:pt x="516" y="648"/>
                    <a:pt x="446" y="694"/>
                  </a:cubicBezTo>
                  <a:cubicBezTo>
                    <a:pt x="446" y="694"/>
                    <a:pt x="387" y="644"/>
                    <a:pt x="323" y="651"/>
                  </a:cubicBezTo>
                  <a:cubicBezTo>
                    <a:pt x="260" y="658"/>
                    <a:pt x="106" y="654"/>
                    <a:pt x="86" y="636"/>
                  </a:cubicBezTo>
                  <a:cubicBezTo>
                    <a:pt x="65" y="617"/>
                    <a:pt x="0" y="513"/>
                    <a:pt x="32" y="457"/>
                  </a:cubicBezTo>
                  <a:cubicBezTo>
                    <a:pt x="64" y="401"/>
                    <a:pt x="255" y="419"/>
                    <a:pt x="255" y="41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44" name="íSlîdè">
              <a:extLst>
                <a:ext uri="{FF2B5EF4-FFF2-40B4-BE49-F238E27FC236}">
                  <a16:creationId xmlns:a16="http://schemas.microsoft.com/office/drawing/2014/main" id="{4A3B0197-81AD-4362-9D5B-CA74CF76BC54}"/>
                </a:ext>
              </a:extLst>
            </p:cNvPr>
            <p:cNvSpPr/>
            <p:nvPr/>
          </p:nvSpPr>
          <p:spPr bwMode="auto">
            <a:xfrm>
              <a:off x="8714797" y="3016778"/>
              <a:ext cx="681486" cy="656477"/>
            </a:xfrm>
            <a:custGeom>
              <a:avLst/>
              <a:gdLst>
                <a:gd name="T0" fmla="*/ 138 w 415"/>
                <a:gd name="T1" fmla="*/ 76 h 400"/>
                <a:gd name="T2" fmla="*/ 47 w 415"/>
                <a:gd name="T3" fmla="*/ 364 h 400"/>
                <a:gd name="T4" fmla="*/ 106 w 415"/>
                <a:gd name="T5" fmla="*/ 390 h 400"/>
                <a:gd name="T6" fmla="*/ 396 w 415"/>
                <a:gd name="T7" fmla="*/ 192 h 400"/>
                <a:gd name="T8" fmla="*/ 138 w 415"/>
                <a:gd name="T9" fmla="*/ 7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400">
                  <a:moveTo>
                    <a:pt x="138" y="76"/>
                  </a:moveTo>
                  <a:cubicBezTo>
                    <a:pt x="90" y="93"/>
                    <a:pt x="0" y="252"/>
                    <a:pt x="47" y="364"/>
                  </a:cubicBezTo>
                  <a:cubicBezTo>
                    <a:pt x="47" y="364"/>
                    <a:pt x="77" y="400"/>
                    <a:pt x="106" y="390"/>
                  </a:cubicBezTo>
                  <a:cubicBezTo>
                    <a:pt x="134" y="380"/>
                    <a:pt x="377" y="218"/>
                    <a:pt x="396" y="192"/>
                  </a:cubicBezTo>
                  <a:cubicBezTo>
                    <a:pt x="415" y="167"/>
                    <a:pt x="355" y="0"/>
                    <a:pt x="138" y="76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45" name="îŝlîḋe">
              <a:extLst>
                <a:ext uri="{FF2B5EF4-FFF2-40B4-BE49-F238E27FC236}">
                  <a16:creationId xmlns:a16="http://schemas.microsoft.com/office/drawing/2014/main" id="{39CCF1DA-00CA-46B0-9252-9FA9F2EF36C9}"/>
                </a:ext>
              </a:extLst>
            </p:cNvPr>
            <p:cNvSpPr/>
            <p:nvPr/>
          </p:nvSpPr>
          <p:spPr bwMode="auto">
            <a:xfrm>
              <a:off x="8614762" y="2942446"/>
              <a:ext cx="658561" cy="200764"/>
            </a:xfrm>
            <a:custGeom>
              <a:avLst/>
              <a:gdLst>
                <a:gd name="T0" fmla="*/ 384 w 401"/>
                <a:gd name="T1" fmla="*/ 15 h 122"/>
                <a:gd name="T2" fmla="*/ 119 w 401"/>
                <a:gd name="T3" fmla="*/ 17 h 122"/>
                <a:gd name="T4" fmla="*/ 15 w 401"/>
                <a:gd name="T5" fmla="*/ 29 h 122"/>
                <a:gd name="T6" fmla="*/ 111 w 401"/>
                <a:gd name="T7" fmla="*/ 114 h 122"/>
                <a:gd name="T8" fmla="*/ 380 w 401"/>
                <a:gd name="T9" fmla="*/ 72 h 122"/>
                <a:gd name="T10" fmla="*/ 384 w 401"/>
                <a:gd name="T11" fmla="*/ 1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1" h="122">
                  <a:moveTo>
                    <a:pt x="384" y="15"/>
                  </a:moveTo>
                  <a:cubicBezTo>
                    <a:pt x="371" y="0"/>
                    <a:pt x="185" y="12"/>
                    <a:pt x="119" y="17"/>
                  </a:cubicBezTo>
                  <a:cubicBezTo>
                    <a:pt x="52" y="22"/>
                    <a:pt x="26" y="5"/>
                    <a:pt x="15" y="29"/>
                  </a:cubicBezTo>
                  <a:cubicBezTo>
                    <a:pt x="0" y="58"/>
                    <a:pt x="55" y="106"/>
                    <a:pt x="111" y="114"/>
                  </a:cubicBezTo>
                  <a:cubicBezTo>
                    <a:pt x="168" y="122"/>
                    <a:pt x="361" y="84"/>
                    <a:pt x="380" y="72"/>
                  </a:cubicBezTo>
                  <a:cubicBezTo>
                    <a:pt x="399" y="60"/>
                    <a:pt x="401" y="35"/>
                    <a:pt x="384" y="15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46" name="îşļïḍe">
              <a:extLst>
                <a:ext uri="{FF2B5EF4-FFF2-40B4-BE49-F238E27FC236}">
                  <a16:creationId xmlns:a16="http://schemas.microsoft.com/office/drawing/2014/main" id="{BC459141-86E1-491F-9CF3-9E5DA09BF48A}"/>
                </a:ext>
              </a:extLst>
            </p:cNvPr>
            <p:cNvSpPr/>
            <p:nvPr/>
          </p:nvSpPr>
          <p:spPr bwMode="auto">
            <a:xfrm>
              <a:off x="9997880" y="2412402"/>
              <a:ext cx="540465" cy="556443"/>
            </a:xfrm>
            <a:custGeom>
              <a:avLst/>
              <a:gdLst>
                <a:gd name="T0" fmla="*/ 41 w 329"/>
                <a:gd name="T1" fmla="*/ 339 h 339"/>
                <a:gd name="T2" fmla="*/ 25 w 329"/>
                <a:gd name="T3" fmla="*/ 133 h 339"/>
                <a:gd name="T4" fmla="*/ 187 w 329"/>
                <a:gd name="T5" fmla="*/ 5 h 339"/>
                <a:gd name="T6" fmla="*/ 329 w 329"/>
                <a:gd name="T7" fmla="*/ 63 h 339"/>
                <a:gd name="T8" fmla="*/ 191 w 329"/>
                <a:gd name="T9" fmla="*/ 167 h 339"/>
                <a:gd name="T10" fmla="*/ 94 w 329"/>
                <a:gd name="T11" fmla="*/ 305 h 339"/>
                <a:gd name="T12" fmla="*/ 41 w 329"/>
                <a:gd name="T13" fmla="*/ 33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" h="339">
                  <a:moveTo>
                    <a:pt x="41" y="339"/>
                  </a:moveTo>
                  <a:cubicBezTo>
                    <a:pt x="41" y="339"/>
                    <a:pt x="0" y="178"/>
                    <a:pt x="25" y="133"/>
                  </a:cubicBezTo>
                  <a:cubicBezTo>
                    <a:pt x="50" y="87"/>
                    <a:pt x="94" y="12"/>
                    <a:pt x="187" y="5"/>
                  </a:cubicBezTo>
                  <a:cubicBezTo>
                    <a:pt x="249" y="0"/>
                    <a:pt x="305" y="29"/>
                    <a:pt x="329" y="63"/>
                  </a:cubicBezTo>
                  <a:cubicBezTo>
                    <a:pt x="329" y="63"/>
                    <a:pt x="239" y="136"/>
                    <a:pt x="191" y="167"/>
                  </a:cubicBezTo>
                  <a:cubicBezTo>
                    <a:pt x="143" y="198"/>
                    <a:pt x="74" y="244"/>
                    <a:pt x="94" y="305"/>
                  </a:cubicBezTo>
                  <a:cubicBezTo>
                    <a:pt x="94" y="305"/>
                    <a:pt x="82" y="325"/>
                    <a:pt x="41" y="339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47" name="ïṣlîḋé">
              <a:extLst>
                <a:ext uri="{FF2B5EF4-FFF2-40B4-BE49-F238E27FC236}">
                  <a16:creationId xmlns:a16="http://schemas.microsoft.com/office/drawing/2014/main" id="{A2191350-5834-4544-98CE-B49C6A84C952}"/>
                </a:ext>
              </a:extLst>
            </p:cNvPr>
            <p:cNvSpPr/>
            <p:nvPr/>
          </p:nvSpPr>
          <p:spPr bwMode="auto">
            <a:xfrm>
              <a:off x="9524799" y="3458597"/>
              <a:ext cx="59048" cy="163946"/>
            </a:xfrm>
            <a:custGeom>
              <a:avLst/>
              <a:gdLst>
                <a:gd name="T0" fmla="*/ 6 w 36"/>
                <a:gd name="T1" fmla="*/ 16 h 100"/>
                <a:gd name="T2" fmla="*/ 21 w 36"/>
                <a:gd name="T3" fmla="*/ 90 h 100"/>
                <a:gd name="T4" fmla="*/ 36 w 36"/>
                <a:gd name="T5" fmla="*/ 90 h 100"/>
                <a:gd name="T6" fmla="*/ 18 w 36"/>
                <a:gd name="T7" fmla="*/ 8 h 100"/>
                <a:gd name="T8" fmla="*/ 6 w 36"/>
                <a:gd name="T9" fmla="*/ 1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00">
                  <a:moveTo>
                    <a:pt x="6" y="16"/>
                  </a:moveTo>
                  <a:cubicBezTo>
                    <a:pt x="20" y="38"/>
                    <a:pt x="20" y="64"/>
                    <a:pt x="21" y="90"/>
                  </a:cubicBezTo>
                  <a:cubicBezTo>
                    <a:pt x="21" y="100"/>
                    <a:pt x="36" y="100"/>
                    <a:pt x="36" y="90"/>
                  </a:cubicBezTo>
                  <a:cubicBezTo>
                    <a:pt x="35" y="61"/>
                    <a:pt x="35" y="33"/>
                    <a:pt x="18" y="8"/>
                  </a:cubicBezTo>
                  <a:cubicBezTo>
                    <a:pt x="13" y="0"/>
                    <a:pt x="0" y="8"/>
                    <a:pt x="6" y="16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48" name="ïṥļîḍè">
              <a:extLst>
                <a:ext uri="{FF2B5EF4-FFF2-40B4-BE49-F238E27FC236}">
                  <a16:creationId xmlns:a16="http://schemas.microsoft.com/office/drawing/2014/main" id="{AB115250-0405-4A12-8598-9C99688C0983}"/>
                </a:ext>
              </a:extLst>
            </p:cNvPr>
            <p:cNvSpPr/>
            <p:nvPr/>
          </p:nvSpPr>
          <p:spPr bwMode="auto">
            <a:xfrm>
              <a:off x="9582458" y="3458597"/>
              <a:ext cx="47239" cy="124349"/>
            </a:xfrm>
            <a:custGeom>
              <a:avLst/>
              <a:gdLst>
                <a:gd name="T0" fmla="*/ 5 w 29"/>
                <a:gd name="T1" fmla="*/ 16 h 76"/>
                <a:gd name="T2" fmla="*/ 14 w 29"/>
                <a:gd name="T3" fmla="*/ 66 h 76"/>
                <a:gd name="T4" fmla="*/ 29 w 29"/>
                <a:gd name="T5" fmla="*/ 66 h 76"/>
                <a:gd name="T6" fmla="*/ 17 w 29"/>
                <a:gd name="T7" fmla="*/ 8 h 76"/>
                <a:gd name="T8" fmla="*/ 5 w 29"/>
                <a:gd name="T9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76">
                  <a:moveTo>
                    <a:pt x="5" y="16"/>
                  </a:moveTo>
                  <a:cubicBezTo>
                    <a:pt x="13" y="31"/>
                    <a:pt x="13" y="49"/>
                    <a:pt x="14" y="66"/>
                  </a:cubicBezTo>
                  <a:cubicBezTo>
                    <a:pt x="14" y="76"/>
                    <a:pt x="29" y="76"/>
                    <a:pt x="29" y="66"/>
                  </a:cubicBezTo>
                  <a:cubicBezTo>
                    <a:pt x="28" y="46"/>
                    <a:pt x="28" y="26"/>
                    <a:pt x="17" y="8"/>
                  </a:cubicBezTo>
                  <a:cubicBezTo>
                    <a:pt x="13" y="0"/>
                    <a:pt x="0" y="7"/>
                    <a:pt x="5" y="16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49" name="ï$ḷîḑè">
              <a:extLst>
                <a:ext uri="{FF2B5EF4-FFF2-40B4-BE49-F238E27FC236}">
                  <a16:creationId xmlns:a16="http://schemas.microsoft.com/office/drawing/2014/main" id="{67A16B60-4489-40E6-A2A7-B91A485019EF}"/>
                </a:ext>
              </a:extLst>
            </p:cNvPr>
            <p:cNvSpPr/>
            <p:nvPr/>
          </p:nvSpPr>
          <p:spPr bwMode="auto">
            <a:xfrm>
              <a:off x="8872490" y="3709378"/>
              <a:ext cx="125043" cy="136853"/>
            </a:xfrm>
            <a:custGeom>
              <a:avLst/>
              <a:gdLst>
                <a:gd name="T0" fmla="*/ 5 w 76"/>
                <a:gd name="T1" fmla="*/ 17 h 83"/>
                <a:gd name="T2" fmla="*/ 58 w 76"/>
                <a:gd name="T3" fmla="*/ 76 h 83"/>
                <a:gd name="T4" fmla="*/ 68 w 76"/>
                <a:gd name="T5" fmla="*/ 66 h 83"/>
                <a:gd name="T6" fmla="*/ 17 w 76"/>
                <a:gd name="T7" fmla="*/ 9 h 83"/>
                <a:gd name="T8" fmla="*/ 5 w 76"/>
                <a:gd name="T9" fmla="*/ 1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83">
                  <a:moveTo>
                    <a:pt x="5" y="17"/>
                  </a:moveTo>
                  <a:cubicBezTo>
                    <a:pt x="17" y="41"/>
                    <a:pt x="38" y="58"/>
                    <a:pt x="58" y="76"/>
                  </a:cubicBezTo>
                  <a:cubicBezTo>
                    <a:pt x="65" y="83"/>
                    <a:pt x="76" y="72"/>
                    <a:pt x="68" y="66"/>
                  </a:cubicBezTo>
                  <a:cubicBezTo>
                    <a:pt x="49" y="49"/>
                    <a:pt x="30" y="32"/>
                    <a:pt x="17" y="9"/>
                  </a:cubicBezTo>
                  <a:cubicBezTo>
                    <a:pt x="13" y="0"/>
                    <a:pt x="0" y="8"/>
                    <a:pt x="5" y="17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50" name="îŝḷíḋê">
              <a:extLst>
                <a:ext uri="{FF2B5EF4-FFF2-40B4-BE49-F238E27FC236}">
                  <a16:creationId xmlns:a16="http://schemas.microsoft.com/office/drawing/2014/main" id="{5B314BC0-ACA4-4628-BDDA-CB33F3A82446}"/>
                </a:ext>
              </a:extLst>
            </p:cNvPr>
            <p:cNvSpPr/>
            <p:nvPr/>
          </p:nvSpPr>
          <p:spPr bwMode="auto">
            <a:xfrm>
              <a:off x="8838450" y="3757312"/>
              <a:ext cx="85446" cy="95172"/>
            </a:xfrm>
            <a:custGeom>
              <a:avLst/>
              <a:gdLst>
                <a:gd name="T0" fmla="*/ 6 w 52"/>
                <a:gd name="T1" fmla="*/ 16 h 58"/>
                <a:gd name="T2" fmla="*/ 36 w 52"/>
                <a:gd name="T3" fmla="*/ 52 h 58"/>
                <a:gd name="T4" fmla="*/ 44 w 52"/>
                <a:gd name="T5" fmla="*/ 39 h 58"/>
                <a:gd name="T6" fmla="*/ 18 w 52"/>
                <a:gd name="T7" fmla="*/ 8 h 58"/>
                <a:gd name="T8" fmla="*/ 6 w 52"/>
                <a:gd name="T9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8">
                  <a:moveTo>
                    <a:pt x="6" y="16"/>
                  </a:moveTo>
                  <a:cubicBezTo>
                    <a:pt x="14" y="29"/>
                    <a:pt x="23" y="43"/>
                    <a:pt x="36" y="52"/>
                  </a:cubicBezTo>
                  <a:cubicBezTo>
                    <a:pt x="44" y="58"/>
                    <a:pt x="52" y="45"/>
                    <a:pt x="44" y="39"/>
                  </a:cubicBezTo>
                  <a:cubicBezTo>
                    <a:pt x="33" y="32"/>
                    <a:pt x="26" y="19"/>
                    <a:pt x="18" y="8"/>
                  </a:cubicBezTo>
                  <a:cubicBezTo>
                    <a:pt x="13" y="0"/>
                    <a:pt x="0" y="8"/>
                    <a:pt x="6" y="16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51" name="iṡḻidè">
              <a:extLst>
                <a:ext uri="{FF2B5EF4-FFF2-40B4-BE49-F238E27FC236}">
                  <a16:creationId xmlns:a16="http://schemas.microsoft.com/office/drawing/2014/main" id="{C3223789-71B1-40E2-BBA5-7C1C2328F4BD}"/>
                </a:ext>
              </a:extLst>
            </p:cNvPr>
            <p:cNvSpPr/>
            <p:nvPr/>
          </p:nvSpPr>
          <p:spPr bwMode="auto">
            <a:xfrm>
              <a:off x="10119450" y="3029282"/>
              <a:ext cx="109760" cy="67384"/>
            </a:xfrm>
            <a:custGeom>
              <a:avLst/>
              <a:gdLst>
                <a:gd name="T0" fmla="*/ 8 w 67"/>
                <a:gd name="T1" fmla="*/ 17 h 41"/>
                <a:gd name="T2" fmla="*/ 54 w 67"/>
                <a:gd name="T3" fmla="*/ 38 h 41"/>
                <a:gd name="T4" fmla="*/ 58 w 67"/>
                <a:gd name="T5" fmla="*/ 24 h 41"/>
                <a:gd name="T6" fmla="*/ 16 w 67"/>
                <a:gd name="T7" fmla="*/ 4 h 41"/>
                <a:gd name="T8" fmla="*/ 8 w 67"/>
                <a:gd name="T9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1">
                  <a:moveTo>
                    <a:pt x="8" y="17"/>
                  </a:moveTo>
                  <a:cubicBezTo>
                    <a:pt x="23" y="26"/>
                    <a:pt x="38" y="34"/>
                    <a:pt x="54" y="38"/>
                  </a:cubicBezTo>
                  <a:cubicBezTo>
                    <a:pt x="63" y="41"/>
                    <a:pt x="67" y="26"/>
                    <a:pt x="58" y="24"/>
                  </a:cubicBezTo>
                  <a:cubicBezTo>
                    <a:pt x="43" y="20"/>
                    <a:pt x="29" y="12"/>
                    <a:pt x="16" y="4"/>
                  </a:cubicBezTo>
                  <a:cubicBezTo>
                    <a:pt x="7" y="0"/>
                    <a:pt x="0" y="13"/>
                    <a:pt x="8" y="17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52" name="íşḻíde">
              <a:extLst>
                <a:ext uri="{FF2B5EF4-FFF2-40B4-BE49-F238E27FC236}">
                  <a16:creationId xmlns:a16="http://schemas.microsoft.com/office/drawing/2014/main" id="{783322EC-4423-43C4-A3C6-9CF380709314}"/>
                </a:ext>
              </a:extLst>
            </p:cNvPr>
            <p:cNvSpPr/>
            <p:nvPr/>
          </p:nvSpPr>
          <p:spPr bwMode="auto">
            <a:xfrm>
              <a:off x="10106251" y="3085551"/>
              <a:ext cx="90309" cy="49323"/>
            </a:xfrm>
            <a:custGeom>
              <a:avLst/>
              <a:gdLst>
                <a:gd name="T0" fmla="*/ 8 w 55"/>
                <a:gd name="T1" fmla="*/ 17 h 30"/>
                <a:gd name="T2" fmla="*/ 42 w 55"/>
                <a:gd name="T3" fmla="*/ 28 h 30"/>
                <a:gd name="T4" fmla="*/ 46 w 55"/>
                <a:gd name="T5" fmla="*/ 14 h 30"/>
                <a:gd name="T6" fmla="*/ 16 w 55"/>
                <a:gd name="T7" fmla="*/ 4 h 30"/>
                <a:gd name="T8" fmla="*/ 8 w 55"/>
                <a:gd name="T9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0">
                  <a:moveTo>
                    <a:pt x="8" y="17"/>
                  </a:moveTo>
                  <a:cubicBezTo>
                    <a:pt x="19" y="23"/>
                    <a:pt x="30" y="26"/>
                    <a:pt x="42" y="28"/>
                  </a:cubicBezTo>
                  <a:cubicBezTo>
                    <a:pt x="51" y="30"/>
                    <a:pt x="55" y="15"/>
                    <a:pt x="46" y="14"/>
                  </a:cubicBezTo>
                  <a:cubicBezTo>
                    <a:pt x="36" y="12"/>
                    <a:pt x="25" y="10"/>
                    <a:pt x="16" y="4"/>
                  </a:cubicBezTo>
                  <a:cubicBezTo>
                    <a:pt x="7" y="0"/>
                    <a:pt x="0" y="13"/>
                    <a:pt x="8" y="17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53" name="îṧḷîḓé">
              <a:extLst>
                <a:ext uri="{FF2B5EF4-FFF2-40B4-BE49-F238E27FC236}">
                  <a16:creationId xmlns:a16="http://schemas.microsoft.com/office/drawing/2014/main" id="{63097A92-A79C-4F71-8ECE-9FF4450458C0}"/>
                </a:ext>
              </a:extLst>
            </p:cNvPr>
            <p:cNvSpPr/>
            <p:nvPr/>
          </p:nvSpPr>
          <p:spPr bwMode="auto">
            <a:xfrm>
              <a:off x="10639769" y="2624281"/>
              <a:ext cx="47933" cy="118096"/>
            </a:xfrm>
            <a:custGeom>
              <a:avLst/>
              <a:gdLst>
                <a:gd name="T0" fmla="*/ 5 w 29"/>
                <a:gd name="T1" fmla="*/ 16 h 72"/>
                <a:gd name="T2" fmla="*/ 14 w 29"/>
                <a:gd name="T3" fmla="*/ 62 h 72"/>
                <a:gd name="T4" fmla="*/ 29 w 29"/>
                <a:gd name="T5" fmla="*/ 62 h 72"/>
                <a:gd name="T6" fmla="*/ 17 w 29"/>
                <a:gd name="T7" fmla="*/ 8 h 72"/>
                <a:gd name="T8" fmla="*/ 5 w 29"/>
                <a:gd name="T9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72">
                  <a:moveTo>
                    <a:pt x="5" y="16"/>
                  </a:moveTo>
                  <a:cubicBezTo>
                    <a:pt x="12" y="30"/>
                    <a:pt x="13" y="46"/>
                    <a:pt x="14" y="62"/>
                  </a:cubicBezTo>
                  <a:cubicBezTo>
                    <a:pt x="14" y="72"/>
                    <a:pt x="29" y="72"/>
                    <a:pt x="29" y="62"/>
                  </a:cubicBezTo>
                  <a:cubicBezTo>
                    <a:pt x="28" y="43"/>
                    <a:pt x="26" y="25"/>
                    <a:pt x="17" y="8"/>
                  </a:cubicBezTo>
                  <a:cubicBezTo>
                    <a:pt x="13" y="0"/>
                    <a:pt x="0" y="7"/>
                    <a:pt x="5" y="16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54" name="ïşlïḑe">
              <a:extLst>
                <a:ext uri="{FF2B5EF4-FFF2-40B4-BE49-F238E27FC236}">
                  <a16:creationId xmlns:a16="http://schemas.microsoft.com/office/drawing/2014/main" id="{6533ED5D-8D7C-46AA-ACC4-4C68573AE515}"/>
                </a:ext>
              </a:extLst>
            </p:cNvPr>
            <p:cNvSpPr/>
            <p:nvPr/>
          </p:nvSpPr>
          <p:spPr bwMode="auto">
            <a:xfrm>
              <a:off x="10695343" y="2608998"/>
              <a:ext cx="44460" cy="110455"/>
            </a:xfrm>
            <a:custGeom>
              <a:avLst/>
              <a:gdLst>
                <a:gd name="T0" fmla="*/ 4 w 27"/>
                <a:gd name="T1" fmla="*/ 13 h 67"/>
                <a:gd name="T2" fmla="*/ 12 w 27"/>
                <a:gd name="T3" fmla="*/ 57 h 67"/>
                <a:gd name="T4" fmla="*/ 27 w 27"/>
                <a:gd name="T5" fmla="*/ 57 h 67"/>
                <a:gd name="T6" fmla="*/ 18 w 27"/>
                <a:gd name="T7" fmla="*/ 9 h 67"/>
                <a:gd name="T8" fmla="*/ 4 w 27"/>
                <a:gd name="T9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67">
                  <a:moveTo>
                    <a:pt x="4" y="13"/>
                  </a:moveTo>
                  <a:cubicBezTo>
                    <a:pt x="9" y="27"/>
                    <a:pt x="11" y="42"/>
                    <a:pt x="12" y="57"/>
                  </a:cubicBezTo>
                  <a:cubicBezTo>
                    <a:pt x="12" y="67"/>
                    <a:pt x="27" y="67"/>
                    <a:pt x="27" y="57"/>
                  </a:cubicBezTo>
                  <a:cubicBezTo>
                    <a:pt x="26" y="40"/>
                    <a:pt x="24" y="24"/>
                    <a:pt x="18" y="9"/>
                  </a:cubicBezTo>
                  <a:cubicBezTo>
                    <a:pt x="15" y="0"/>
                    <a:pt x="0" y="4"/>
                    <a:pt x="4" y="13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55" name="íSľíḋé">
              <a:extLst>
                <a:ext uri="{FF2B5EF4-FFF2-40B4-BE49-F238E27FC236}">
                  <a16:creationId xmlns:a16="http://schemas.microsoft.com/office/drawing/2014/main" id="{AA7C9E70-E7E0-4667-A845-3B6FC56969F3}"/>
                </a:ext>
              </a:extLst>
            </p:cNvPr>
            <p:cNvSpPr/>
            <p:nvPr/>
          </p:nvSpPr>
          <p:spPr bwMode="auto">
            <a:xfrm>
              <a:off x="9453941" y="2709032"/>
              <a:ext cx="277874" cy="187565"/>
            </a:xfrm>
            <a:custGeom>
              <a:avLst/>
              <a:gdLst>
                <a:gd name="T0" fmla="*/ 39 w 169"/>
                <a:gd name="T1" fmla="*/ 48 h 114"/>
                <a:gd name="T2" fmla="*/ 85 w 169"/>
                <a:gd name="T3" fmla="*/ 51 h 114"/>
                <a:gd name="T4" fmla="*/ 135 w 169"/>
                <a:gd name="T5" fmla="*/ 5 h 114"/>
                <a:gd name="T6" fmla="*/ 169 w 169"/>
                <a:gd name="T7" fmla="*/ 32 h 114"/>
                <a:gd name="T8" fmla="*/ 75 w 169"/>
                <a:gd name="T9" fmla="*/ 103 h 114"/>
                <a:gd name="T10" fmla="*/ 57 w 169"/>
                <a:gd name="T11" fmla="*/ 101 h 114"/>
                <a:gd name="T12" fmla="*/ 46 w 169"/>
                <a:gd name="T13" fmla="*/ 108 h 114"/>
                <a:gd name="T14" fmla="*/ 6 w 169"/>
                <a:gd name="T15" fmla="*/ 106 h 114"/>
                <a:gd name="T16" fmla="*/ 9 w 169"/>
                <a:gd name="T17" fmla="*/ 53 h 114"/>
                <a:gd name="T18" fmla="*/ 39 w 169"/>
                <a:gd name="T19" fmla="*/ 4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9" h="114">
                  <a:moveTo>
                    <a:pt x="39" y="48"/>
                  </a:moveTo>
                  <a:cubicBezTo>
                    <a:pt x="39" y="48"/>
                    <a:pt x="73" y="53"/>
                    <a:pt x="85" y="51"/>
                  </a:cubicBezTo>
                  <a:cubicBezTo>
                    <a:pt x="98" y="48"/>
                    <a:pt x="128" y="10"/>
                    <a:pt x="135" y="5"/>
                  </a:cubicBezTo>
                  <a:cubicBezTo>
                    <a:pt x="143" y="0"/>
                    <a:pt x="169" y="32"/>
                    <a:pt x="169" y="32"/>
                  </a:cubicBezTo>
                  <a:cubicBezTo>
                    <a:pt x="169" y="32"/>
                    <a:pt x="91" y="96"/>
                    <a:pt x="75" y="103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46" y="108"/>
                    <a:pt x="12" y="114"/>
                    <a:pt x="6" y="106"/>
                  </a:cubicBezTo>
                  <a:cubicBezTo>
                    <a:pt x="0" y="97"/>
                    <a:pt x="9" y="53"/>
                    <a:pt x="9" y="53"/>
                  </a:cubicBezTo>
                  <a:cubicBezTo>
                    <a:pt x="9" y="53"/>
                    <a:pt x="28" y="47"/>
                    <a:pt x="39" y="48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56" name="íṩliḍê">
              <a:extLst>
                <a:ext uri="{FF2B5EF4-FFF2-40B4-BE49-F238E27FC236}">
                  <a16:creationId xmlns:a16="http://schemas.microsoft.com/office/drawing/2014/main" id="{5BA5FDC9-C417-4BFF-9EF3-22AC6DCF328A}"/>
                </a:ext>
              </a:extLst>
            </p:cNvPr>
            <p:cNvSpPr/>
            <p:nvPr/>
          </p:nvSpPr>
          <p:spPr bwMode="auto">
            <a:xfrm>
              <a:off x="8762730" y="2530498"/>
              <a:ext cx="771795" cy="288989"/>
            </a:xfrm>
            <a:custGeom>
              <a:avLst/>
              <a:gdLst>
                <a:gd name="T0" fmla="*/ 161 w 470"/>
                <a:gd name="T1" fmla="*/ 119 h 176"/>
                <a:gd name="T2" fmla="*/ 362 w 470"/>
                <a:gd name="T3" fmla="*/ 14 h 176"/>
                <a:gd name="T4" fmla="*/ 470 w 470"/>
                <a:gd name="T5" fmla="*/ 157 h 176"/>
                <a:gd name="T6" fmla="*/ 428 w 470"/>
                <a:gd name="T7" fmla="*/ 173 h 176"/>
                <a:gd name="T8" fmla="*/ 360 w 470"/>
                <a:gd name="T9" fmla="*/ 52 h 176"/>
                <a:gd name="T10" fmla="*/ 169 w 470"/>
                <a:gd name="T11" fmla="*/ 157 h 176"/>
                <a:gd name="T12" fmla="*/ 161 w 470"/>
                <a:gd name="T13" fmla="*/ 1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0" h="176">
                  <a:moveTo>
                    <a:pt x="161" y="119"/>
                  </a:moveTo>
                  <a:cubicBezTo>
                    <a:pt x="161" y="119"/>
                    <a:pt x="287" y="0"/>
                    <a:pt x="362" y="14"/>
                  </a:cubicBezTo>
                  <a:cubicBezTo>
                    <a:pt x="437" y="27"/>
                    <a:pt x="461" y="111"/>
                    <a:pt x="470" y="157"/>
                  </a:cubicBezTo>
                  <a:cubicBezTo>
                    <a:pt x="470" y="157"/>
                    <a:pt x="442" y="176"/>
                    <a:pt x="428" y="173"/>
                  </a:cubicBezTo>
                  <a:cubicBezTo>
                    <a:pt x="428" y="173"/>
                    <a:pt x="414" y="48"/>
                    <a:pt x="360" y="52"/>
                  </a:cubicBezTo>
                  <a:cubicBezTo>
                    <a:pt x="305" y="57"/>
                    <a:pt x="180" y="151"/>
                    <a:pt x="169" y="157"/>
                  </a:cubicBezTo>
                  <a:cubicBezTo>
                    <a:pt x="158" y="164"/>
                    <a:pt x="0" y="139"/>
                    <a:pt x="161" y="11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57" name="îšľiḋè">
              <a:extLst>
                <a:ext uri="{FF2B5EF4-FFF2-40B4-BE49-F238E27FC236}">
                  <a16:creationId xmlns:a16="http://schemas.microsoft.com/office/drawing/2014/main" id="{D9C2601F-F6B0-40F2-8DD1-E3BFE33B7A70}"/>
                </a:ext>
              </a:extLst>
            </p:cNvPr>
            <p:cNvSpPr/>
            <p:nvPr/>
          </p:nvSpPr>
          <p:spPr bwMode="auto">
            <a:xfrm>
              <a:off x="9556060" y="2842412"/>
              <a:ext cx="248003" cy="336922"/>
            </a:xfrm>
            <a:custGeom>
              <a:avLst/>
              <a:gdLst>
                <a:gd name="T0" fmla="*/ 43 w 151"/>
                <a:gd name="T1" fmla="*/ 126 h 205"/>
                <a:gd name="T2" fmla="*/ 82 w 151"/>
                <a:gd name="T3" fmla="*/ 103 h 205"/>
                <a:gd name="T4" fmla="*/ 87 w 151"/>
                <a:gd name="T5" fmla="*/ 24 h 205"/>
                <a:gd name="T6" fmla="*/ 143 w 151"/>
                <a:gd name="T7" fmla="*/ 15 h 205"/>
                <a:gd name="T8" fmla="*/ 113 w 151"/>
                <a:gd name="T9" fmla="*/ 156 h 205"/>
                <a:gd name="T10" fmla="*/ 97 w 151"/>
                <a:gd name="T11" fmla="*/ 155 h 205"/>
                <a:gd name="T12" fmla="*/ 95 w 151"/>
                <a:gd name="T13" fmla="*/ 183 h 205"/>
                <a:gd name="T14" fmla="*/ 38 w 151"/>
                <a:gd name="T15" fmla="*/ 205 h 205"/>
                <a:gd name="T16" fmla="*/ 6 w 151"/>
                <a:gd name="T17" fmla="*/ 153 h 205"/>
                <a:gd name="T18" fmla="*/ 43 w 151"/>
                <a:gd name="T19" fmla="*/ 12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205">
                  <a:moveTo>
                    <a:pt x="43" y="126"/>
                  </a:moveTo>
                  <a:cubicBezTo>
                    <a:pt x="43" y="126"/>
                    <a:pt x="74" y="117"/>
                    <a:pt x="82" y="103"/>
                  </a:cubicBezTo>
                  <a:cubicBezTo>
                    <a:pt x="90" y="89"/>
                    <a:pt x="97" y="41"/>
                    <a:pt x="87" y="24"/>
                  </a:cubicBezTo>
                  <a:cubicBezTo>
                    <a:pt x="87" y="24"/>
                    <a:pt x="130" y="0"/>
                    <a:pt x="143" y="15"/>
                  </a:cubicBezTo>
                  <a:cubicBezTo>
                    <a:pt x="143" y="15"/>
                    <a:pt x="151" y="126"/>
                    <a:pt x="113" y="156"/>
                  </a:cubicBezTo>
                  <a:cubicBezTo>
                    <a:pt x="97" y="155"/>
                    <a:pt x="97" y="155"/>
                    <a:pt x="97" y="155"/>
                  </a:cubicBezTo>
                  <a:cubicBezTo>
                    <a:pt x="97" y="155"/>
                    <a:pt x="106" y="177"/>
                    <a:pt x="95" y="183"/>
                  </a:cubicBezTo>
                  <a:cubicBezTo>
                    <a:pt x="84" y="190"/>
                    <a:pt x="41" y="205"/>
                    <a:pt x="38" y="205"/>
                  </a:cubicBezTo>
                  <a:cubicBezTo>
                    <a:pt x="38" y="205"/>
                    <a:pt x="13" y="166"/>
                    <a:pt x="6" y="153"/>
                  </a:cubicBezTo>
                  <a:cubicBezTo>
                    <a:pt x="0" y="141"/>
                    <a:pt x="43" y="126"/>
                    <a:pt x="43" y="126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58" name="íŝlîďê">
              <a:extLst>
                <a:ext uri="{FF2B5EF4-FFF2-40B4-BE49-F238E27FC236}">
                  <a16:creationId xmlns:a16="http://schemas.microsoft.com/office/drawing/2014/main" id="{D0D5FC00-3C90-410F-A902-96F759687EAC}"/>
                </a:ext>
              </a:extLst>
            </p:cNvPr>
            <p:cNvSpPr/>
            <p:nvPr/>
          </p:nvSpPr>
          <p:spPr bwMode="auto">
            <a:xfrm>
              <a:off x="8677284" y="2699307"/>
              <a:ext cx="948940" cy="409169"/>
            </a:xfrm>
            <a:custGeom>
              <a:avLst/>
              <a:gdLst>
                <a:gd name="T0" fmla="*/ 176 w 578"/>
                <a:gd name="T1" fmla="*/ 40 h 249"/>
                <a:gd name="T2" fmla="*/ 578 w 578"/>
                <a:gd name="T3" fmla="*/ 213 h 249"/>
                <a:gd name="T4" fmla="*/ 545 w 578"/>
                <a:gd name="T5" fmla="*/ 249 h 249"/>
                <a:gd name="T6" fmla="*/ 161 w 578"/>
                <a:gd name="T7" fmla="*/ 88 h 249"/>
                <a:gd name="T8" fmla="*/ 34 w 578"/>
                <a:gd name="T9" fmla="*/ 82 h 249"/>
                <a:gd name="T10" fmla="*/ 176 w 578"/>
                <a:gd name="T11" fmla="*/ 4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8" h="249">
                  <a:moveTo>
                    <a:pt x="176" y="40"/>
                  </a:moveTo>
                  <a:cubicBezTo>
                    <a:pt x="176" y="40"/>
                    <a:pt x="473" y="12"/>
                    <a:pt x="578" y="213"/>
                  </a:cubicBezTo>
                  <a:cubicBezTo>
                    <a:pt x="578" y="213"/>
                    <a:pt x="551" y="239"/>
                    <a:pt x="545" y="249"/>
                  </a:cubicBezTo>
                  <a:cubicBezTo>
                    <a:pt x="545" y="249"/>
                    <a:pt x="478" y="50"/>
                    <a:pt x="161" y="88"/>
                  </a:cubicBezTo>
                  <a:cubicBezTo>
                    <a:pt x="153" y="86"/>
                    <a:pt x="57" y="139"/>
                    <a:pt x="34" y="82"/>
                  </a:cubicBezTo>
                  <a:cubicBezTo>
                    <a:pt x="0" y="0"/>
                    <a:pt x="176" y="40"/>
                    <a:pt x="176" y="4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59" name="íš1iḑè">
              <a:extLst>
                <a:ext uri="{FF2B5EF4-FFF2-40B4-BE49-F238E27FC236}">
                  <a16:creationId xmlns:a16="http://schemas.microsoft.com/office/drawing/2014/main" id="{7CD8E63B-6FFB-4C47-BF0E-D84A4F161906}"/>
                </a:ext>
              </a:extLst>
            </p:cNvPr>
            <p:cNvSpPr/>
            <p:nvPr/>
          </p:nvSpPr>
          <p:spPr bwMode="auto">
            <a:xfrm>
              <a:off x="9109378" y="1630187"/>
              <a:ext cx="390413" cy="607849"/>
            </a:xfrm>
            <a:custGeom>
              <a:avLst/>
              <a:gdLst>
                <a:gd name="T0" fmla="*/ 231 w 238"/>
                <a:gd name="T1" fmla="*/ 325 h 370"/>
                <a:gd name="T2" fmla="*/ 222 w 238"/>
                <a:gd name="T3" fmla="*/ 281 h 370"/>
                <a:gd name="T4" fmla="*/ 96 w 238"/>
                <a:gd name="T5" fmla="*/ 258 h 370"/>
                <a:gd name="T6" fmla="*/ 207 w 238"/>
                <a:gd name="T7" fmla="*/ 227 h 370"/>
                <a:gd name="T8" fmla="*/ 203 w 238"/>
                <a:gd name="T9" fmla="*/ 211 h 370"/>
                <a:gd name="T10" fmla="*/ 216 w 238"/>
                <a:gd name="T11" fmla="*/ 184 h 370"/>
                <a:gd name="T12" fmla="*/ 190 w 238"/>
                <a:gd name="T13" fmla="*/ 170 h 370"/>
                <a:gd name="T14" fmla="*/ 189 w 238"/>
                <a:gd name="T15" fmla="*/ 166 h 370"/>
                <a:gd name="T16" fmla="*/ 189 w 238"/>
                <a:gd name="T17" fmla="*/ 166 h 370"/>
                <a:gd name="T18" fmla="*/ 168 w 238"/>
                <a:gd name="T19" fmla="*/ 98 h 370"/>
                <a:gd name="T20" fmla="*/ 7 w 238"/>
                <a:gd name="T21" fmla="*/ 181 h 370"/>
                <a:gd name="T22" fmla="*/ 73 w 238"/>
                <a:gd name="T23" fmla="*/ 339 h 370"/>
                <a:gd name="T24" fmla="*/ 231 w 238"/>
                <a:gd name="T25" fmla="*/ 325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8" h="370">
                  <a:moveTo>
                    <a:pt x="231" y="325"/>
                  </a:moveTo>
                  <a:cubicBezTo>
                    <a:pt x="231" y="316"/>
                    <a:pt x="227" y="300"/>
                    <a:pt x="222" y="281"/>
                  </a:cubicBezTo>
                  <a:cubicBezTo>
                    <a:pt x="140" y="369"/>
                    <a:pt x="96" y="258"/>
                    <a:pt x="96" y="258"/>
                  </a:cubicBezTo>
                  <a:cubicBezTo>
                    <a:pt x="106" y="257"/>
                    <a:pt x="177" y="236"/>
                    <a:pt x="207" y="227"/>
                  </a:cubicBezTo>
                  <a:cubicBezTo>
                    <a:pt x="206" y="221"/>
                    <a:pt x="204" y="216"/>
                    <a:pt x="203" y="211"/>
                  </a:cubicBezTo>
                  <a:cubicBezTo>
                    <a:pt x="231" y="212"/>
                    <a:pt x="238" y="174"/>
                    <a:pt x="216" y="184"/>
                  </a:cubicBezTo>
                  <a:cubicBezTo>
                    <a:pt x="201" y="191"/>
                    <a:pt x="193" y="178"/>
                    <a:pt x="190" y="170"/>
                  </a:cubicBezTo>
                  <a:cubicBezTo>
                    <a:pt x="190" y="169"/>
                    <a:pt x="189" y="167"/>
                    <a:pt x="189" y="166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77" y="127"/>
                    <a:pt x="168" y="98"/>
                    <a:pt x="168" y="98"/>
                  </a:cubicBezTo>
                  <a:cubicBezTo>
                    <a:pt x="53" y="0"/>
                    <a:pt x="0" y="162"/>
                    <a:pt x="7" y="181"/>
                  </a:cubicBezTo>
                  <a:cubicBezTo>
                    <a:pt x="13" y="201"/>
                    <a:pt x="43" y="309"/>
                    <a:pt x="73" y="339"/>
                  </a:cubicBezTo>
                  <a:cubicBezTo>
                    <a:pt x="103" y="370"/>
                    <a:pt x="235" y="366"/>
                    <a:pt x="231" y="325"/>
                  </a:cubicBezTo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60" name="îśḷîḓe">
              <a:extLst>
                <a:ext uri="{FF2B5EF4-FFF2-40B4-BE49-F238E27FC236}">
                  <a16:creationId xmlns:a16="http://schemas.microsoft.com/office/drawing/2014/main" id="{EDB6904B-D676-49AB-AD72-4EF8EE12201A}"/>
                </a:ext>
              </a:extLst>
            </p:cNvPr>
            <p:cNvSpPr/>
            <p:nvPr/>
          </p:nvSpPr>
          <p:spPr bwMode="auto">
            <a:xfrm>
              <a:off x="8926675" y="1569749"/>
              <a:ext cx="522403" cy="536991"/>
            </a:xfrm>
            <a:custGeom>
              <a:avLst/>
              <a:gdLst>
                <a:gd name="T0" fmla="*/ 155 w 318"/>
                <a:gd name="T1" fmla="*/ 293 h 327"/>
                <a:gd name="T2" fmla="*/ 127 w 318"/>
                <a:gd name="T3" fmla="*/ 175 h 327"/>
                <a:gd name="T4" fmla="*/ 231 w 318"/>
                <a:gd name="T5" fmla="*/ 154 h 327"/>
                <a:gd name="T6" fmla="*/ 201 w 318"/>
                <a:gd name="T7" fmla="*/ 142 h 327"/>
                <a:gd name="T8" fmla="*/ 309 w 318"/>
                <a:gd name="T9" fmla="*/ 124 h 327"/>
                <a:gd name="T10" fmla="*/ 290 w 318"/>
                <a:gd name="T11" fmla="*/ 129 h 327"/>
                <a:gd name="T12" fmla="*/ 262 w 318"/>
                <a:gd name="T13" fmla="*/ 11 h 327"/>
                <a:gd name="T14" fmla="*/ 245 w 318"/>
                <a:gd name="T15" fmla="*/ 58 h 327"/>
                <a:gd name="T16" fmla="*/ 168 w 318"/>
                <a:gd name="T17" fmla="*/ 8 h 327"/>
                <a:gd name="T18" fmla="*/ 162 w 318"/>
                <a:gd name="T19" fmla="*/ 56 h 327"/>
                <a:gd name="T20" fmla="*/ 50 w 318"/>
                <a:gd name="T21" fmla="*/ 118 h 327"/>
                <a:gd name="T22" fmla="*/ 3 w 318"/>
                <a:gd name="T23" fmla="*/ 134 h 327"/>
                <a:gd name="T24" fmla="*/ 31 w 318"/>
                <a:gd name="T25" fmla="*/ 140 h 327"/>
                <a:gd name="T26" fmla="*/ 15 w 318"/>
                <a:gd name="T27" fmla="*/ 168 h 327"/>
                <a:gd name="T28" fmla="*/ 32 w 318"/>
                <a:gd name="T29" fmla="*/ 158 h 327"/>
                <a:gd name="T30" fmla="*/ 93 w 318"/>
                <a:gd name="T31" fmla="*/ 266 h 327"/>
                <a:gd name="T32" fmla="*/ 85 w 318"/>
                <a:gd name="T33" fmla="*/ 300 h 327"/>
                <a:gd name="T34" fmla="*/ 102 w 318"/>
                <a:gd name="T35" fmla="*/ 291 h 327"/>
                <a:gd name="T36" fmla="*/ 111 w 318"/>
                <a:gd name="T37" fmla="*/ 317 h 327"/>
                <a:gd name="T38" fmla="*/ 155 w 318"/>
                <a:gd name="T39" fmla="*/ 29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8" h="327">
                  <a:moveTo>
                    <a:pt x="155" y="293"/>
                  </a:moveTo>
                  <a:cubicBezTo>
                    <a:pt x="155" y="293"/>
                    <a:pt x="196" y="217"/>
                    <a:pt x="127" y="175"/>
                  </a:cubicBezTo>
                  <a:cubicBezTo>
                    <a:pt x="127" y="175"/>
                    <a:pt x="249" y="167"/>
                    <a:pt x="231" y="154"/>
                  </a:cubicBezTo>
                  <a:cubicBezTo>
                    <a:pt x="215" y="142"/>
                    <a:pt x="201" y="142"/>
                    <a:pt x="201" y="142"/>
                  </a:cubicBezTo>
                  <a:cubicBezTo>
                    <a:pt x="201" y="142"/>
                    <a:pt x="301" y="156"/>
                    <a:pt x="309" y="124"/>
                  </a:cubicBezTo>
                  <a:cubicBezTo>
                    <a:pt x="318" y="90"/>
                    <a:pt x="290" y="129"/>
                    <a:pt x="290" y="129"/>
                  </a:cubicBezTo>
                  <a:cubicBezTo>
                    <a:pt x="290" y="129"/>
                    <a:pt x="309" y="19"/>
                    <a:pt x="262" y="11"/>
                  </a:cubicBezTo>
                  <a:cubicBezTo>
                    <a:pt x="215" y="4"/>
                    <a:pt x="245" y="58"/>
                    <a:pt x="245" y="58"/>
                  </a:cubicBezTo>
                  <a:cubicBezTo>
                    <a:pt x="245" y="58"/>
                    <a:pt x="223" y="16"/>
                    <a:pt x="168" y="8"/>
                  </a:cubicBezTo>
                  <a:cubicBezTo>
                    <a:pt x="113" y="0"/>
                    <a:pt x="130" y="46"/>
                    <a:pt x="162" y="56"/>
                  </a:cubicBezTo>
                  <a:cubicBezTo>
                    <a:pt x="162" y="56"/>
                    <a:pt x="77" y="67"/>
                    <a:pt x="50" y="118"/>
                  </a:cubicBezTo>
                  <a:cubicBezTo>
                    <a:pt x="50" y="118"/>
                    <a:pt x="6" y="110"/>
                    <a:pt x="3" y="134"/>
                  </a:cubicBezTo>
                  <a:cubicBezTo>
                    <a:pt x="0" y="158"/>
                    <a:pt x="31" y="140"/>
                    <a:pt x="31" y="140"/>
                  </a:cubicBezTo>
                  <a:cubicBezTo>
                    <a:pt x="31" y="140"/>
                    <a:pt x="2" y="161"/>
                    <a:pt x="15" y="168"/>
                  </a:cubicBezTo>
                  <a:cubicBezTo>
                    <a:pt x="27" y="176"/>
                    <a:pt x="32" y="158"/>
                    <a:pt x="32" y="158"/>
                  </a:cubicBezTo>
                  <a:cubicBezTo>
                    <a:pt x="32" y="158"/>
                    <a:pt x="26" y="249"/>
                    <a:pt x="93" y="266"/>
                  </a:cubicBezTo>
                  <a:cubicBezTo>
                    <a:pt x="93" y="266"/>
                    <a:pt x="76" y="295"/>
                    <a:pt x="85" y="300"/>
                  </a:cubicBezTo>
                  <a:cubicBezTo>
                    <a:pt x="94" y="306"/>
                    <a:pt x="102" y="291"/>
                    <a:pt x="102" y="291"/>
                  </a:cubicBezTo>
                  <a:cubicBezTo>
                    <a:pt x="102" y="291"/>
                    <a:pt x="92" y="327"/>
                    <a:pt x="111" y="317"/>
                  </a:cubicBezTo>
                  <a:cubicBezTo>
                    <a:pt x="129" y="308"/>
                    <a:pt x="149" y="308"/>
                    <a:pt x="155" y="29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61" name="i$ḷíďé">
              <a:extLst>
                <a:ext uri="{FF2B5EF4-FFF2-40B4-BE49-F238E27FC236}">
                  <a16:creationId xmlns:a16="http://schemas.microsoft.com/office/drawing/2014/main" id="{E272D59F-4EED-45FB-97E1-D98B73CC4838}"/>
                </a:ext>
              </a:extLst>
            </p:cNvPr>
            <p:cNvSpPr/>
            <p:nvPr/>
          </p:nvSpPr>
          <p:spPr bwMode="auto">
            <a:xfrm>
              <a:off x="9289996" y="2068533"/>
              <a:ext cx="141021" cy="103508"/>
            </a:xfrm>
            <a:custGeom>
              <a:avLst/>
              <a:gdLst>
                <a:gd name="T0" fmla="*/ 0 w 86"/>
                <a:gd name="T1" fmla="*/ 16 h 63"/>
                <a:gd name="T2" fmla="*/ 86 w 86"/>
                <a:gd name="T3" fmla="*/ 36 h 63"/>
                <a:gd name="T4" fmla="*/ 0 w 86"/>
                <a:gd name="T5" fmla="*/ 1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63">
                  <a:moveTo>
                    <a:pt x="0" y="16"/>
                  </a:moveTo>
                  <a:cubicBezTo>
                    <a:pt x="16" y="38"/>
                    <a:pt x="45" y="63"/>
                    <a:pt x="86" y="36"/>
                  </a:cubicBezTo>
                  <a:cubicBezTo>
                    <a:pt x="66" y="0"/>
                    <a:pt x="23" y="8"/>
                    <a:pt x="0" y="16"/>
                  </a:cubicBezTo>
                </a:path>
              </a:pathLst>
            </a:custGeom>
            <a:solidFill>
              <a:srgbClr val="DA9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62" name="ïṥliďê">
              <a:extLst>
                <a:ext uri="{FF2B5EF4-FFF2-40B4-BE49-F238E27FC236}">
                  <a16:creationId xmlns:a16="http://schemas.microsoft.com/office/drawing/2014/main" id="{8E32F560-8C9E-4F4D-B5C4-E936D8BC666C}"/>
                </a:ext>
              </a:extLst>
            </p:cNvPr>
            <p:cNvSpPr/>
            <p:nvPr/>
          </p:nvSpPr>
          <p:spPr bwMode="auto">
            <a:xfrm>
              <a:off x="9267071" y="2003232"/>
              <a:ext cx="207016" cy="125043"/>
            </a:xfrm>
            <a:custGeom>
              <a:avLst/>
              <a:gdLst>
                <a:gd name="T0" fmla="*/ 111 w 126"/>
                <a:gd name="T1" fmla="*/ 0 h 76"/>
                <a:gd name="T2" fmla="*/ 0 w 126"/>
                <a:gd name="T3" fmla="*/ 31 h 76"/>
                <a:gd name="T4" fmla="*/ 14 w 126"/>
                <a:gd name="T5" fmla="*/ 56 h 76"/>
                <a:gd name="T6" fmla="*/ 100 w 126"/>
                <a:gd name="T7" fmla="*/ 76 h 76"/>
                <a:gd name="T8" fmla="*/ 126 w 126"/>
                <a:gd name="T9" fmla="*/ 54 h 76"/>
                <a:gd name="T10" fmla="*/ 111 w 126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76">
                  <a:moveTo>
                    <a:pt x="111" y="0"/>
                  </a:moveTo>
                  <a:cubicBezTo>
                    <a:pt x="81" y="9"/>
                    <a:pt x="10" y="30"/>
                    <a:pt x="0" y="31"/>
                  </a:cubicBezTo>
                  <a:cubicBezTo>
                    <a:pt x="0" y="31"/>
                    <a:pt x="5" y="43"/>
                    <a:pt x="14" y="56"/>
                  </a:cubicBezTo>
                  <a:cubicBezTo>
                    <a:pt x="37" y="48"/>
                    <a:pt x="80" y="40"/>
                    <a:pt x="100" y="76"/>
                  </a:cubicBezTo>
                  <a:cubicBezTo>
                    <a:pt x="108" y="71"/>
                    <a:pt x="117" y="64"/>
                    <a:pt x="126" y="54"/>
                  </a:cubicBezTo>
                  <a:cubicBezTo>
                    <a:pt x="122" y="38"/>
                    <a:pt x="117" y="19"/>
                    <a:pt x="111" y="0"/>
                  </a:cubicBezTo>
                </a:path>
              </a:pathLst>
            </a:custGeom>
            <a:solidFill>
              <a:srgbClr val="753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63" name="iṣḷïḑê">
              <a:extLst>
                <a:ext uri="{FF2B5EF4-FFF2-40B4-BE49-F238E27FC236}">
                  <a16:creationId xmlns:a16="http://schemas.microsoft.com/office/drawing/2014/main" id="{0629F6B1-0222-4215-A2E6-18616B1EDC92}"/>
                </a:ext>
              </a:extLst>
            </p:cNvPr>
            <p:cNvSpPr/>
            <p:nvPr/>
          </p:nvSpPr>
          <p:spPr bwMode="auto">
            <a:xfrm>
              <a:off x="9337234" y="1889999"/>
              <a:ext cx="39597" cy="63911"/>
            </a:xfrm>
            <a:custGeom>
              <a:avLst/>
              <a:gdLst>
                <a:gd name="T0" fmla="*/ 21 w 24"/>
                <a:gd name="T1" fmla="*/ 17 h 39"/>
                <a:gd name="T2" fmla="*/ 17 w 24"/>
                <a:gd name="T3" fmla="*/ 37 h 39"/>
                <a:gd name="T4" fmla="*/ 3 w 24"/>
                <a:gd name="T5" fmla="*/ 22 h 39"/>
                <a:gd name="T6" fmla="*/ 7 w 24"/>
                <a:gd name="T7" fmla="*/ 1 h 39"/>
                <a:gd name="T8" fmla="*/ 21 w 24"/>
                <a:gd name="T9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9">
                  <a:moveTo>
                    <a:pt x="21" y="17"/>
                  </a:moveTo>
                  <a:cubicBezTo>
                    <a:pt x="24" y="27"/>
                    <a:pt x="22" y="36"/>
                    <a:pt x="17" y="37"/>
                  </a:cubicBezTo>
                  <a:cubicBezTo>
                    <a:pt x="12" y="39"/>
                    <a:pt x="6" y="32"/>
                    <a:pt x="3" y="22"/>
                  </a:cubicBezTo>
                  <a:cubicBezTo>
                    <a:pt x="0" y="11"/>
                    <a:pt x="2" y="2"/>
                    <a:pt x="7" y="1"/>
                  </a:cubicBezTo>
                  <a:cubicBezTo>
                    <a:pt x="12" y="0"/>
                    <a:pt x="18" y="7"/>
                    <a:pt x="21" y="17"/>
                  </a:cubicBezTo>
                </a:path>
              </a:pathLst>
            </a:custGeom>
            <a:solidFill>
              <a:srgbClr val="190F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64" name="ïŝ1íḓè">
              <a:extLst>
                <a:ext uri="{FF2B5EF4-FFF2-40B4-BE49-F238E27FC236}">
                  <a16:creationId xmlns:a16="http://schemas.microsoft.com/office/drawing/2014/main" id="{929F8ADF-B6F9-4677-80D7-A250B4DCA2B1}"/>
                </a:ext>
              </a:extLst>
            </p:cNvPr>
            <p:cNvSpPr/>
            <p:nvPr/>
          </p:nvSpPr>
          <p:spPr bwMode="auto">
            <a:xfrm>
              <a:off x="9092705" y="1978224"/>
              <a:ext cx="128517" cy="129906"/>
            </a:xfrm>
            <a:custGeom>
              <a:avLst/>
              <a:gdLst>
                <a:gd name="T0" fmla="*/ 75 w 78"/>
                <a:gd name="T1" fmla="*/ 35 h 79"/>
                <a:gd name="T2" fmla="*/ 30 w 78"/>
                <a:gd name="T3" fmla="*/ 10 h 79"/>
                <a:gd name="T4" fmla="*/ 28 w 78"/>
                <a:gd name="T5" fmla="*/ 59 h 79"/>
                <a:gd name="T6" fmla="*/ 75 w 78"/>
                <a:gd name="T7" fmla="*/ 3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79">
                  <a:moveTo>
                    <a:pt x="75" y="35"/>
                  </a:moveTo>
                  <a:cubicBezTo>
                    <a:pt x="75" y="35"/>
                    <a:pt x="59" y="0"/>
                    <a:pt x="30" y="10"/>
                  </a:cubicBezTo>
                  <a:cubicBezTo>
                    <a:pt x="0" y="21"/>
                    <a:pt x="16" y="47"/>
                    <a:pt x="28" y="59"/>
                  </a:cubicBezTo>
                  <a:cubicBezTo>
                    <a:pt x="40" y="71"/>
                    <a:pt x="78" y="79"/>
                    <a:pt x="75" y="35"/>
                  </a:cubicBezTo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65" name="î$ḻïḑe">
              <a:extLst>
                <a:ext uri="{FF2B5EF4-FFF2-40B4-BE49-F238E27FC236}">
                  <a16:creationId xmlns:a16="http://schemas.microsoft.com/office/drawing/2014/main" id="{BDA33E7C-3B0C-4699-9692-B3EBC30397E4}"/>
                </a:ext>
              </a:extLst>
            </p:cNvPr>
            <p:cNvSpPr/>
            <p:nvPr/>
          </p:nvSpPr>
          <p:spPr bwMode="auto">
            <a:xfrm>
              <a:off x="9289996" y="1778154"/>
              <a:ext cx="65300" cy="78499"/>
            </a:xfrm>
            <a:custGeom>
              <a:avLst/>
              <a:gdLst>
                <a:gd name="T0" fmla="*/ 40 w 40"/>
                <a:gd name="T1" fmla="*/ 38 h 48"/>
                <a:gd name="T2" fmla="*/ 0 w 40"/>
                <a:gd name="T3" fmla="*/ 48 h 48"/>
                <a:gd name="T4" fmla="*/ 40 w 40"/>
                <a:gd name="T5" fmla="*/ 3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48">
                  <a:moveTo>
                    <a:pt x="40" y="38"/>
                  </a:moveTo>
                  <a:cubicBezTo>
                    <a:pt x="40" y="38"/>
                    <a:pt x="12" y="16"/>
                    <a:pt x="0" y="48"/>
                  </a:cubicBezTo>
                  <a:cubicBezTo>
                    <a:pt x="0" y="48"/>
                    <a:pt x="6" y="0"/>
                    <a:pt x="40" y="38"/>
                  </a:cubicBezTo>
                </a:path>
              </a:pathLst>
            </a:custGeom>
            <a:solidFill>
              <a:srgbClr val="3A2B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66" name="işlídê">
              <a:extLst>
                <a:ext uri="{FF2B5EF4-FFF2-40B4-BE49-F238E27FC236}">
                  <a16:creationId xmlns:a16="http://schemas.microsoft.com/office/drawing/2014/main" id="{C8F4FC56-A0DE-478E-8FAC-43D7D193E8D6}"/>
                </a:ext>
              </a:extLst>
            </p:cNvPr>
            <p:cNvSpPr/>
            <p:nvPr/>
          </p:nvSpPr>
          <p:spPr bwMode="auto">
            <a:xfrm>
              <a:off x="9119103" y="2097015"/>
              <a:ext cx="180618" cy="96561"/>
            </a:xfrm>
            <a:custGeom>
              <a:avLst/>
              <a:gdLst>
                <a:gd name="T0" fmla="*/ 110 w 110"/>
                <a:gd name="T1" fmla="*/ 55 h 59"/>
                <a:gd name="T2" fmla="*/ 30 w 110"/>
                <a:gd name="T3" fmla="*/ 54 h 59"/>
                <a:gd name="T4" fmla="*/ 1 w 110"/>
                <a:gd name="T5" fmla="*/ 36 h 59"/>
                <a:gd name="T6" fmla="*/ 71 w 110"/>
                <a:gd name="T7" fmla="*/ 0 h 59"/>
                <a:gd name="T8" fmla="*/ 110 w 110"/>
                <a:gd name="T9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59">
                  <a:moveTo>
                    <a:pt x="110" y="55"/>
                  </a:moveTo>
                  <a:cubicBezTo>
                    <a:pt x="110" y="55"/>
                    <a:pt x="52" y="48"/>
                    <a:pt x="30" y="54"/>
                  </a:cubicBezTo>
                  <a:cubicBezTo>
                    <a:pt x="30" y="54"/>
                    <a:pt x="1" y="59"/>
                    <a:pt x="1" y="36"/>
                  </a:cubicBezTo>
                  <a:cubicBezTo>
                    <a:pt x="0" y="12"/>
                    <a:pt x="40" y="14"/>
                    <a:pt x="71" y="0"/>
                  </a:cubicBezTo>
                  <a:lnTo>
                    <a:pt x="110" y="55"/>
                  </a:ln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67" name="îsḻîďè">
              <a:extLst>
                <a:ext uri="{FF2B5EF4-FFF2-40B4-BE49-F238E27FC236}">
                  <a16:creationId xmlns:a16="http://schemas.microsoft.com/office/drawing/2014/main" id="{8A9F118F-EE60-42EC-BC1B-B9133B821361}"/>
                </a:ext>
              </a:extLst>
            </p:cNvPr>
            <p:cNvSpPr/>
            <p:nvPr/>
          </p:nvSpPr>
          <p:spPr bwMode="auto">
            <a:xfrm>
              <a:off x="8647412" y="2093541"/>
              <a:ext cx="522403" cy="700937"/>
            </a:xfrm>
            <a:custGeom>
              <a:avLst/>
              <a:gdLst>
                <a:gd name="T0" fmla="*/ 273 w 318"/>
                <a:gd name="T1" fmla="*/ 18 h 427"/>
                <a:gd name="T2" fmla="*/ 118 w 318"/>
                <a:gd name="T3" fmla="*/ 83 h 427"/>
                <a:gd name="T4" fmla="*/ 41 w 318"/>
                <a:gd name="T5" fmla="*/ 427 h 427"/>
                <a:gd name="T6" fmla="*/ 259 w 318"/>
                <a:gd name="T7" fmla="*/ 361 h 427"/>
                <a:gd name="T8" fmla="*/ 256 w 318"/>
                <a:gd name="T9" fmla="*/ 184 h 427"/>
                <a:gd name="T10" fmla="*/ 305 w 318"/>
                <a:gd name="T11" fmla="*/ 56 h 427"/>
                <a:gd name="T12" fmla="*/ 273 w 318"/>
                <a:gd name="T13" fmla="*/ 18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8" h="427">
                  <a:moveTo>
                    <a:pt x="273" y="18"/>
                  </a:moveTo>
                  <a:cubicBezTo>
                    <a:pt x="273" y="18"/>
                    <a:pt x="198" y="0"/>
                    <a:pt x="118" y="83"/>
                  </a:cubicBezTo>
                  <a:cubicBezTo>
                    <a:pt x="37" y="166"/>
                    <a:pt x="0" y="359"/>
                    <a:pt x="41" y="427"/>
                  </a:cubicBezTo>
                  <a:cubicBezTo>
                    <a:pt x="41" y="427"/>
                    <a:pt x="240" y="407"/>
                    <a:pt x="259" y="361"/>
                  </a:cubicBezTo>
                  <a:cubicBezTo>
                    <a:pt x="259" y="361"/>
                    <a:pt x="203" y="254"/>
                    <a:pt x="256" y="184"/>
                  </a:cubicBezTo>
                  <a:cubicBezTo>
                    <a:pt x="318" y="101"/>
                    <a:pt x="298" y="78"/>
                    <a:pt x="305" y="56"/>
                  </a:cubicBezTo>
                  <a:cubicBezTo>
                    <a:pt x="298" y="30"/>
                    <a:pt x="310" y="30"/>
                    <a:pt x="273" y="1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68" name="îṩḻidê">
              <a:extLst>
                <a:ext uri="{FF2B5EF4-FFF2-40B4-BE49-F238E27FC236}">
                  <a16:creationId xmlns:a16="http://schemas.microsoft.com/office/drawing/2014/main" id="{1BB08D5E-2BA1-428B-A4E9-513CCB00F88E}"/>
                </a:ext>
              </a:extLst>
            </p:cNvPr>
            <p:cNvSpPr/>
            <p:nvPr/>
          </p:nvSpPr>
          <p:spPr bwMode="auto">
            <a:xfrm>
              <a:off x="9039909" y="2109519"/>
              <a:ext cx="131990" cy="368183"/>
            </a:xfrm>
            <a:custGeom>
              <a:avLst/>
              <a:gdLst>
                <a:gd name="T0" fmla="*/ 43 w 80"/>
                <a:gd name="T1" fmla="*/ 0 h 224"/>
                <a:gd name="T2" fmla="*/ 33 w 80"/>
                <a:gd name="T3" fmla="*/ 122 h 224"/>
                <a:gd name="T4" fmla="*/ 22 w 80"/>
                <a:gd name="T5" fmla="*/ 141 h 224"/>
                <a:gd name="T6" fmla="*/ 9 w 80"/>
                <a:gd name="T7" fmla="*/ 203 h 224"/>
                <a:gd name="T8" fmla="*/ 76 w 80"/>
                <a:gd name="T9" fmla="*/ 72 h 224"/>
                <a:gd name="T10" fmla="*/ 45 w 80"/>
                <a:gd name="T1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224">
                  <a:moveTo>
                    <a:pt x="43" y="0"/>
                  </a:moveTo>
                  <a:cubicBezTo>
                    <a:pt x="43" y="0"/>
                    <a:pt x="36" y="111"/>
                    <a:pt x="33" y="122"/>
                  </a:cubicBezTo>
                  <a:cubicBezTo>
                    <a:pt x="31" y="133"/>
                    <a:pt x="22" y="141"/>
                    <a:pt x="22" y="141"/>
                  </a:cubicBezTo>
                  <a:cubicBezTo>
                    <a:pt x="22" y="141"/>
                    <a:pt x="0" y="182"/>
                    <a:pt x="9" y="203"/>
                  </a:cubicBezTo>
                  <a:cubicBezTo>
                    <a:pt x="17" y="224"/>
                    <a:pt x="80" y="100"/>
                    <a:pt x="76" y="72"/>
                  </a:cubicBezTo>
                  <a:cubicBezTo>
                    <a:pt x="72" y="44"/>
                    <a:pt x="45" y="0"/>
                    <a:pt x="45" y="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69" name="îšḷïḓê">
              <a:extLst>
                <a:ext uri="{FF2B5EF4-FFF2-40B4-BE49-F238E27FC236}">
                  <a16:creationId xmlns:a16="http://schemas.microsoft.com/office/drawing/2014/main" id="{35C13F28-1ABC-4BC0-975D-6AD22EDE6B0F}"/>
                </a:ext>
              </a:extLst>
            </p:cNvPr>
            <p:cNvSpPr/>
            <p:nvPr/>
          </p:nvSpPr>
          <p:spPr bwMode="auto">
            <a:xfrm>
              <a:off x="8627961" y="2711116"/>
              <a:ext cx="197291" cy="127822"/>
            </a:xfrm>
            <a:custGeom>
              <a:avLst/>
              <a:gdLst>
                <a:gd name="T0" fmla="*/ 120 w 120"/>
                <a:gd name="T1" fmla="*/ 43 h 78"/>
                <a:gd name="T2" fmla="*/ 0 w 120"/>
                <a:gd name="T3" fmla="*/ 21 h 78"/>
                <a:gd name="T4" fmla="*/ 37 w 120"/>
                <a:gd name="T5" fmla="*/ 0 h 78"/>
                <a:gd name="T6" fmla="*/ 120 w 120"/>
                <a:gd name="T7" fmla="*/ 4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78">
                  <a:moveTo>
                    <a:pt x="120" y="43"/>
                  </a:moveTo>
                  <a:cubicBezTo>
                    <a:pt x="120" y="43"/>
                    <a:pt x="54" y="78"/>
                    <a:pt x="0" y="21"/>
                  </a:cubicBezTo>
                  <a:cubicBezTo>
                    <a:pt x="0" y="21"/>
                    <a:pt x="39" y="40"/>
                    <a:pt x="37" y="0"/>
                  </a:cubicBezTo>
                  <a:cubicBezTo>
                    <a:pt x="37" y="0"/>
                    <a:pt x="47" y="51"/>
                    <a:pt x="120" y="43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70" name="ïṣľíḑé">
              <a:extLst>
                <a:ext uri="{FF2B5EF4-FFF2-40B4-BE49-F238E27FC236}">
                  <a16:creationId xmlns:a16="http://schemas.microsoft.com/office/drawing/2014/main" id="{A71B400A-7FFA-4481-879D-235FCC11C267}"/>
                </a:ext>
              </a:extLst>
            </p:cNvPr>
            <p:cNvSpPr/>
            <p:nvPr/>
          </p:nvSpPr>
          <p:spPr bwMode="auto">
            <a:xfrm>
              <a:off x="8559187" y="2073396"/>
              <a:ext cx="592566" cy="228551"/>
            </a:xfrm>
            <a:custGeom>
              <a:avLst/>
              <a:gdLst>
                <a:gd name="T0" fmla="*/ 361 w 361"/>
                <a:gd name="T1" fmla="*/ 78 h 139"/>
                <a:gd name="T2" fmla="*/ 290 w 361"/>
                <a:gd name="T3" fmla="*/ 17 h 139"/>
                <a:gd name="T4" fmla="*/ 83 w 361"/>
                <a:gd name="T5" fmla="*/ 0 h 139"/>
                <a:gd name="T6" fmla="*/ 0 w 361"/>
                <a:gd name="T7" fmla="*/ 10 h 139"/>
                <a:gd name="T8" fmla="*/ 23 w 361"/>
                <a:gd name="T9" fmla="*/ 99 h 139"/>
                <a:gd name="T10" fmla="*/ 142 w 361"/>
                <a:gd name="T11" fmla="*/ 107 h 139"/>
                <a:gd name="T12" fmla="*/ 361 w 361"/>
                <a:gd name="T13" fmla="*/ 95 h 139"/>
                <a:gd name="T14" fmla="*/ 361 w 361"/>
                <a:gd name="T15" fmla="*/ 7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1" h="139">
                  <a:moveTo>
                    <a:pt x="361" y="78"/>
                  </a:moveTo>
                  <a:cubicBezTo>
                    <a:pt x="361" y="78"/>
                    <a:pt x="352" y="34"/>
                    <a:pt x="290" y="17"/>
                  </a:cubicBezTo>
                  <a:cubicBezTo>
                    <a:pt x="228" y="0"/>
                    <a:pt x="149" y="74"/>
                    <a:pt x="83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3" y="86"/>
                    <a:pt x="23" y="99"/>
                  </a:cubicBezTo>
                  <a:cubicBezTo>
                    <a:pt x="23" y="99"/>
                    <a:pt x="91" y="139"/>
                    <a:pt x="142" y="107"/>
                  </a:cubicBezTo>
                  <a:cubicBezTo>
                    <a:pt x="235" y="47"/>
                    <a:pt x="299" y="15"/>
                    <a:pt x="361" y="95"/>
                  </a:cubicBezTo>
                  <a:lnTo>
                    <a:pt x="361" y="7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71" name="îšḻiďe">
              <a:extLst>
                <a:ext uri="{FF2B5EF4-FFF2-40B4-BE49-F238E27FC236}">
                  <a16:creationId xmlns:a16="http://schemas.microsoft.com/office/drawing/2014/main" id="{E08AFD18-E6DE-461B-83D4-8C1CDFCA6ADA}"/>
                </a:ext>
              </a:extLst>
            </p:cNvPr>
            <p:cNvSpPr/>
            <p:nvPr/>
          </p:nvSpPr>
          <p:spPr bwMode="auto">
            <a:xfrm>
              <a:off x="9123966" y="2169262"/>
              <a:ext cx="54185" cy="42376"/>
            </a:xfrm>
            <a:custGeom>
              <a:avLst/>
              <a:gdLst>
                <a:gd name="T0" fmla="*/ 33 w 33"/>
                <a:gd name="T1" fmla="*/ 10 h 26"/>
                <a:gd name="T2" fmla="*/ 19 w 33"/>
                <a:gd name="T3" fmla="*/ 26 h 26"/>
                <a:gd name="T4" fmla="*/ 2 w 33"/>
                <a:gd name="T5" fmla="*/ 10 h 26"/>
                <a:gd name="T6" fmla="*/ 33 w 33"/>
                <a:gd name="T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6">
                  <a:moveTo>
                    <a:pt x="33" y="10"/>
                  </a:move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0" y="19"/>
                    <a:pt x="2" y="10"/>
                  </a:cubicBezTo>
                  <a:cubicBezTo>
                    <a:pt x="3" y="0"/>
                    <a:pt x="33" y="10"/>
                    <a:pt x="33" y="1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72" name="îṧļïdè">
              <a:extLst>
                <a:ext uri="{FF2B5EF4-FFF2-40B4-BE49-F238E27FC236}">
                  <a16:creationId xmlns:a16="http://schemas.microsoft.com/office/drawing/2014/main" id="{1D5AE36F-3659-436B-83BC-D2C3A8C21031}"/>
                </a:ext>
              </a:extLst>
            </p:cNvPr>
            <p:cNvSpPr/>
            <p:nvPr/>
          </p:nvSpPr>
          <p:spPr bwMode="auto">
            <a:xfrm>
              <a:off x="9145501" y="2201912"/>
              <a:ext cx="14588" cy="49323"/>
            </a:xfrm>
            <a:custGeom>
              <a:avLst/>
              <a:gdLst>
                <a:gd name="T0" fmla="*/ 4 w 9"/>
                <a:gd name="T1" fmla="*/ 0 h 30"/>
                <a:gd name="T2" fmla="*/ 6 w 9"/>
                <a:gd name="T3" fmla="*/ 17 h 30"/>
                <a:gd name="T4" fmla="*/ 0 w 9"/>
                <a:gd name="T5" fmla="*/ 17 h 30"/>
                <a:gd name="T6" fmla="*/ 4 w 9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0">
                  <a:moveTo>
                    <a:pt x="4" y="0"/>
                  </a:moveTo>
                  <a:cubicBezTo>
                    <a:pt x="4" y="0"/>
                    <a:pt x="9" y="4"/>
                    <a:pt x="6" y="17"/>
                  </a:cubicBezTo>
                  <a:cubicBezTo>
                    <a:pt x="3" y="30"/>
                    <a:pt x="0" y="17"/>
                    <a:pt x="0" y="17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73" name="iṡḷîďè">
              <a:extLst>
                <a:ext uri="{FF2B5EF4-FFF2-40B4-BE49-F238E27FC236}">
                  <a16:creationId xmlns:a16="http://schemas.microsoft.com/office/drawing/2014/main" id="{0FF4A3B9-F649-4158-9655-E72C391441E2}"/>
                </a:ext>
              </a:extLst>
            </p:cNvPr>
            <p:cNvSpPr/>
            <p:nvPr/>
          </p:nvSpPr>
          <p:spPr bwMode="auto">
            <a:xfrm>
              <a:off x="8966273" y="2275549"/>
              <a:ext cx="127822" cy="311914"/>
            </a:xfrm>
            <a:custGeom>
              <a:avLst/>
              <a:gdLst>
                <a:gd name="T0" fmla="*/ 78 w 78"/>
                <a:gd name="T1" fmla="*/ 28 h 190"/>
                <a:gd name="T2" fmla="*/ 26 w 78"/>
                <a:gd name="T3" fmla="*/ 0 h 190"/>
                <a:gd name="T4" fmla="*/ 44 w 78"/>
                <a:gd name="T5" fmla="*/ 190 h 190"/>
                <a:gd name="T6" fmla="*/ 78 w 78"/>
                <a:gd name="T7" fmla="*/ 2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90">
                  <a:moveTo>
                    <a:pt x="78" y="28"/>
                  </a:moveTo>
                  <a:cubicBezTo>
                    <a:pt x="78" y="28"/>
                    <a:pt x="51" y="21"/>
                    <a:pt x="26" y="0"/>
                  </a:cubicBezTo>
                  <a:cubicBezTo>
                    <a:pt x="26" y="0"/>
                    <a:pt x="0" y="137"/>
                    <a:pt x="44" y="190"/>
                  </a:cubicBezTo>
                  <a:cubicBezTo>
                    <a:pt x="44" y="190"/>
                    <a:pt x="33" y="121"/>
                    <a:pt x="78" y="28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74" name="íṡ1ïḍé">
              <a:extLst>
                <a:ext uri="{FF2B5EF4-FFF2-40B4-BE49-F238E27FC236}">
                  <a16:creationId xmlns:a16="http://schemas.microsoft.com/office/drawing/2014/main" id="{C1D0BA52-35A5-4DEE-9ED6-78123A8061EE}"/>
                </a:ext>
              </a:extLst>
            </p:cNvPr>
            <p:cNvSpPr/>
            <p:nvPr/>
          </p:nvSpPr>
          <p:spPr bwMode="auto">
            <a:xfrm>
              <a:off x="9027405" y="2156063"/>
              <a:ext cx="118096" cy="165335"/>
            </a:xfrm>
            <a:custGeom>
              <a:avLst/>
              <a:gdLst>
                <a:gd name="T0" fmla="*/ 54 w 72"/>
                <a:gd name="T1" fmla="*/ 0 h 101"/>
                <a:gd name="T2" fmla="*/ 0 w 72"/>
                <a:gd name="T3" fmla="*/ 9 h 101"/>
                <a:gd name="T4" fmla="*/ 41 w 72"/>
                <a:gd name="T5" fmla="*/ 101 h 101"/>
                <a:gd name="T6" fmla="*/ 54 w 72"/>
                <a:gd name="T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101">
                  <a:moveTo>
                    <a:pt x="54" y="0"/>
                  </a:moveTo>
                  <a:cubicBezTo>
                    <a:pt x="54" y="0"/>
                    <a:pt x="26" y="18"/>
                    <a:pt x="0" y="9"/>
                  </a:cubicBezTo>
                  <a:cubicBezTo>
                    <a:pt x="0" y="9"/>
                    <a:pt x="23" y="79"/>
                    <a:pt x="41" y="101"/>
                  </a:cubicBezTo>
                  <a:cubicBezTo>
                    <a:pt x="41" y="101"/>
                    <a:pt x="72" y="46"/>
                    <a:pt x="54" y="0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75" name="í$liḍè">
              <a:extLst>
                <a:ext uri="{FF2B5EF4-FFF2-40B4-BE49-F238E27FC236}">
                  <a16:creationId xmlns:a16="http://schemas.microsoft.com/office/drawing/2014/main" id="{171714A0-A686-46FA-9CF5-734733847379}"/>
                </a:ext>
              </a:extLst>
            </p:cNvPr>
            <p:cNvSpPr/>
            <p:nvPr/>
          </p:nvSpPr>
          <p:spPr bwMode="auto">
            <a:xfrm>
              <a:off x="9082980" y="2108130"/>
              <a:ext cx="95172" cy="103508"/>
            </a:xfrm>
            <a:custGeom>
              <a:avLst/>
              <a:gdLst>
                <a:gd name="T0" fmla="*/ 4 w 58"/>
                <a:gd name="T1" fmla="*/ 0 h 63"/>
                <a:gd name="T2" fmla="*/ 32 w 58"/>
                <a:gd name="T3" fmla="*/ 3 h 63"/>
                <a:gd name="T4" fmla="*/ 58 w 58"/>
                <a:gd name="T5" fmla="*/ 47 h 63"/>
                <a:gd name="T6" fmla="*/ 21 w 58"/>
                <a:gd name="T7" fmla="*/ 63 h 63"/>
                <a:gd name="T8" fmla="*/ 4 w 5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3">
                  <a:moveTo>
                    <a:pt x="4" y="0"/>
                  </a:moveTo>
                  <a:cubicBezTo>
                    <a:pt x="32" y="3"/>
                    <a:pt x="32" y="3"/>
                    <a:pt x="32" y="3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0" y="22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76" name="îṡľiďe">
              <a:extLst>
                <a:ext uri="{FF2B5EF4-FFF2-40B4-BE49-F238E27FC236}">
                  <a16:creationId xmlns:a16="http://schemas.microsoft.com/office/drawing/2014/main" id="{F91B52DE-F5E3-4A2D-91D9-A4175B2C8DE4}"/>
                </a:ext>
              </a:extLst>
            </p:cNvPr>
            <p:cNvSpPr/>
            <p:nvPr/>
          </p:nvSpPr>
          <p:spPr bwMode="auto">
            <a:xfrm>
              <a:off x="8856512" y="2668046"/>
              <a:ext cx="216742" cy="105592"/>
            </a:xfrm>
            <a:custGeom>
              <a:avLst/>
              <a:gdLst>
                <a:gd name="T0" fmla="*/ 0 w 132"/>
                <a:gd name="T1" fmla="*/ 64 h 64"/>
                <a:gd name="T2" fmla="*/ 127 w 132"/>
                <a:gd name="T3" fmla="*/ 19 h 64"/>
                <a:gd name="T4" fmla="*/ 122 w 132"/>
                <a:gd name="T5" fmla="*/ 9 h 64"/>
                <a:gd name="T6" fmla="*/ 132 w 132"/>
                <a:gd name="T7" fmla="*/ 12 h 64"/>
                <a:gd name="T8" fmla="*/ 115 w 132"/>
                <a:gd name="T9" fmla="*/ 0 h 64"/>
                <a:gd name="T10" fmla="*/ 115 w 132"/>
                <a:gd name="T11" fmla="*/ 18 h 64"/>
                <a:gd name="T12" fmla="*/ 0 w 132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64">
                  <a:moveTo>
                    <a:pt x="0" y="64"/>
                  </a:moveTo>
                  <a:cubicBezTo>
                    <a:pt x="0" y="64"/>
                    <a:pt x="114" y="34"/>
                    <a:pt x="127" y="19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2" y="12"/>
                    <a:pt x="118" y="1"/>
                    <a:pt x="115" y="0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8"/>
                    <a:pt x="35" y="59"/>
                    <a:pt x="0" y="64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77" name="íśľïḑè">
              <a:extLst>
                <a:ext uri="{FF2B5EF4-FFF2-40B4-BE49-F238E27FC236}">
                  <a16:creationId xmlns:a16="http://schemas.microsoft.com/office/drawing/2014/main" id="{246A1D34-48CA-4904-A623-BA7F2D266F22}"/>
                </a:ext>
              </a:extLst>
            </p:cNvPr>
            <p:cNvSpPr/>
            <p:nvPr/>
          </p:nvSpPr>
          <p:spPr bwMode="auto">
            <a:xfrm>
              <a:off x="8854428" y="2144253"/>
              <a:ext cx="606460" cy="518930"/>
            </a:xfrm>
            <a:custGeom>
              <a:avLst/>
              <a:gdLst>
                <a:gd name="T0" fmla="*/ 122 w 369"/>
                <a:gd name="T1" fmla="*/ 7 h 316"/>
                <a:gd name="T2" fmla="*/ 112 w 369"/>
                <a:gd name="T3" fmla="*/ 190 h 316"/>
                <a:gd name="T4" fmla="*/ 336 w 369"/>
                <a:gd name="T5" fmla="*/ 159 h 316"/>
                <a:gd name="T6" fmla="*/ 369 w 369"/>
                <a:gd name="T7" fmla="*/ 188 h 316"/>
                <a:gd name="T8" fmla="*/ 86 w 369"/>
                <a:gd name="T9" fmla="*/ 235 h 316"/>
                <a:gd name="T10" fmla="*/ 122 w 369"/>
                <a:gd name="T11" fmla="*/ 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9" h="316">
                  <a:moveTo>
                    <a:pt x="122" y="7"/>
                  </a:moveTo>
                  <a:cubicBezTo>
                    <a:pt x="143" y="12"/>
                    <a:pt x="70" y="113"/>
                    <a:pt x="112" y="190"/>
                  </a:cubicBezTo>
                  <a:cubicBezTo>
                    <a:pt x="148" y="256"/>
                    <a:pt x="255" y="204"/>
                    <a:pt x="336" y="159"/>
                  </a:cubicBezTo>
                  <a:cubicBezTo>
                    <a:pt x="336" y="159"/>
                    <a:pt x="350" y="183"/>
                    <a:pt x="369" y="188"/>
                  </a:cubicBezTo>
                  <a:cubicBezTo>
                    <a:pt x="369" y="188"/>
                    <a:pt x="159" y="316"/>
                    <a:pt x="86" y="235"/>
                  </a:cubicBezTo>
                  <a:cubicBezTo>
                    <a:pt x="0" y="140"/>
                    <a:pt x="86" y="0"/>
                    <a:pt x="122" y="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78" name="íŝḷíḓè">
              <a:extLst>
                <a:ext uri="{FF2B5EF4-FFF2-40B4-BE49-F238E27FC236}">
                  <a16:creationId xmlns:a16="http://schemas.microsoft.com/office/drawing/2014/main" id="{EC858FDF-F012-4084-92C2-6B1D044996B9}"/>
                </a:ext>
              </a:extLst>
            </p:cNvPr>
            <p:cNvSpPr/>
            <p:nvPr/>
          </p:nvSpPr>
          <p:spPr bwMode="auto">
            <a:xfrm>
              <a:off x="8825251" y="2176904"/>
              <a:ext cx="191733" cy="371656"/>
            </a:xfrm>
            <a:custGeom>
              <a:avLst/>
              <a:gdLst>
                <a:gd name="T0" fmla="*/ 110 w 117"/>
                <a:gd name="T1" fmla="*/ 0 h 226"/>
                <a:gd name="T2" fmla="*/ 117 w 117"/>
                <a:gd name="T3" fmla="*/ 226 h 226"/>
                <a:gd name="T4" fmla="*/ 110 w 117"/>
                <a:gd name="T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226">
                  <a:moveTo>
                    <a:pt x="110" y="0"/>
                  </a:moveTo>
                  <a:cubicBezTo>
                    <a:pt x="110" y="0"/>
                    <a:pt x="0" y="126"/>
                    <a:pt x="117" y="226"/>
                  </a:cubicBezTo>
                  <a:cubicBezTo>
                    <a:pt x="117" y="226"/>
                    <a:pt x="13" y="152"/>
                    <a:pt x="110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79" name="i$ḷiďe">
              <a:extLst>
                <a:ext uri="{FF2B5EF4-FFF2-40B4-BE49-F238E27FC236}">
                  <a16:creationId xmlns:a16="http://schemas.microsoft.com/office/drawing/2014/main" id="{152B4F4E-3DCC-44EF-A75F-1BD49DBA60EA}"/>
                </a:ext>
              </a:extLst>
            </p:cNvPr>
            <p:cNvSpPr/>
            <p:nvPr/>
          </p:nvSpPr>
          <p:spPr bwMode="auto">
            <a:xfrm>
              <a:off x="9399756" y="2293611"/>
              <a:ext cx="174366" cy="169503"/>
            </a:xfrm>
            <a:custGeom>
              <a:avLst/>
              <a:gdLst>
                <a:gd name="T0" fmla="*/ 4 w 106"/>
                <a:gd name="T1" fmla="*/ 68 h 103"/>
                <a:gd name="T2" fmla="*/ 17 w 106"/>
                <a:gd name="T3" fmla="*/ 8 h 103"/>
                <a:gd name="T4" fmla="*/ 43 w 106"/>
                <a:gd name="T5" fmla="*/ 10 h 103"/>
                <a:gd name="T6" fmla="*/ 76 w 106"/>
                <a:gd name="T7" fmla="*/ 20 h 103"/>
                <a:gd name="T8" fmla="*/ 97 w 106"/>
                <a:gd name="T9" fmla="*/ 59 h 103"/>
                <a:gd name="T10" fmla="*/ 81 w 106"/>
                <a:gd name="T11" fmla="*/ 56 h 103"/>
                <a:gd name="T12" fmla="*/ 55 w 106"/>
                <a:gd name="T13" fmla="*/ 49 h 103"/>
                <a:gd name="T14" fmla="*/ 37 w 106"/>
                <a:gd name="T15" fmla="*/ 97 h 103"/>
                <a:gd name="T16" fmla="*/ 4 w 106"/>
                <a:gd name="T17" fmla="*/ 6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03">
                  <a:moveTo>
                    <a:pt x="4" y="68"/>
                  </a:moveTo>
                  <a:cubicBezTo>
                    <a:pt x="4" y="68"/>
                    <a:pt x="0" y="19"/>
                    <a:pt x="17" y="8"/>
                  </a:cubicBezTo>
                  <a:cubicBezTo>
                    <a:pt x="17" y="8"/>
                    <a:pt x="33" y="0"/>
                    <a:pt x="43" y="10"/>
                  </a:cubicBezTo>
                  <a:cubicBezTo>
                    <a:pt x="43" y="10"/>
                    <a:pt x="72" y="3"/>
                    <a:pt x="76" y="20"/>
                  </a:cubicBezTo>
                  <a:cubicBezTo>
                    <a:pt x="76" y="20"/>
                    <a:pt x="106" y="27"/>
                    <a:pt x="97" y="59"/>
                  </a:cubicBezTo>
                  <a:cubicBezTo>
                    <a:pt x="97" y="59"/>
                    <a:pt x="88" y="67"/>
                    <a:pt x="81" y="56"/>
                  </a:cubicBezTo>
                  <a:cubicBezTo>
                    <a:pt x="75" y="45"/>
                    <a:pt x="59" y="31"/>
                    <a:pt x="55" y="49"/>
                  </a:cubicBezTo>
                  <a:cubicBezTo>
                    <a:pt x="52" y="67"/>
                    <a:pt x="61" y="91"/>
                    <a:pt x="37" y="97"/>
                  </a:cubicBezTo>
                  <a:cubicBezTo>
                    <a:pt x="13" y="103"/>
                    <a:pt x="4" y="82"/>
                    <a:pt x="4" y="68"/>
                  </a:cubicBezTo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80" name="îṧľiďê">
              <a:extLst>
                <a:ext uri="{FF2B5EF4-FFF2-40B4-BE49-F238E27FC236}">
                  <a16:creationId xmlns:a16="http://schemas.microsoft.com/office/drawing/2014/main" id="{C02BB1E8-7E74-4864-8EFC-186D63BEFBB0}"/>
                </a:ext>
              </a:extLst>
            </p:cNvPr>
            <p:cNvSpPr/>
            <p:nvPr/>
          </p:nvSpPr>
          <p:spPr bwMode="auto">
            <a:xfrm>
              <a:off x="9435880" y="2324871"/>
              <a:ext cx="106981" cy="106981"/>
            </a:xfrm>
            <a:custGeom>
              <a:avLst/>
              <a:gdLst>
                <a:gd name="T0" fmla="*/ 64 w 65"/>
                <a:gd name="T1" fmla="*/ 35 h 65"/>
                <a:gd name="T2" fmla="*/ 30 w 65"/>
                <a:gd name="T3" fmla="*/ 64 h 65"/>
                <a:gd name="T4" fmla="*/ 1 w 65"/>
                <a:gd name="T5" fmla="*/ 30 h 65"/>
                <a:gd name="T6" fmla="*/ 35 w 65"/>
                <a:gd name="T7" fmla="*/ 1 h 65"/>
                <a:gd name="T8" fmla="*/ 64 w 65"/>
                <a:gd name="T9" fmla="*/ 3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64" y="35"/>
                  </a:moveTo>
                  <a:cubicBezTo>
                    <a:pt x="62" y="52"/>
                    <a:pt x="47" y="65"/>
                    <a:pt x="30" y="64"/>
                  </a:cubicBezTo>
                  <a:cubicBezTo>
                    <a:pt x="13" y="62"/>
                    <a:pt x="0" y="47"/>
                    <a:pt x="1" y="30"/>
                  </a:cubicBezTo>
                  <a:cubicBezTo>
                    <a:pt x="2" y="13"/>
                    <a:pt x="17" y="0"/>
                    <a:pt x="35" y="1"/>
                  </a:cubicBezTo>
                  <a:cubicBezTo>
                    <a:pt x="52" y="2"/>
                    <a:pt x="65" y="17"/>
                    <a:pt x="64" y="35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81" name="ïṩľíḋé">
              <a:extLst>
                <a:ext uri="{FF2B5EF4-FFF2-40B4-BE49-F238E27FC236}">
                  <a16:creationId xmlns:a16="http://schemas.microsoft.com/office/drawing/2014/main" id="{EB7036F5-C4B5-42AC-810C-B91A9F735329}"/>
                </a:ext>
              </a:extLst>
            </p:cNvPr>
            <p:cNvSpPr/>
            <p:nvPr/>
          </p:nvSpPr>
          <p:spPr bwMode="auto">
            <a:xfrm>
              <a:off x="9456025" y="2345017"/>
              <a:ext cx="67384" cy="67384"/>
            </a:xfrm>
            <a:custGeom>
              <a:avLst/>
              <a:gdLst>
                <a:gd name="T0" fmla="*/ 40 w 41"/>
                <a:gd name="T1" fmla="*/ 22 h 41"/>
                <a:gd name="T2" fmla="*/ 19 w 41"/>
                <a:gd name="T3" fmla="*/ 40 h 41"/>
                <a:gd name="T4" fmla="*/ 1 w 41"/>
                <a:gd name="T5" fmla="*/ 19 h 41"/>
                <a:gd name="T6" fmla="*/ 22 w 41"/>
                <a:gd name="T7" fmla="*/ 1 h 41"/>
                <a:gd name="T8" fmla="*/ 40 w 41"/>
                <a:gd name="T9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40" y="22"/>
                  </a:moveTo>
                  <a:cubicBezTo>
                    <a:pt x="39" y="33"/>
                    <a:pt x="30" y="41"/>
                    <a:pt x="19" y="40"/>
                  </a:cubicBezTo>
                  <a:cubicBezTo>
                    <a:pt x="8" y="39"/>
                    <a:pt x="0" y="30"/>
                    <a:pt x="1" y="19"/>
                  </a:cubicBezTo>
                  <a:cubicBezTo>
                    <a:pt x="1" y="8"/>
                    <a:pt x="11" y="0"/>
                    <a:pt x="22" y="1"/>
                  </a:cubicBezTo>
                  <a:cubicBezTo>
                    <a:pt x="33" y="2"/>
                    <a:pt x="41" y="11"/>
                    <a:pt x="40" y="22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82" name="ïšľîḋé">
              <a:extLst>
                <a:ext uri="{FF2B5EF4-FFF2-40B4-BE49-F238E27FC236}">
                  <a16:creationId xmlns:a16="http://schemas.microsoft.com/office/drawing/2014/main" id="{DB28D42E-F18D-4987-A26C-8B4D180BA93B}"/>
                </a:ext>
              </a:extLst>
            </p:cNvPr>
            <p:cNvSpPr/>
            <p:nvPr/>
          </p:nvSpPr>
          <p:spPr bwMode="auto">
            <a:xfrm>
              <a:off x="8061098" y="2300557"/>
              <a:ext cx="182702" cy="167419"/>
            </a:xfrm>
            <a:custGeom>
              <a:avLst/>
              <a:gdLst>
                <a:gd name="T0" fmla="*/ 104 w 111"/>
                <a:gd name="T1" fmla="*/ 57 h 102"/>
                <a:gd name="T2" fmla="*/ 39 w 111"/>
                <a:gd name="T3" fmla="*/ 6 h 102"/>
                <a:gd name="T4" fmla="*/ 18 w 111"/>
                <a:gd name="T5" fmla="*/ 8 h 102"/>
                <a:gd name="T6" fmla="*/ 6 w 111"/>
                <a:gd name="T7" fmla="*/ 23 h 102"/>
                <a:gd name="T8" fmla="*/ 8 w 111"/>
                <a:gd name="T9" fmla="*/ 45 h 102"/>
                <a:gd name="T10" fmla="*/ 9 w 111"/>
                <a:gd name="T11" fmla="*/ 46 h 102"/>
                <a:gd name="T12" fmla="*/ 12 w 111"/>
                <a:gd name="T13" fmla="*/ 38 h 102"/>
                <a:gd name="T14" fmla="*/ 23 w 111"/>
                <a:gd name="T15" fmla="*/ 24 h 102"/>
                <a:gd name="T16" fmla="*/ 40 w 111"/>
                <a:gd name="T17" fmla="*/ 21 h 102"/>
                <a:gd name="T18" fmla="*/ 89 w 111"/>
                <a:gd name="T19" fmla="*/ 59 h 102"/>
                <a:gd name="T20" fmla="*/ 89 w 111"/>
                <a:gd name="T21" fmla="*/ 77 h 102"/>
                <a:gd name="T22" fmla="*/ 79 w 111"/>
                <a:gd name="T23" fmla="*/ 91 h 102"/>
                <a:gd name="T24" fmla="*/ 72 w 111"/>
                <a:gd name="T25" fmla="*/ 96 h 102"/>
                <a:gd name="T26" fmla="*/ 72 w 111"/>
                <a:gd name="T27" fmla="*/ 96 h 102"/>
                <a:gd name="T28" fmla="*/ 94 w 111"/>
                <a:gd name="T29" fmla="*/ 94 h 102"/>
                <a:gd name="T30" fmla="*/ 106 w 111"/>
                <a:gd name="T31" fmla="*/ 79 h 102"/>
                <a:gd name="T32" fmla="*/ 104 w 111"/>
                <a:gd name="T33" fmla="*/ 5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" h="102">
                  <a:moveTo>
                    <a:pt x="104" y="57"/>
                  </a:moveTo>
                  <a:cubicBezTo>
                    <a:pt x="39" y="6"/>
                    <a:pt x="39" y="6"/>
                    <a:pt x="39" y="6"/>
                  </a:cubicBezTo>
                  <a:cubicBezTo>
                    <a:pt x="33" y="0"/>
                    <a:pt x="23" y="2"/>
                    <a:pt x="18" y="8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30"/>
                    <a:pt x="1" y="40"/>
                    <a:pt x="8" y="4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3"/>
                    <a:pt x="10" y="40"/>
                    <a:pt x="12" y="38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7" y="18"/>
                    <a:pt x="35" y="17"/>
                    <a:pt x="40" y="21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94" y="63"/>
                    <a:pt x="94" y="72"/>
                    <a:pt x="89" y="77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77" y="93"/>
                    <a:pt x="74" y="95"/>
                    <a:pt x="72" y="96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9" y="102"/>
                    <a:pt x="89" y="101"/>
                    <a:pt x="94" y="94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11" y="72"/>
                    <a:pt x="110" y="62"/>
                    <a:pt x="104" y="57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83" name="ïṥḷîḑé">
              <a:extLst>
                <a:ext uri="{FF2B5EF4-FFF2-40B4-BE49-F238E27FC236}">
                  <a16:creationId xmlns:a16="http://schemas.microsoft.com/office/drawing/2014/main" id="{4A2A5EEE-1022-444E-8850-89B1C384CB7E}"/>
                </a:ext>
              </a:extLst>
            </p:cNvPr>
            <p:cNvSpPr/>
            <p:nvPr/>
          </p:nvSpPr>
          <p:spPr bwMode="auto">
            <a:xfrm>
              <a:off x="8049983" y="2292221"/>
              <a:ext cx="182007" cy="166030"/>
            </a:xfrm>
            <a:custGeom>
              <a:avLst/>
              <a:gdLst>
                <a:gd name="T0" fmla="*/ 103 w 111"/>
                <a:gd name="T1" fmla="*/ 56 h 101"/>
                <a:gd name="T2" fmla="*/ 39 w 111"/>
                <a:gd name="T3" fmla="*/ 5 h 101"/>
                <a:gd name="T4" fmla="*/ 17 w 111"/>
                <a:gd name="T5" fmla="*/ 7 h 101"/>
                <a:gd name="T6" fmla="*/ 5 w 111"/>
                <a:gd name="T7" fmla="*/ 23 h 101"/>
                <a:gd name="T8" fmla="*/ 8 w 111"/>
                <a:gd name="T9" fmla="*/ 44 h 101"/>
                <a:gd name="T10" fmla="*/ 8 w 111"/>
                <a:gd name="T11" fmla="*/ 45 h 101"/>
                <a:gd name="T12" fmla="*/ 12 w 111"/>
                <a:gd name="T13" fmla="*/ 37 h 101"/>
                <a:gd name="T14" fmla="*/ 22 w 111"/>
                <a:gd name="T15" fmla="*/ 24 h 101"/>
                <a:gd name="T16" fmla="*/ 40 w 111"/>
                <a:gd name="T17" fmla="*/ 20 h 101"/>
                <a:gd name="T18" fmla="*/ 88 w 111"/>
                <a:gd name="T19" fmla="*/ 59 h 101"/>
                <a:gd name="T20" fmla="*/ 89 w 111"/>
                <a:gd name="T21" fmla="*/ 77 h 101"/>
                <a:gd name="T22" fmla="*/ 78 w 111"/>
                <a:gd name="T23" fmla="*/ 90 h 101"/>
                <a:gd name="T24" fmla="*/ 71 w 111"/>
                <a:gd name="T25" fmla="*/ 95 h 101"/>
                <a:gd name="T26" fmla="*/ 72 w 111"/>
                <a:gd name="T27" fmla="*/ 96 h 101"/>
                <a:gd name="T28" fmla="*/ 94 w 111"/>
                <a:gd name="T29" fmla="*/ 93 h 101"/>
                <a:gd name="T30" fmla="*/ 106 w 111"/>
                <a:gd name="T31" fmla="*/ 78 h 101"/>
                <a:gd name="T32" fmla="*/ 103 w 111"/>
                <a:gd name="T33" fmla="*/ 5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" h="101">
                  <a:moveTo>
                    <a:pt x="103" y="56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32" y="0"/>
                    <a:pt x="23" y="1"/>
                    <a:pt x="17" y="7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0" y="29"/>
                    <a:pt x="1" y="39"/>
                    <a:pt x="8" y="44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9" y="42"/>
                    <a:pt x="10" y="39"/>
                    <a:pt x="12" y="3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7" y="18"/>
                    <a:pt x="35" y="16"/>
                    <a:pt x="40" y="20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93" y="63"/>
                    <a:pt x="94" y="71"/>
                    <a:pt x="89" y="77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6" y="93"/>
                    <a:pt x="74" y="94"/>
                    <a:pt x="71" y="95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9" y="101"/>
                    <a:pt x="88" y="100"/>
                    <a:pt x="94" y="93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11" y="71"/>
                    <a:pt x="110" y="61"/>
                    <a:pt x="103" y="5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84" name="ïşľïďe">
              <a:extLst>
                <a:ext uri="{FF2B5EF4-FFF2-40B4-BE49-F238E27FC236}">
                  <a16:creationId xmlns:a16="http://schemas.microsoft.com/office/drawing/2014/main" id="{137DAC56-AA56-4478-8D38-7E0168C1BB23}"/>
                </a:ext>
              </a:extLst>
            </p:cNvPr>
            <p:cNvSpPr/>
            <p:nvPr/>
          </p:nvSpPr>
          <p:spPr bwMode="auto">
            <a:xfrm>
              <a:off x="7681800" y="2254708"/>
              <a:ext cx="724556" cy="700937"/>
            </a:xfrm>
            <a:custGeom>
              <a:avLst/>
              <a:gdLst>
                <a:gd name="T0" fmla="*/ 286 w 441"/>
                <a:gd name="T1" fmla="*/ 419 h 427"/>
                <a:gd name="T2" fmla="*/ 264 w 441"/>
                <a:gd name="T3" fmla="*/ 422 h 427"/>
                <a:gd name="T4" fmla="*/ 8 w 441"/>
                <a:gd name="T5" fmla="*/ 219 h 427"/>
                <a:gd name="T6" fmla="*/ 6 w 441"/>
                <a:gd name="T7" fmla="*/ 197 h 427"/>
                <a:gd name="T8" fmla="*/ 156 w 441"/>
                <a:gd name="T9" fmla="*/ 8 h 427"/>
                <a:gd name="T10" fmla="*/ 178 w 441"/>
                <a:gd name="T11" fmla="*/ 5 h 427"/>
                <a:gd name="T12" fmla="*/ 434 w 441"/>
                <a:gd name="T13" fmla="*/ 208 h 427"/>
                <a:gd name="T14" fmla="*/ 436 w 441"/>
                <a:gd name="T15" fmla="*/ 230 h 427"/>
                <a:gd name="T16" fmla="*/ 286 w 441"/>
                <a:gd name="T17" fmla="*/ 419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427">
                  <a:moveTo>
                    <a:pt x="286" y="419"/>
                  </a:moveTo>
                  <a:cubicBezTo>
                    <a:pt x="280" y="426"/>
                    <a:pt x="270" y="427"/>
                    <a:pt x="264" y="422"/>
                  </a:cubicBezTo>
                  <a:cubicBezTo>
                    <a:pt x="8" y="219"/>
                    <a:pt x="8" y="219"/>
                    <a:pt x="8" y="219"/>
                  </a:cubicBezTo>
                  <a:cubicBezTo>
                    <a:pt x="2" y="213"/>
                    <a:pt x="0" y="204"/>
                    <a:pt x="6" y="197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62" y="1"/>
                    <a:pt x="171" y="0"/>
                    <a:pt x="178" y="5"/>
                  </a:cubicBezTo>
                  <a:cubicBezTo>
                    <a:pt x="434" y="208"/>
                    <a:pt x="434" y="208"/>
                    <a:pt x="434" y="208"/>
                  </a:cubicBezTo>
                  <a:cubicBezTo>
                    <a:pt x="440" y="214"/>
                    <a:pt x="441" y="223"/>
                    <a:pt x="436" y="230"/>
                  </a:cubicBezTo>
                  <a:lnTo>
                    <a:pt x="286" y="419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85" name="îṣľíḑe">
              <a:extLst>
                <a:ext uri="{FF2B5EF4-FFF2-40B4-BE49-F238E27FC236}">
                  <a16:creationId xmlns:a16="http://schemas.microsoft.com/office/drawing/2014/main" id="{2BA09F02-1417-4844-AA48-80BAE0A32AEC}"/>
                </a:ext>
              </a:extLst>
            </p:cNvPr>
            <p:cNvSpPr/>
            <p:nvPr/>
          </p:nvSpPr>
          <p:spPr bwMode="auto">
            <a:xfrm>
              <a:off x="7681800" y="2254708"/>
              <a:ext cx="694685" cy="676623"/>
            </a:xfrm>
            <a:custGeom>
              <a:avLst/>
              <a:gdLst>
                <a:gd name="T0" fmla="*/ 267 w 423"/>
                <a:gd name="T1" fmla="*/ 404 h 412"/>
                <a:gd name="T2" fmla="*/ 246 w 423"/>
                <a:gd name="T3" fmla="*/ 407 h 412"/>
                <a:gd name="T4" fmla="*/ 8 w 423"/>
                <a:gd name="T5" fmla="*/ 218 h 412"/>
                <a:gd name="T6" fmla="*/ 6 w 423"/>
                <a:gd name="T7" fmla="*/ 197 h 412"/>
                <a:gd name="T8" fmla="*/ 156 w 423"/>
                <a:gd name="T9" fmla="*/ 8 h 412"/>
                <a:gd name="T10" fmla="*/ 177 w 423"/>
                <a:gd name="T11" fmla="*/ 5 h 412"/>
                <a:gd name="T12" fmla="*/ 415 w 423"/>
                <a:gd name="T13" fmla="*/ 194 h 412"/>
                <a:gd name="T14" fmla="*/ 417 w 423"/>
                <a:gd name="T15" fmla="*/ 215 h 412"/>
                <a:gd name="T16" fmla="*/ 267 w 423"/>
                <a:gd name="T17" fmla="*/ 404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412">
                  <a:moveTo>
                    <a:pt x="267" y="404"/>
                  </a:moveTo>
                  <a:cubicBezTo>
                    <a:pt x="261" y="411"/>
                    <a:pt x="252" y="412"/>
                    <a:pt x="246" y="407"/>
                  </a:cubicBezTo>
                  <a:cubicBezTo>
                    <a:pt x="8" y="218"/>
                    <a:pt x="8" y="218"/>
                    <a:pt x="8" y="218"/>
                  </a:cubicBezTo>
                  <a:cubicBezTo>
                    <a:pt x="1" y="213"/>
                    <a:pt x="0" y="204"/>
                    <a:pt x="6" y="197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62" y="1"/>
                    <a:pt x="171" y="0"/>
                    <a:pt x="177" y="5"/>
                  </a:cubicBezTo>
                  <a:cubicBezTo>
                    <a:pt x="415" y="194"/>
                    <a:pt x="415" y="194"/>
                    <a:pt x="415" y="194"/>
                  </a:cubicBezTo>
                  <a:cubicBezTo>
                    <a:pt x="422" y="199"/>
                    <a:pt x="423" y="209"/>
                    <a:pt x="417" y="215"/>
                  </a:cubicBezTo>
                  <a:lnTo>
                    <a:pt x="267" y="40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86" name="î$ľîde">
              <a:extLst>
                <a:ext uri="{FF2B5EF4-FFF2-40B4-BE49-F238E27FC236}">
                  <a16:creationId xmlns:a16="http://schemas.microsoft.com/office/drawing/2014/main" id="{A1F76555-90F2-404B-B472-F28D9E4412E4}"/>
                </a:ext>
              </a:extLst>
            </p:cNvPr>
            <p:cNvSpPr/>
            <p:nvPr/>
          </p:nvSpPr>
          <p:spPr bwMode="auto">
            <a:xfrm>
              <a:off x="7681800" y="2254708"/>
              <a:ext cx="694685" cy="676623"/>
            </a:xfrm>
            <a:custGeom>
              <a:avLst/>
              <a:gdLst>
                <a:gd name="T0" fmla="*/ 267 w 423"/>
                <a:gd name="T1" fmla="*/ 404 h 412"/>
                <a:gd name="T2" fmla="*/ 246 w 423"/>
                <a:gd name="T3" fmla="*/ 407 h 412"/>
                <a:gd name="T4" fmla="*/ 8 w 423"/>
                <a:gd name="T5" fmla="*/ 218 h 412"/>
                <a:gd name="T6" fmla="*/ 6 w 423"/>
                <a:gd name="T7" fmla="*/ 197 h 412"/>
                <a:gd name="T8" fmla="*/ 156 w 423"/>
                <a:gd name="T9" fmla="*/ 8 h 412"/>
                <a:gd name="T10" fmla="*/ 177 w 423"/>
                <a:gd name="T11" fmla="*/ 5 h 412"/>
                <a:gd name="T12" fmla="*/ 415 w 423"/>
                <a:gd name="T13" fmla="*/ 194 h 412"/>
                <a:gd name="T14" fmla="*/ 417 w 423"/>
                <a:gd name="T15" fmla="*/ 215 h 412"/>
                <a:gd name="T16" fmla="*/ 267 w 423"/>
                <a:gd name="T17" fmla="*/ 404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412">
                  <a:moveTo>
                    <a:pt x="267" y="404"/>
                  </a:moveTo>
                  <a:cubicBezTo>
                    <a:pt x="261" y="411"/>
                    <a:pt x="252" y="412"/>
                    <a:pt x="246" y="407"/>
                  </a:cubicBezTo>
                  <a:cubicBezTo>
                    <a:pt x="8" y="218"/>
                    <a:pt x="8" y="218"/>
                    <a:pt x="8" y="218"/>
                  </a:cubicBezTo>
                  <a:cubicBezTo>
                    <a:pt x="1" y="213"/>
                    <a:pt x="0" y="204"/>
                    <a:pt x="6" y="197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62" y="1"/>
                    <a:pt x="171" y="0"/>
                    <a:pt x="177" y="5"/>
                  </a:cubicBezTo>
                  <a:cubicBezTo>
                    <a:pt x="415" y="194"/>
                    <a:pt x="415" y="194"/>
                    <a:pt x="415" y="194"/>
                  </a:cubicBezTo>
                  <a:cubicBezTo>
                    <a:pt x="422" y="199"/>
                    <a:pt x="423" y="209"/>
                    <a:pt x="417" y="215"/>
                  </a:cubicBezTo>
                  <a:lnTo>
                    <a:pt x="267" y="404"/>
                  </a:lnTo>
                  <a:close/>
                </a:path>
              </a:pathLst>
            </a:custGeom>
            <a:noFill/>
            <a:ln w="14288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87" name="ïSľiḍê">
              <a:extLst>
                <a:ext uri="{FF2B5EF4-FFF2-40B4-BE49-F238E27FC236}">
                  <a16:creationId xmlns:a16="http://schemas.microsoft.com/office/drawing/2014/main" id="{01D883BA-879F-41D0-88A7-2255FFDEAB64}"/>
                </a:ext>
              </a:extLst>
            </p:cNvPr>
            <p:cNvSpPr/>
            <p:nvPr/>
          </p:nvSpPr>
          <p:spPr bwMode="auto">
            <a:xfrm>
              <a:off x="7639424" y="2219974"/>
              <a:ext cx="698158" cy="681486"/>
            </a:xfrm>
            <a:custGeom>
              <a:avLst/>
              <a:gdLst>
                <a:gd name="T0" fmla="*/ 269 w 425"/>
                <a:gd name="T1" fmla="*/ 406 h 415"/>
                <a:gd name="T2" fmla="*/ 248 w 425"/>
                <a:gd name="T3" fmla="*/ 409 h 415"/>
                <a:gd name="T4" fmla="*/ 8 w 425"/>
                <a:gd name="T5" fmla="*/ 218 h 415"/>
                <a:gd name="T6" fmla="*/ 6 w 425"/>
                <a:gd name="T7" fmla="*/ 197 h 415"/>
                <a:gd name="T8" fmla="*/ 156 w 425"/>
                <a:gd name="T9" fmla="*/ 8 h 415"/>
                <a:gd name="T10" fmla="*/ 177 w 425"/>
                <a:gd name="T11" fmla="*/ 5 h 415"/>
                <a:gd name="T12" fmla="*/ 418 w 425"/>
                <a:gd name="T13" fmla="*/ 196 h 415"/>
                <a:gd name="T14" fmla="*/ 419 w 425"/>
                <a:gd name="T15" fmla="*/ 217 h 415"/>
                <a:gd name="T16" fmla="*/ 269 w 425"/>
                <a:gd name="T17" fmla="*/ 406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" h="415">
                  <a:moveTo>
                    <a:pt x="269" y="406"/>
                  </a:moveTo>
                  <a:cubicBezTo>
                    <a:pt x="264" y="413"/>
                    <a:pt x="254" y="415"/>
                    <a:pt x="248" y="409"/>
                  </a:cubicBezTo>
                  <a:cubicBezTo>
                    <a:pt x="8" y="218"/>
                    <a:pt x="8" y="218"/>
                    <a:pt x="8" y="218"/>
                  </a:cubicBezTo>
                  <a:cubicBezTo>
                    <a:pt x="1" y="213"/>
                    <a:pt x="0" y="204"/>
                    <a:pt x="6" y="197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62" y="1"/>
                    <a:pt x="171" y="0"/>
                    <a:pt x="177" y="5"/>
                  </a:cubicBezTo>
                  <a:cubicBezTo>
                    <a:pt x="418" y="196"/>
                    <a:pt x="418" y="196"/>
                    <a:pt x="418" y="196"/>
                  </a:cubicBezTo>
                  <a:cubicBezTo>
                    <a:pt x="424" y="201"/>
                    <a:pt x="425" y="211"/>
                    <a:pt x="419" y="217"/>
                  </a:cubicBezTo>
                  <a:lnTo>
                    <a:pt x="269" y="40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88" name="iṥḻidè">
              <a:extLst>
                <a:ext uri="{FF2B5EF4-FFF2-40B4-BE49-F238E27FC236}">
                  <a16:creationId xmlns:a16="http://schemas.microsoft.com/office/drawing/2014/main" id="{4266562E-EC2F-446C-B1CD-0C825680FA4D}"/>
                </a:ext>
              </a:extLst>
            </p:cNvPr>
            <p:cNvSpPr/>
            <p:nvPr/>
          </p:nvSpPr>
          <p:spPr bwMode="auto">
            <a:xfrm>
              <a:off x="7672074" y="2252624"/>
              <a:ext cx="617575" cy="602986"/>
            </a:xfrm>
            <a:custGeom>
              <a:avLst/>
              <a:gdLst>
                <a:gd name="T0" fmla="*/ 237 w 376"/>
                <a:gd name="T1" fmla="*/ 360 h 367"/>
                <a:gd name="T2" fmla="*/ 218 w 376"/>
                <a:gd name="T3" fmla="*/ 363 h 367"/>
                <a:gd name="T4" fmla="*/ 6 w 376"/>
                <a:gd name="T5" fmla="*/ 194 h 367"/>
                <a:gd name="T6" fmla="*/ 5 w 376"/>
                <a:gd name="T7" fmla="*/ 175 h 367"/>
                <a:gd name="T8" fmla="*/ 139 w 376"/>
                <a:gd name="T9" fmla="*/ 7 h 367"/>
                <a:gd name="T10" fmla="*/ 158 w 376"/>
                <a:gd name="T11" fmla="*/ 4 h 367"/>
                <a:gd name="T12" fmla="*/ 369 w 376"/>
                <a:gd name="T13" fmla="*/ 172 h 367"/>
                <a:gd name="T14" fmla="*/ 371 w 376"/>
                <a:gd name="T15" fmla="*/ 191 h 367"/>
                <a:gd name="T16" fmla="*/ 237 w 376"/>
                <a:gd name="T17" fmla="*/ 36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367">
                  <a:moveTo>
                    <a:pt x="237" y="360"/>
                  </a:moveTo>
                  <a:cubicBezTo>
                    <a:pt x="232" y="366"/>
                    <a:pt x="223" y="367"/>
                    <a:pt x="218" y="363"/>
                  </a:cubicBezTo>
                  <a:cubicBezTo>
                    <a:pt x="6" y="194"/>
                    <a:pt x="6" y="194"/>
                    <a:pt x="6" y="194"/>
                  </a:cubicBezTo>
                  <a:cubicBezTo>
                    <a:pt x="1" y="190"/>
                    <a:pt x="0" y="181"/>
                    <a:pt x="5" y="175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44" y="1"/>
                    <a:pt x="152" y="0"/>
                    <a:pt x="158" y="4"/>
                  </a:cubicBezTo>
                  <a:cubicBezTo>
                    <a:pt x="369" y="172"/>
                    <a:pt x="369" y="172"/>
                    <a:pt x="369" y="172"/>
                  </a:cubicBezTo>
                  <a:cubicBezTo>
                    <a:pt x="375" y="177"/>
                    <a:pt x="376" y="185"/>
                    <a:pt x="371" y="191"/>
                  </a:cubicBezTo>
                  <a:lnTo>
                    <a:pt x="237" y="36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89" name="íSlïḋê">
              <a:extLst>
                <a:ext uri="{FF2B5EF4-FFF2-40B4-BE49-F238E27FC236}">
                  <a16:creationId xmlns:a16="http://schemas.microsoft.com/office/drawing/2014/main" id="{10A7457F-1AF2-4EBA-AA25-1112538E78E1}"/>
                </a:ext>
              </a:extLst>
            </p:cNvPr>
            <p:cNvSpPr/>
            <p:nvPr/>
          </p:nvSpPr>
          <p:spPr bwMode="auto">
            <a:xfrm>
              <a:off x="8414693" y="2554812"/>
              <a:ext cx="42376" cy="72247"/>
            </a:xfrm>
            <a:custGeom>
              <a:avLst/>
              <a:gdLst>
                <a:gd name="T0" fmla="*/ 6 w 26"/>
                <a:gd name="T1" fmla="*/ 16 h 44"/>
                <a:gd name="T2" fmla="*/ 11 w 26"/>
                <a:gd name="T3" fmla="*/ 34 h 44"/>
                <a:gd name="T4" fmla="*/ 26 w 26"/>
                <a:gd name="T5" fmla="*/ 34 h 44"/>
                <a:gd name="T6" fmla="*/ 18 w 26"/>
                <a:gd name="T7" fmla="*/ 8 h 44"/>
                <a:gd name="T8" fmla="*/ 6 w 26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4">
                  <a:moveTo>
                    <a:pt x="6" y="16"/>
                  </a:moveTo>
                  <a:cubicBezTo>
                    <a:pt x="9" y="21"/>
                    <a:pt x="10" y="27"/>
                    <a:pt x="11" y="34"/>
                  </a:cubicBezTo>
                  <a:cubicBezTo>
                    <a:pt x="11" y="44"/>
                    <a:pt x="26" y="44"/>
                    <a:pt x="26" y="34"/>
                  </a:cubicBezTo>
                  <a:cubicBezTo>
                    <a:pt x="25" y="25"/>
                    <a:pt x="23" y="16"/>
                    <a:pt x="18" y="8"/>
                  </a:cubicBezTo>
                  <a:cubicBezTo>
                    <a:pt x="13" y="0"/>
                    <a:pt x="0" y="7"/>
                    <a:pt x="6" y="16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90" name="íşľiḑé">
              <a:extLst>
                <a:ext uri="{FF2B5EF4-FFF2-40B4-BE49-F238E27FC236}">
                  <a16:creationId xmlns:a16="http://schemas.microsoft.com/office/drawing/2014/main" id="{D85FEEA5-F1DE-49D4-9319-515C47E1310B}"/>
                </a:ext>
              </a:extLst>
            </p:cNvPr>
            <p:cNvSpPr/>
            <p:nvPr/>
          </p:nvSpPr>
          <p:spPr bwMode="auto">
            <a:xfrm>
              <a:off x="8460542" y="2556896"/>
              <a:ext cx="32650" cy="60438"/>
            </a:xfrm>
            <a:custGeom>
              <a:avLst/>
              <a:gdLst>
                <a:gd name="T0" fmla="*/ 3 w 20"/>
                <a:gd name="T1" fmla="*/ 13 h 37"/>
                <a:gd name="T2" fmla="*/ 5 w 20"/>
                <a:gd name="T3" fmla="*/ 27 h 37"/>
                <a:gd name="T4" fmla="*/ 20 w 20"/>
                <a:gd name="T5" fmla="*/ 27 h 37"/>
                <a:gd name="T6" fmla="*/ 17 w 20"/>
                <a:gd name="T7" fmla="*/ 9 h 37"/>
                <a:gd name="T8" fmla="*/ 3 w 20"/>
                <a:gd name="T9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3" y="13"/>
                  </a:moveTo>
                  <a:cubicBezTo>
                    <a:pt x="4" y="17"/>
                    <a:pt x="4" y="22"/>
                    <a:pt x="5" y="27"/>
                  </a:cubicBezTo>
                  <a:cubicBezTo>
                    <a:pt x="5" y="37"/>
                    <a:pt x="20" y="37"/>
                    <a:pt x="20" y="27"/>
                  </a:cubicBezTo>
                  <a:cubicBezTo>
                    <a:pt x="19" y="21"/>
                    <a:pt x="19" y="15"/>
                    <a:pt x="17" y="9"/>
                  </a:cubicBezTo>
                  <a:cubicBezTo>
                    <a:pt x="14" y="0"/>
                    <a:pt x="0" y="4"/>
                    <a:pt x="3" y="13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91" name="íṣľide">
              <a:extLst>
                <a:ext uri="{FF2B5EF4-FFF2-40B4-BE49-F238E27FC236}">
                  <a16:creationId xmlns:a16="http://schemas.microsoft.com/office/drawing/2014/main" id="{E76EFFB5-C35E-45AA-82D8-783BB5227239}"/>
                </a:ext>
              </a:extLst>
            </p:cNvPr>
            <p:cNvSpPr/>
            <p:nvPr/>
          </p:nvSpPr>
          <p:spPr bwMode="auto">
            <a:xfrm>
              <a:off x="7549115" y="2507574"/>
              <a:ext cx="42376" cy="100035"/>
            </a:xfrm>
            <a:custGeom>
              <a:avLst/>
              <a:gdLst>
                <a:gd name="T0" fmla="*/ 7 w 26"/>
                <a:gd name="T1" fmla="*/ 9 h 61"/>
                <a:gd name="T2" fmla="*/ 9 w 26"/>
                <a:gd name="T3" fmla="*/ 53 h 61"/>
                <a:gd name="T4" fmla="*/ 21 w 26"/>
                <a:gd name="T5" fmla="*/ 45 h 61"/>
                <a:gd name="T6" fmla="*/ 19 w 26"/>
                <a:gd name="T7" fmla="*/ 17 h 61"/>
                <a:gd name="T8" fmla="*/ 7 w 26"/>
                <a:gd name="T9" fmla="*/ 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61">
                  <a:moveTo>
                    <a:pt x="7" y="9"/>
                  </a:moveTo>
                  <a:cubicBezTo>
                    <a:pt x="0" y="24"/>
                    <a:pt x="2" y="38"/>
                    <a:pt x="9" y="53"/>
                  </a:cubicBezTo>
                  <a:cubicBezTo>
                    <a:pt x="13" y="61"/>
                    <a:pt x="26" y="54"/>
                    <a:pt x="21" y="45"/>
                  </a:cubicBezTo>
                  <a:cubicBezTo>
                    <a:pt x="17" y="36"/>
                    <a:pt x="15" y="26"/>
                    <a:pt x="19" y="17"/>
                  </a:cubicBezTo>
                  <a:cubicBezTo>
                    <a:pt x="23" y="8"/>
                    <a:pt x="11" y="0"/>
                    <a:pt x="7" y="9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92" name="i$ľîḑè">
              <a:extLst>
                <a:ext uri="{FF2B5EF4-FFF2-40B4-BE49-F238E27FC236}">
                  <a16:creationId xmlns:a16="http://schemas.microsoft.com/office/drawing/2014/main" id="{BC3E6F9B-032F-49D4-8091-DB80FB8A9B5C}"/>
                </a:ext>
              </a:extLst>
            </p:cNvPr>
            <p:cNvSpPr/>
            <p:nvPr/>
          </p:nvSpPr>
          <p:spPr bwMode="auto">
            <a:xfrm>
              <a:off x="7508129" y="2518689"/>
              <a:ext cx="31261" cy="80583"/>
            </a:xfrm>
            <a:custGeom>
              <a:avLst/>
              <a:gdLst>
                <a:gd name="T0" fmla="*/ 1 w 19"/>
                <a:gd name="T1" fmla="*/ 10 h 49"/>
                <a:gd name="T2" fmla="*/ 3 w 19"/>
                <a:gd name="T3" fmla="*/ 40 h 49"/>
                <a:gd name="T4" fmla="*/ 17 w 19"/>
                <a:gd name="T5" fmla="*/ 36 h 49"/>
                <a:gd name="T6" fmla="*/ 16 w 19"/>
                <a:gd name="T7" fmla="*/ 10 h 49"/>
                <a:gd name="T8" fmla="*/ 1 w 19"/>
                <a:gd name="T9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9">
                  <a:moveTo>
                    <a:pt x="1" y="10"/>
                  </a:moveTo>
                  <a:cubicBezTo>
                    <a:pt x="1" y="20"/>
                    <a:pt x="1" y="30"/>
                    <a:pt x="3" y="40"/>
                  </a:cubicBezTo>
                  <a:cubicBezTo>
                    <a:pt x="5" y="49"/>
                    <a:pt x="19" y="45"/>
                    <a:pt x="17" y="36"/>
                  </a:cubicBezTo>
                  <a:cubicBezTo>
                    <a:pt x="16" y="27"/>
                    <a:pt x="16" y="19"/>
                    <a:pt x="16" y="10"/>
                  </a:cubicBezTo>
                  <a:cubicBezTo>
                    <a:pt x="15" y="0"/>
                    <a:pt x="0" y="0"/>
                    <a:pt x="1" y="10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</p:grpSp>
      <p:pic>
        <p:nvPicPr>
          <p:cNvPr id="100" name="图片 99">
            <a:extLst>
              <a:ext uri="{FF2B5EF4-FFF2-40B4-BE49-F238E27FC236}">
                <a16:creationId xmlns:a16="http://schemas.microsoft.com/office/drawing/2014/main" id="{467FF444-B3B0-400D-AF33-C7BCB4E68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08" y="13290"/>
            <a:ext cx="3307786" cy="6858000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B8B1931B-1C41-43F6-B09B-F951BE522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13" y="13290"/>
            <a:ext cx="3325091" cy="6858000"/>
          </a:xfrm>
          <a:prstGeom prst="rect">
            <a:avLst/>
          </a:prstGeom>
        </p:spPr>
      </p:pic>
      <p:pic>
        <p:nvPicPr>
          <p:cNvPr id="102" name="图片 101">
            <a:extLst>
              <a:ext uri="{FF2B5EF4-FFF2-40B4-BE49-F238E27FC236}">
                <a16:creationId xmlns:a16="http://schemas.microsoft.com/office/drawing/2014/main" id="{8D91522F-79A6-4E9E-B910-955D2E2D4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198" y="20620"/>
            <a:ext cx="3325091" cy="6858000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83FB6A92-E8B8-4DC3-9E1F-24F59D908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5063" y="-4145"/>
            <a:ext cx="3325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3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8872" y="4150918"/>
            <a:ext cx="4706376" cy="658826"/>
          </a:xfrm>
        </p:spPr>
        <p:txBody>
          <a:bodyPr>
            <a:normAutofit/>
          </a:bodyPr>
          <a:lstStyle/>
          <a:p>
            <a:r>
              <a:rPr lang="zh-CN" altLang="en-US" dirty="0"/>
              <a:t>阅读模式一览</a:t>
            </a:r>
            <a:endParaRPr lang="zh-CN" altLang="en-US" b="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4D7109D-61AC-49BA-B40D-3032DACB502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252870" y="2046514"/>
            <a:ext cx="1118054" cy="1128156"/>
          </a:xfrm>
        </p:spPr>
        <p:txBody>
          <a:bodyPr wrap="none">
            <a:prstTxWarp prst="textPlain">
              <a:avLst/>
            </a:prstTxWarp>
          </a:bodyPr>
          <a:lstStyle/>
          <a:p>
            <a:pPr marL="0" indent="0">
              <a:buNone/>
            </a:pPr>
            <a:r>
              <a:rPr lang="en-US" altLang="zh-CN" spc="3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pc="3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A533E540-876F-46CB-AE17-A6BBFC54ED9C}"/>
              </a:ext>
            </a:extLst>
          </p:cNvPr>
          <p:cNvSpPr>
            <a:spLocks noGrp="1"/>
          </p:cNvSpPr>
          <p:nvPr>
            <p:ph type="body" idx="4294967295" hasCustomPrompt="1"/>
          </p:nvPr>
        </p:nvSpPr>
        <p:spPr>
          <a:xfrm>
            <a:off x="1626819" y="3328988"/>
            <a:ext cx="2370157" cy="354343"/>
          </a:xfrm>
        </p:spPr>
        <p:txBody>
          <a:bodyPr wrap="none" anchor="t"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1600" dirty="0">
                <a:solidFill>
                  <a:schemeClr val="tx1"/>
                </a:solidFill>
              </a:rPr>
              <a:t>The fist chapter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278D7B7-65D5-42E6-B5FC-C433758287FF}"/>
              </a:ext>
            </a:extLst>
          </p:cNvPr>
          <p:cNvCxnSpPr/>
          <p:nvPr/>
        </p:nvCxnSpPr>
        <p:spPr>
          <a:xfrm>
            <a:off x="5339172" y="4867009"/>
            <a:ext cx="462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0865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fedcb84f-acb4-4e16-a534-e9dddaa6737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f738c60-f0de-49fa-98b5-0eaa980fdd6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b9a80c-0d68-4bf2-8a25-6b51834a4df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93c8c70-9aae-4d44-ac2c-b689a504a1b8"/>
</p:tagLst>
</file>

<file path=ppt/theme/theme1.xml><?xml version="1.0" encoding="utf-8"?>
<a:theme xmlns:a="http://schemas.openxmlformats.org/drawingml/2006/main" name="主题5">
  <a:themeElements>
    <a:clrScheme name="新主题色">
      <a:dk1>
        <a:srgbClr val="000000"/>
      </a:dk1>
      <a:lt1>
        <a:srgbClr val="FFFFFF"/>
      </a:lt1>
      <a:dk2>
        <a:srgbClr val="34485E"/>
      </a:dk2>
      <a:lt2>
        <a:srgbClr val="DCE4EC"/>
      </a:lt2>
      <a:accent1>
        <a:srgbClr val="FF8989"/>
      </a:accent1>
      <a:accent2>
        <a:srgbClr val="FF9774"/>
      </a:accent2>
      <a:accent3>
        <a:srgbClr val="73DFD6"/>
      </a:accent3>
      <a:accent4>
        <a:srgbClr val="E39D77"/>
      </a:accent4>
      <a:accent5>
        <a:srgbClr val="DBB7DB"/>
      </a:accent5>
      <a:accent6>
        <a:srgbClr val="ACA6C9"/>
      </a:accent6>
      <a:hlink>
        <a:srgbClr val="AD1F1F"/>
      </a:hlink>
      <a:folHlink>
        <a:srgbClr val="FFC42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34485E"/>
    </a:dk2>
    <a:lt2>
      <a:srgbClr val="DCE4EC"/>
    </a:lt2>
    <a:accent1>
      <a:srgbClr val="FF8989"/>
    </a:accent1>
    <a:accent2>
      <a:srgbClr val="FF9774"/>
    </a:accent2>
    <a:accent3>
      <a:srgbClr val="73DFD6"/>
    </a:accent3>
    <a:accent4>
      <a:srgbClr val="E39D77"/>
    </a:accent4>
    <a:accent5>
      <a:srgbClr val="DBB7DB"/>
    </a:accent5>
    <a:accent6>
      <a:srgbClr val="ACA6C9"/>
    </a:accent6>
    <a:hlink>
      <a:srgbClr val="AD1F1F"/>
    </a:hlink>
    <a:folHlink>
      <a:srgbClr val="FFC42F"/>
    </a:folHlink>
  </a:clrScheme>
</a:themeOverride>
</file>

<file path=ppt/theme/themeOverride2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34485E"/>
    </a:dk2>
    <a:lt2>
      <a:srgbClr val="DCE4EC"/>
    </a:lt2>
    <a:accent1>
      <a:srgbClr val="FF8989"/>
    </a:accent1>
    <a:accent2>
      <a:srgbClr val="FF9774"/>
    </a:accent2>
    <a:accent3>
      <a:srgbClr val="73DFD6"/>
    </a:accent3>
    <a:accent4>
      <a:srgbClr val="E39D77"/>
    </a:accent4>
    <a:accent5>
      <a:srgbClr val="DBB7DB"/>
    </a:accent5>
    <a:accent6>
      <a:srgbClr val="ACA6C9"/>
    </a:accent6>
    <a:hlink>
      <a:srgbClr val="AD1F1F"/>
    </a:hlink>
    <a:folHlink>
      <a:srgbClr val="FFC42F"/>
    </a:folHlink>
  </a:clrScheme>
</a:themeOverride>
</file>

<file path=ppt/theme/themeOverride3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34485E"/>
    </a:dk2>
    <a:lt2>
      <a:srgbClr val="DCE4EC"/>
    </a:lt2>
    <a:accent1>
      <a:srgbClr val="FF8989"/>
    </a:accent1>
    <a:accent2>
      <a:srgbClr val="FF9774"/>
    </a:accent2>
    <a:accent3>
      <a:srgbClr val="73DFD6"/>
    </a:accent3>
    <a:accent4>
      <a:srgbClr val="E39D77"/>
    </a:accent4>
    <a:accent5>
      <a:srgbClr val="DBB7DB"/>
    </a:accent5>
    <a:accent6>
      <a:srgbClr val="ACA6C9"/>
    </a:accent6>
    <a:hlink>
      <a:srgbClr val="AD1F1F"/>
    </a:hlink>
    <a:folHlink>
      <a:srgbClr val="FFC42F"/>
    </a:folHlink>
  </a:clrScheme>
</a:themeOverride>
</file>

<file path=ppt/theme/themeOverride4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34485E"/>
    </a:dk2>
    <a:lt2>
      <a:srgbClr val="DCE4EC"/>
    </a:lt2>
    <a:accent1>
      <a:srgbClr val="FF8989"/>
    </a:accent1>
    <a:accent2>
      <a:srgbClr val="FF9774"/>
    </a:accent2>
    <a:accent3>
      <a:srgbClr val="73DFD6"/>
    </a:accent3>
    <a:accent4>
      <a:srgbClr val="E39D77"/>
    </a:accent4>
    <a:accent5>
      <a:srgbClr val="DBB7DB"/>
    </a:accent5>
    <a:accent6>
      <a:srgbClr val="ACA6C9"/>
    </a:accent6>
    <a:hlink>
      <a:srgbClr val="AD1F1F"/>
    </a:hlink>
    <a:folHlink>
      <a:srgbClr val="FFC42F"/>
    </a:folHlink>
  </a:clrScheme>
</a:themeOverride>
</file>

<file path=ppt/theme/themeOverride5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34485E"/>
    </a:dk2>
    <a:lt2>
      <a:srgbClr val="DCE4EC"/>
    </a:lt2>
    <a:accent1>
      <a:srgbClr val="FF8989"/>
    </a:accent1>
    <a:accent2>
      <a:srgbClr val="FF9774"/>
    </a:accent2>
    <a:accent3>
      <a:srgbClr val="73DFD6"/>
    </a:accent3>
    <a:accent4>
      <a:srgbClr val="E39D77"/>
    </a:accent4>
    <a:accent5>
      <a:srgbClr val="DBB7DB"/>
    </a:accent5>
    <a:accent6>
      <a:srgbClr val="ACA6C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273</TotalTime>
  <Words>234</Words>
  <Application>Microsoft Office PowerPoint</Application>
  <PresentationFormat>宽屏</PresentationFormat>
  <Paragraphs>60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Arial</vt:lpstr>
      <vt:lpstr>Impact</vt:lpstr>
      <vt:lpstr>主题5</vt:lpstr>
      <vt:lpstr>ireading</vt:lpstr>
      <vt:lpstr>PowerPoint 演示文稿</vt:lpstr>
      <vt:lpstr>UI设计创意</vt:lpstr>
      <vt:lpstr>App主页面</vt:lpstr>
      <vt:lpstr>主要功能按钮图标</vt:lpstr>
      <vt:lpstr>用户主体操作流程</vt:lpstr>
      <vt:lpstr>Click to edit Master title style</vt:lpstr>
      <vt:lpstr>主要页面展示</vt:lpstr>
      <vt:lpstr>阅读模式一览</vt:lpstr>
      <vt:lpstr>阅读模式一览</vt:lpstr>
      <vt:lpstr>Thanks.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Epicjiu</cp:lastModifiedBy>
  <cp:revision>62</cp:revision>
  <cp:lastPrinted>2017-10-18T16:00:00Z</cp:lastPrinted>
  <dcterms:created xsi:type="dcterms:W3CDTF">2017-10-18T16:00:00Z</dcterms:created>
  <dcterms:modified xsi:type="dcterms:W3CDTF">2019-11-26T02:32:15Z</dcterms:modified>
  <cp:category>work report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5adf0fce-932b-4fcd-b52b-c3574d47953e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2018-08-30T08:37:33.2721327Z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