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73" r:id="rId3"/>
    <p:sldId id="272" r:id="rId4"/>
    <p:sldId id="275" r:id="rId5"/>
    <p:sldId id="285" r:id="rId6"/>
    <p:sldId id="276" r:id="rId7"/>
    <p:sldId id="280" r:id="rId8"/>
    <p:sldId id="277" r:id="rId9"/>
    <p:sldId id="270" r:id="rId1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">
          <p15:clr>
            <a:srgbClr val="A4A3A4"/>
          </p15:clr>
        </p15:guide>
        <p15:guide id="2" orient="horz" pos="173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709">
          <p15:clr>
            <a:srgbClr val="A4A3A4"/>
          </p15:clr>
        </p15:guide>
        <p15:guide id="5" pos="288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88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99CCFF"/>
    <a:srgbClr val="11111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1354" y="67"/>
      </p:cViewPr>
      <p:guideLst>
        <p:guide orient="horz" pos="230"/>
        <p:guide orient="horz" pos="173"/>
        <p:guide orient="horz" pos="4110"/>
        <p:guide orient="horz" pos="709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25T00:48:33.500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684213" y="4364038"/>
            <a:ext cx="7772400" cy="700087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vert="horz" wrap="square" anchor="ctr">
            <a:spAutoFit/>
          </a:bodyPr>
          <a:lstStyle>
            <a:lvl1pPr lvl="0" algn="ctr">
              <a:buClrTx/>
              <a:buSzTx/>
              <a:buFontTx/>
              <a:defRPr sz="4000">
                <a:effectLst>
                  <a:outerShdw blurRad="38100" dist="38100" dir="27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260475" y="5157788"/>
            <a:ext cx="6400800" cy="4270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>
            <a:lvl1pPr marL="0" lvl="0" indent="0" algn="ctr">
              <a:buClrTx/>
              <a:buSzTx/>
              <a:buFontTx/>
              <a:buNone/>
              <a:defRPr sz="2200">
                <a:solidFill>
                  <a:schemeClr val="bg1"/>
                </a:solidFill>
                <a:ea typeface="华文细黑" pitchFamily="2" charset="-122"/>
              </a:defRPr>
            </a:lvl1pPr>
            <a:lvl2pPr marL="457200" lvl="1" indent="0" algn="ctr">
              <a:buClrTx/>
              <a:buSzTx/>
              <a:buFontTx/>
              <a:buNone/>
              <a:defRPr sz="2000">
                <a:solidFill>
                  <a:schemeClr val="bg1"/>
                </a:solidFill>
                <a:ea typeface="华文细黑" pitchFamily="2" charset="-122"/>
              </a:defRPr>
            </a:lvl2pPr>
            <a:lvl3pPr marL="914400" lvl="2" indent="0" algn="ctr">
              <a:buClrTx/>
              <a:buSzTx/>
              <a:buFontTx/>
              <a:buNone/>
              <a:defRPr sz="2000">
                <a:solidFill>
                  <a:schemeClr val="bg1"/>
                </a:solidFill>
                <a:ea typeface="华文细黑" pitchFamily="2" charset="-122"/>
              </a:defRPr>
            </a:lvl3pPr>
            <a:lvl4pPr marL="1371600" lvl="3" indent="0" algn="ctr">
              <a:buClrTx/>
              <a:buSzTx/>
              <a:buFontTx/>
              <a:buNone/>
              <a:defRPr sz="2000">
                <a:solidFill>
                  <a:schemeClr val="bg1"/>
                </a:solidFill>
                <a:ea typeface="华文细黑" pitchFamily="2" charset="-122"/>
              </a:defRPr>
            </a:lvl4pPr>
            <a:lvl5pPr marL="1828800" lvl="4" indent="0" algn="ctr">
              <a:buClrTx/>
              <a:buSzTx/>
              <a:buFontTx/>
              <a:buNone/>
              <a:defRPr sz="2000">
                <a:solidFill>
                  <a:schemeClr val="bg1"/>
                </a:solidFill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>
    <p:fade/>
  </p:transition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2504" cy="4784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41438"/>
            <a:ext cx="4032504" cy="4784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ctrTitle"/>
          </p:nvPr>
        </p:nvSpPr>
        <p:spPr>
          <a:xfrm>
            <a:off x="684213" y="4360704"/>
            <a:ext cx="7772400" cy="706755"/>
          </a:xfrm>
        </p:spPr>
        <p:txBody>
          <a:bodyPr wrap="square" anchor="ctr">
            <a:spAutoFit/>
          </a:bodyPr>
          <a:lstStyle/>
          <a:p>
            <a:pPr defTabSz="914400">
              <a:buSzTx/>
            </a:pPr>
            <a:r>
              <a:rPr lang="en-US" kern="1200" baseline="0">
                <a:latin typeface="Arial" panose="020B0604020202020204" pitchFamily="34" charset="0"/>
                <a:ea typeface="黑体" panose="02010609060101010101" pitchFamily="2" charset="-122"/>
              </a:rPr>
              <a:t>Sbox</a:t>
            </a:r>
          </a:p>
        </p:txBody>
      </p:sp>
      <p:sp>
        <p:nvSpPr>
          <p:cNvPr id="5123" name="副标题 5122"/>
          <p:cNvSpPr>
            <a:spLocks noGrp="1"/>
          </p:cNvSpPr>
          <p:nvPr>
            <p:ph type="subTitle" idx="1"/>
          </p:nvPr>
        </p:nvSpPr>
        <p:spPr>
          <a:xfrm>
            <a:off x="1260475" y="5157788"/>
            <a:ext cx="6400800" cy="835660"/>
          </a:xfrm>
        </p:spPr>
        <p:txBody>
          <a:bodyPr wrap="square" anchor="t">
            <a:spAutoFit/>
          </a:bodyPr>
          <a:lstStyle/>
          <a:p>
            <a:pPr defTabSz="914400">
              <a:buSzTx/>
            </a:pPr>
            <a:r>
              <a:rPr lang="zh-CN" altLang="en-US" kern="1200" baseline="0">
                <a:latin typeface="Arial" panose="020B0604020202020204" pitchFamily="34" charset="0"/>
                <a:ea typeface="华文细黑" pitchFamily="2" charset="-122"/>
              </a:rPr>
              <a:t>存放与分享 那些关于你的 秘密 故事 过往 </a:t>
            </a:r>
          </a:p>
          <a:p>
            <a:pPr defTabSz="914400">
              <a:buSzTx/>
            </a:pPr>
            <a:r>
              <a:rPr lang="zh-CN" altLang="en-US" kern="1200" baseline="0">
                <a:latin typeface="Arial" panose="020B0604020202020204" pitchFamily="34" charset="0"/>
                <a:ea typeface="华文细黑" pitchFamily="2" charset="-122"/>
              </a:rPr>
              <a:t>以盒子为恒星的宇宙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Sbox</a:t>
            </a:r>
            <a:r>
              <a:rPr lang="zh-CN" altLang="en-US"/>
              <a:t>：以独特的概念和梦幻的界面作为亮点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i="1">
                <a:solidFill>
                  <a:srgbClr val="003366"/>
                </a:solidFill>
              </a:rPr>
              <a:t>概念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新型的分享方式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完全私密的社交新体验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独特的</a:t>
            </a:r>
            <a:r>
              <a:rPr lang="en-US" altLang="zh-CN"/>
              <a:t>app</a:t>
            </a:r>
            <a:r>
              <a:rPr lang="zh-CN" altLang="en-US"/>
              <a:t>概念：盒子宇宙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i="1">
                <a:solidFill>
                  <a:srgbClr val="003366"/>
                </a:solidFill>
              </a:rPr>
              <a:t>界面</a:t>
            </a:r>
          </a:p>
          <a:p>
            <a:endParaRPr lang="zh-CN" altLang="en-US"/>
          </a:p>
          <a:p>
            <a:pPr lvl="1"/>
            <a:r>
              <a:rPr lang="zh-CN" altLang="en-US"/>
              <a:t>梦幻童话的界面风格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不断更新的商品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455" y="4018280"/>
            <a:ext cx="1156335" cy="2508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415" y="4018280"/>
            <a:ext cx="1149350" cy="24917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185" y="4483735"/>
            <a:ext cx="2747645" cy="202628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Sbox</a:t>
            </a:r>
            <a:r>
              <a:rPr lang="zh-CN" altLang="en-US"/>
              <a:t>：可用性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1">
                <a:solidFill>
                  <a:srgbClr val="003366"/>
                </a:solidFill>
              </a:rPr>
              <a:t>独特的社交分享新方式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1800"/>
              <a:t>盒子是用户表达自己的渠道，但不会暴露自己的身份。</a:t>
            </a:r>
          </a:p>
          <a:p>
            <a:endParaRPr lang="zh-CN" altLang="en-US" sz="1800"/>
          </a:p>
          <a:p>
            <a:r>
              <a:rPr lang="zh-CN" altLang="en-US" sz="1800"/>
              <a:t>盒子可以被点赞和收藏，不能被评论。</a:t>
            </a:r>
          </a:p>
          <a:p>
            <a:endParaRPr lang="zh-CN" altLang="en-US" sz="1800"/>
          </a:p>
          <a:p>
            <a:endParaRPr lang="zh-CN" altLang="en-US" sz="18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i="1">
                <a:solidFill>
                  <a:srgbClr val="003366"/>
                </a:solidFill>
              </a:rPr>
              <a:t>可能的发展方向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sz="1800"/>
              <a:t>商品的收藏</a:t>
            </a:r>
          </a:p>
          <a:p>
            <a:endParaRPr lang="zh-CN" altLang="en-US" sz="1800"/>
          </a:p>
          <a:p>
            <a:r>
              <a:rPr lang="zh-CN" altLang="en-US" sz="1800"/>
              <a:t>交换藏品进行互动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5612130"/>
            <a:ext cx="9164320" cy="124904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app开发的工作量和技术难度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主要工作</a:t>
            </a:r>
          </a:p>
          <a:p>
            <a:endParaRPr lang="zh-CN" altLang="en-US"/>
          </a:p>
          <a:p>
            <a:pPr lvl="1"/>
            <a:r>
              <a:rPr lang="zh-CN" altLang="en-US"/>
              <a:t>界面设计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用户数据的上传和获取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/>
              <a:t>技术实现</a:t>
            </a:r>
          </a:p>
          <a:p>
            <a:endParaRPr lang="zh-CN" altLang="en-US"/>
          </a:p>
          <a:p>
            <a:pPr lvl="1"/>
            <a:r>
              <a:rPr lang="en-US" altLang="zh-CN"/>
              <a:t>Autodesk SketchBook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Bmob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25265" y="4439285"/>
            <a:ext cx="1964690" cy="1938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24930" y="4646930"/>
            <a:ext cx="1743075" cy="13150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175" y="4439285"/>
            <a:ext cx="1790065" cy="15227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6510" y="4832985"/>
            <a:ext cx="1079500" cy="9423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E681A-978E-4B98-ACCB-2DCE93B7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兼容性测试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57BADC-A17C-4F2D-960C-F0DE2B8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595" y="1267880"/>
            <a:ext cx="3655181" cy="823912"/>
          </a:xfrm>
        </p:spPr>
        <p:txBody>
          <a:bodyPr/>
          <a:lstStyle/>
          <a:p>
            <a:r>
              <a:rPr lang="zh-CN" altLang="en-US" i="1" dirty="0">
                <a:solidFill>
                  <a:schemeClr val="accent2"/>
                </a:solidFill>
              </a:rPr>
              <a:t>测试平台：腾讯云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B9A91E-E5F3-472E-A3C1-BBBBB489C3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0B04AE-C3BF-4906-A4A1-B5CBEDD2C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53608B-B611-44CD-B9DD-1E845B871B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1203A3-9B99-43E6-915E-A9D81E61C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0" y="2099978"/>
            <a:ext cx="5577833" cy="23569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BCB9583-359F-4679-B245-C4480AC25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0" y="4944253"/>
            <a:ext cx="9144000" cy="19137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487FED-44AF-4E70-91E8-2FB428862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572" y="2065009"/>
            <a:ext cx="3655181" cy="29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7985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Sbox</a:t>
            </a:r>
            <a:r>
              <a:rPr lang="zh-CN" altLang="en-US"/>
              <a:t>用户反馈：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340" y="1359535"/>
            <a:ext cx="8020685" cy="4784725"/>
          </a:xfrm>
        </p:spPr>
        <p:txBody>
          <a:bodyPr/>
          <a:lstStyle/>
          <a:p>
            <a:r>
              <a:rPr lang="zh-CN" altLang="en-US" dirty="0"/>
              <a:t>用户体验</a:t>
            </a:r>
          </a:p>
          <a:p>
            <a:pPr lvl="1"/>
            <a:r>
              <a:rPr lang="zh-CN" altLang="en-US" dirty="0"/>
              <a:t>林</a:t>
            </a:r>
            <a:r>
              <a:rPr lang="en-US" altLang="zh-CN" dirty="0"/>
              <a:t>**</a:t>
            </a:r>
          </a:p>
          <a:p>
            <a:pPr lvl="2"/>
            <a:r>
              <a:rPr lang="zh-CN" altLang="en-US" dirty="0"/>
              <a:t>第一个界面不好看，按键没有动画，按下去没有感觉。</a:t>
            </a:r>
            <a:endParaRPr lang="en-US" altLang="zh-CN" dirty="0"/>
          </a:p>
          <a:p>
            <a:pPr lvl="1"/>
            <a:r>
              <a:rPr lang="zh-CN" altLang="en-US" dirty="0"/>
              <a:t>黄</a:t>
            </a:r>
            <a:r>
              <a:rPr lang="en-US" altLang="zh-CN" dirty="0"/>
              <a:t>**</a:t>
            </a:r>
          </a:p>
          <a:p>
            <a:pPr lvl="2"/>
            <a:r>
              <a:rPr lang="zh-CN" altLang="en-US" sz="1800" dirty="0"/>
              <a:t>功能有些简单，感觉不是很实用。</a:t>
            </a:r>
            <a:endParaRPr lang="en-US" altLang="zh-CN" dirty="0"/>
          </a:p>
          <a:p>
            <a:pPr lvl="1"/>
            <a:r>
              <a:rPr lang="zh-CN" altLang="en-US" dirty="0"/>
              <a:t>曾</a:t>
            </a:r>
            <a:r>
              <a:rPr lang="en-US" altLang="zh-CN" dirty="0"/>
              <a:t>**</a:t>
            </a:r>
          </a:p>
          <a:p>
            <a:pPr lvl="2"/>
            <a:r>
              <a:rPr lang="zh-CN" altLang="en-US" dirty="0"/>
              <a:t>感觉不错，喜欢。</a:t>
            </a:r>
            <a:endParaRPr lang="en-US" altLang="zh-CN" dirty="0"/>
          </a:p>
          <a:p>
            <a:pPr lvl="1"/>
            <a:r>
              <a:rPr lang="zh-CN" altLang="en-US" dirty="0"/>
              <a:t>林</a:t>
            </a:r>
            <a:r>
              <a:rPr lang="en-US" altLang="zh-CN" dirty="0"/>
              <a:t>**</a:t>
            </a:r>
          </a:p>
          <a:p>
            <a:pPr lvl="2"/>
            <a:r>
              <a:rPr lang="zh-CN" altLang="en-US" sz="1800" dirty="0"/>
              <a:t>商店里面的东西太少了。</a:t>
            </a:r>
            <a:endParaRPr lang="en-US" altLang="zh-CN" dirty="0"/>
          </a:p>
          <a:p>
            <a:pPr lvl="1"/>
            <a:r>
              <a:rPr lang="zh-CN" altLang="en-US" dirty="0"/>
              <a:t>韩</a:t>
            </a:r>
            <a:r>
              <a:rPr lang="en-US" altLang="zh-CN" dirty="0"/>
              <a:t>**</a:t>
            </a:r>
          </a:p>
          <a:p>
            <a:pPr lvl="2"/>
            <a:r>
              <a:rPr lang="zh-CN" altLang="en-US" sz="1800" dirty="0"/>
              <a:t>界面不太统一。功能</a:t>
            </a:r>
            <a:r>
              <a:rPr lang="zh-CN" altLang="en-US" dirty="0"/>
              <a:t>太简单。</a:t>
            </a:r>
            <a:endParaRPr lang="en-US" altLang="zh-CN" dirty="0"/>
          </a:p>
          <a:p>
            <a:pPr lvl="1"/>
            <a:r>
              <a:rPr lang="zh-CN" altLang="en-US" dirty="0"/>
              <a:t>陈</a:t>
            </a:r>
            <a:r>
              <a:rPr lang="en-US" altLang="zh-CN" dirty="0"/>
              <a:t>**</a:t>
            </a:r>
          </a:p>
          <a:p>
            <a:pPr lvl="2"/>
            <a:r>
              <a:rPr lang="zh-CN" altLang="en-US" dirty="0"/>
              <a:t>楼上的，商店东西太少</a:t>
            </a:r>
            <a:r>
              <a:rPr lang="en-US" altLang="zh-CN" dirty="0"/>
              <a:t>+1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455" y="274955"/>
            <a:ext cx="1617345" cy="15544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改进方案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2000" i="1">
                <a:solidFill>
                  <a:srgbClr val="003366"/>
                </a:solidFill>
                <a:sym typeface="+mn-ea"/>
              </a:rPr>
              <a:t>重做了开始界面的背景和按钮</a:t>
            </a:r>
            <a:endParaRPr lang="zh-CN" altLang="en-US" sz="2000" i="1">
              <a:solidFill>
                <a:srgbClr val="003366"/>
              </a:solidFill>
            </a:endParaRPr>
          </a:p>
          <a:p>
            <a:endParaRPr lang="zh-CN" altLang="en-US" sz="200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36096" y="1341438"/>
            <a:ext cx="3250704" cy="4784725"/>
          </a:xfrm>
        </p:spPr>
        <p:txBody>
          <a:bodyPr/>
          <a:lstStyle/>
          <a:p>
            <a:pPr marL="0" indent="0">
              <a:buNone/>
            </a:pPr>
            <a:endParaRPr lang="en-US" altLang="zh-CN" sz="2000" i="1" dirty="0">
              <a:solidFill>
                <a:srgbClr val="003366"/>
              </a:solidFill>
              <a:sym typeface="+mn-ea"/>
            </a:endParaRPr>
          </a:p>
          <a:p>
            <a:r>
              <a:rPr lang="zh-CN" altLang="en-US" sz="2000" i="1" dirty="0">
                <a:solidFill>
                  <a:srgbClr val="003366"/>
                </a:solidFill>
                <a:sym typeface="+mn-ea"/>
              </a:rPr>
              <a:t>会完善商店货物</a:t>
            </a:r>
            <a:endParaRPr lang="en-US" altLang="zh-CN" sz="2000" i="1" dirty="0">
              <a:solidFill>
                <a:srgbClr val="003366"/>
              </a:solidFill>
              <a:sym typeface="+mn-ea"/>
            </a:endParaRPr>
          </a:p>
          <a:p>
            <a:endParaRPr lang="zh-CN" altLang="en-US" sz="2000" i="1" dirty="0">
              <a:solidFill>
                <a:srgbClr val="003366"/>
              </a:solidFill>
            </a:endParaRPr>
          </a:p>
          <a:p>
            <a:endParaRPr lang="zh-CN" altLang="en-US" sz="2000" i="1" dirty="0">
              <a:solidFill>
                <a:srgbClr val="003366"/>
              </a:solidFill>
            </a:endParaRPr>
          </a:p>
          <a:p>
            <a:r>
              <a:rPr lang="zh-CN" altLang="en-US" sz="2000" i="1" dirty="0">
                <a:solidFill>
                  <a:srgbClr val="003366"/>
                </a:solidFill>
                <a:sym typeface="+mn-ea"/>
              </a:rPr>
              <a:t>探索更多功能</a:t>
            </a:r>
            <a:endParaRPr lang="zh-CN" altLang="en-US" sz="2000" i="1" dirty="0">
              <a:solidFill>
                <a:srgbClr val="003366"/>
              </a:solidFill>
            </a:endParaRPr>
          </a:p>
          <a:p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" y="2306955"/>
            <a:ext cx="1761490" cy="3819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15" y="2306320"/>
            <a:ext cx="1762125" cy="382016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团队分工的合理性和合作效果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分工</a:t>
            </a:r>
          </a:p>
          <a:p>
            <a:pPr lvl="1"/>
            <a:r>
              <a:rPr lang="zh-CN" altLang="en-US"/>
              <a:t>界面设计：宋雅诗</a:t>
            </a:r>
          </a:p>
          <a:p>
            <a:pPr lvl="1"/>
            <a:r>
              <a:rPr lang="zh-CN" altLang="en-US"/>
              <a:t>功能实现：胡倩溶</a:t>
            </a:r>
          </a:p>
          <a:p>
            <a:pPr lvl="1"/>
            <a:r>
              <a:rPr lang="zh-CN" altLang="en-US"/>
              <a:t>其他：共同完成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/>
              <a:t>合作效果</a:t>
            </a:r>
          </a:p>
          <a:p>
            <a:pPr lvl="1"/>
            <a:r>
              <a:rPr lang="zh-CN" altLang="en-US"/>
              <a:t>本次作业是一次非常愉快的小组合作。</a:t>
            </a:r>
          </a:p>
          <a:p>
            <a:pPr lvl="1"/>
            <a:r>
              <a:rPr lang="zh-CN" altLang="en-US"/>
              <a:t>最后呈现出来的结果至少超出了我们两个人的预期。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ctrTitle"/>
          </p:nvPr>
        </p:nvSpPr>
        <p:spPr>
          <a:xfrm>
            <a:off x="684213" y="4392613"/>
            <a:ext cx="7772400" cy="639762"/>
          </a:xfrm>
        </p:spPr>
        <p:txBody>
          <a:bodyPr wrap="square" anchor="ctr">
            <a:spAutoFit/>
          </a:bodyPr>
          <a:lstStyle/>
          <a:p>
            <a:pPr defTabSz="914400">
              <a:buSzTx/>
            </a:pPr>
            <a:r>
              <a:rPr lang="zh-CN" altLang="en-US" sz="3600" kern="1200" baseline="0" dirty="0">
                <a:latin typeface="Arial" panose="020B0604020202020204" pitchFamily="34" charset="0"/>
                <a:ea typeface="黑体" panose="02010609060101010101" pitchFamily="2" charset="-122"/>
              </a:rPr>
              <a:t>感谢您的关注</a:t>
            </a: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53,&quot;width&quot;:309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94386332"/>
  <p:tag name="KSO_WM_UNIT_PLACING_PICTURE_USER_VIEWPORT" val="{&quot;height&quot;:8952,&quot;width&quot;:11868}"/>
</p:tagLst>
</file>

<file path=ppt/theme/theme1.xml><?xml version="1.0" encoding="utf-8"?>
<a:theme xmlns:a="http://schemas.openxmlformats.org/drawingml/2006/main" name="演示设计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0000"/>
      </a:hlink>
      <a:folHlink>
        <a:srgbClr val="0000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279</Words>
  <Application>Microsoft Office PowerPoint</Application>
  <PresentationFormat>全屏显示(4:3)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Arial</vt:lpstr>
      <vt:lpstr>演示设计</vt:lpstr>
      <vt:lpstr>Sbox</vt:lpstr>
      <vt:lpstr>Sbox：以独特的概念和梦幻的界面作为亮点</vt:lpstr>
      <vt:lpstr>Sbox：可用性</vt:lpstr>
      <vt:lpstr>app开发的工作量和技术难度</vt:lpstr>
      <vt:lpstr>兼容性测试</vt:lpstr>
      <vt:lpstr>Sbox用户反馈：</vt:lpstr>
      <vt:lpstr>改进方案</vt:lpstr>
      <vt:lpstr>团队分工的合理性和合作效果</vt:lpstr>
      <vt:lpstr>感谢您的关注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Sbox</dc:title>
  <dc:creator/>
  <cp:lastModifiedBy>hu qianrong</cp:lastModifiedBy>
  <cp:revision>61</cp:revision>
  <dcterms:created xsi:type="dcterms:W3CDTF">2007-10-21T01:27:00Z</dcterms:created>
  <dcterms:modified xsi:type="dcterms:W3CDTF">2019-12-25T04:27:26Z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