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363" r:id="rId5"/>
    <p:sldId id="362" r:id="rId6"/>
    <p:sldId id="340" r:id="rId7"/>
    <p:sldId id="279" r:id="rId8"/>
    <p:sldId id="336" r:id="rId9"/>
    <p:sldId id="280" r:id="rId10"/>
    <p:sldId id="337" r:id="rId11"/>
    <p:sldId id="283" r:id="rId12"/>
    <p:sldId id="281" r:id="rId13"/>
    <p:sldId id="307" r:id="rId14"/>
    <p:sldId id="282" r:id="rId15"/>
    <p:sldId id="284" r:id="rId16"/>
    <p:sldId id="276" r:id="rId17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迷你简中倩" panose="02010600030101010101" charset="-122"/>
      <p:regular r:id="rId26"/>
    </p:embeddedFont>
    <p:embeddedFont>
      <p:font typeface="方正姚体" panose="02010601030101010101" pitchFamily="2" charset="-122"/>
      <p:regular r:id="rId27"/>
    </p:embeddedFont>
    <p:embeddedFont>
      <p:font typeface="ADELE" panose="02010600030101010101" charset="0"/>
      <p:regular r:id="rId28"/>
    </p:embeddedFont>
  </p:embeddedFont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8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1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66"/>
    <a:srgbClr val="666666"/>
    <a:srgbClr val="3186A4"/>
    <a:srgbClr val="393C7F"/>
    <a:srgbClr val="64707B"/>
    <a:srgbClr val="222222"/>
    <a:srgbClr val="22003A"/>
    <a:srgbClr val="878787"/>
    <a:srgbClr val="FF003A"/>
    <a:srgbClr val="EC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6" autoAdjust="0"/>
  </p:normalViewPr>
  <p:slideViewPr>
    <p:cSldViewPr snapToGrid="0">
      <p:cViewPr varScale="1">
        <p:scale>
          <a:sx n="88" d="100"/>
          <a:sy n="88" d="100"/>
        </p:scale>
        <p:origin x="858" y="84"/>
      </p:cViewPr>
      <p:guideLst>
        <p:guide orient="horz" pos="1631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80604020202020204" pitchFamily="34" charset="0"/>
              <a:buNone/>
              <a:defRPr sz="1200"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80604020202020204" pitchFamily="34" charset="0"/>
              <a:buNone/>
              <a:defRPr sz="1200"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D39E12-851D-4CDB-885B-3F08F6296E3B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65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80604020202020204" pitchFamily="34" charset="0"/>
              <a:buNone/>
              <a:defRPr sz="1200"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80604020202020204" pitchFamily="34" charset="0"/>
              <a:buNone/>
              <a:defRPr sz="1200"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fld id="{DFC9883F-6EA4-4A12-BC56-0A87C9114B4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9883F-6EA4-4A12-BC56-0A87C9114B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1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D64B3-10C4-46AD-BD2F-46A2C3CE04C1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40F25-2078-4062-B2C9-BCF7D5E26B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92CF5-A9E6-487D-8DD2-790BE13714A6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45420-AAC6-46B5-82F4-B851415E56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B058-5367-4608-8CF2-88012F504AC0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04049-B1DA-4C72-8F37-18157FE651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FC21A-C4EC-4310-86A8-E0C177CD7A80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795DB-9C88-4710-978D-92717CC0A3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7496-0B24-485A-B27B-E4FBD49BD6B0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C1580-1186-4B03-8391-BADEA0710D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D624C-39C9-4883-8C0A-C9E6929A3F3D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B4F66-5FED-463D-815F-25F33F613D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D4E6A-E88F-4E78-833E-DB3AB88F1F31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7A65A-2823-429F-8E48-3DD5A41A06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CF33-7B5B-4111-A882-110357DBC079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824D3-0F6E-4D77-ABE7-76F96BAEF6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5A54F-3ECA-477E-8112-E831AC61A78A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C393A-151D-4C7D-945E-09DFBEA3E5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76B4B-A990-4A07-B761-4D6716931A8D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0EF78-31A0-45EB-B205-BCA2E1B905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98CF-0578-4422-8386-4FCE874D8326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017DD-8026-4B57-B196-1598EFE75B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B0540-CC40-4DAA-A5B3-8A6512890038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38077-757F-4D50-B132-17D2C52D44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650C-8E0A-4A0E-BF6F-40699473AF49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475CE-9573-4417-B62F-7D1379A4CA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D124-2C15-40AC-8DB9-0C5E5D0B8185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BA5A-2FF8-47A0-8CDA-F7F1D70EDC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6DDC-4EBF-4DC4-8CC8-27D684603CA5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AD1C0-390E-40EB-B605-4A6F2AE483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D0CC-8E9E-4235-9B7C-D36AD650C710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D0630-2B45-4BAE-BE5D-B60BDB6F13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18497-A425-44E0-AC82-71AC977916C6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91F39-7848-4D82-AB72-EFE73D77E2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0083-C899-4495-AD6A-FB399DD1702D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14E3-46FC-4F4F-84AE-8FF7C9A486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A7B0A-44C2-434F-9AEF-802FF109F2AF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E206A-9633-479B-8326-33FB9BF07D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BF41A-9244-422B-A7B2-C83A5DD7656A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CFC32-94EA-44C6-812D-B4407958AE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E15D-8915-41A3-B2B4-E112FE01EDC8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FD433-9BA6-4354-ACF7-4EA939E50A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895-C6A3-42CD-87AF-5B48CBE0C239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7E7BE-15BE-4094-995E-53B744FCBB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366CA735-2145-488A-B519-962F3EB90AB3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fld id="{0A333901-B7D8-49CA-AF7C-89C1368DB42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7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DFE56DB6-F181-47D9-8BB8-953EFC53E8E2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1024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8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fld id="{E8255FD3-4D0E-43B4-90D6-49BCDC96FA4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DELE" panose="02000000000000000000" pitchFamily="2" charset="0"/>
          <a:ea typeface="迷你简中倩" panose="03000509000000000000" pitchFamily="65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6"/>
          <p:cNvSpPr>
            <a:spLocks noChangeArrowheads="1"/>
          </p:cNvSpPr>
          <p:nvPr/>
        </p:nvSpPr>
        <p:spPr bwMode="auto">
          <a:xfrm>
            <a:off x="2066925" y="1358900"/>
            <a:ext cx="7077075" cy="2425700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35" name="文本框 32"/>
          <p:cNvSpPr txBox="1">
            <a:spLocks noChangeArrowheads="1"/>
          </p:cNvSpPr>
          <p:nvPr/>
        </p:nvSpPr>
        <p:spPr bwMode="auto">
          <a:xfrm>
            <a:off x="2923661" y="1826332"/>
            <a:ext cx="53636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F7F2EA"/>
                </a:solidFill>
                <a:latin typeface="+mn-ea"/>
                <a:ea typeface="+mn-ea"/>
              </a:rPr>
              <a:t>课程点评</a:t>
            </a:r>
            <a:r>
              <a:rPr lang="en-US" altLang="zh-CN" sz="5400" b="1" dirty="0">
                <a:solidFill>
                  <a:srgbClr val="F7F2EA"/>
                </a:solidFill>
                <a:latin typeface="+mn-ea"/>
                <a:ea typeface="+mn-ea"/>
              </a:rPr>
              <a:t>APP</a:t>
            </a:r>
          </a:p>
        </p:txBody>
      </p:sp>
      <p:sp>
        <p:nvSpPr>
          <p:cNvPr id="44036" name="文本框 12"/>
          <p:cNvSpPr txBox="1">
            <a:spLocks noChangeArrowheads="1"/>
          </p:cNvSpPr>
          <p:nvPr/>
        </p:nvSpPr>
        <p:spPr bwMode="auto">
          <a:xfrm>
            <a:off x="6012697" y="2854586"/>
            <a:ext cx="2420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7F2EA"/>
                </a:solidFill>
                <a:latin typeface="+mn-ea"/>
                <a:ea typeface="+mn-ea"/>
              </a:rPr>
              <a:t>——UI</a:t>
            </a:r>
            <a:r>
              <a:rPr lang="zh-CN" altLang="en-US" sz="2400" b="1" dirty="0">
                <a:solidFill>
                  <a:srgbClr val="F7F2EA"/>
                </a:solidFill>
                <a:latin typeface="+mn-ea"/>
                <a:ea typeface="+mn-ea"/>
              </a:rPr>
              <a:t>设计展示</a:t>
            </a:r>
          </a:p>
        </p:txBody>
      </p:sp>
      <p:sp>
        <p:nvSpPr>
          <p:cNvPr id="44037" name="矩形 17"/>
          <p:cNvSpPr>
            <a:spLocks noChangeArrowheads="1"/>
          </p:cNvSpPr>
          <p:nvPr/>
        </p:nvSpPr>
        <p:spPr bwMode="auto">
          <a:xfrm>
            <a:off x="1920875" y="1358900"/>
            <a:ext cx="146050" cy="2425700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38" name="文本框 7"/>
          <p:cNvSpPr txBox="1">
            <a:spLocks noChangeArrowheads="1"/>
          </p:cNvSpPr>
          <p:nvPr/>
        </p:nvSpPr>
        <p:spPr bwMode="auto">
          <a:xfrm>
            <a:off x="4587875" y="4258945"/>
            <a:ext cx="44532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EC5A5D"/>
                </a:solidFill>
                <a:latin typeface="+mn-ea"/>
                <a:ea typeface="+mn-ea"/>
              </a:rPr>
              <a:t>汇报人：赵健松，方柳柳，胡景悦，张慧佩</a:t>
            </a:r>
            <a:endParaRPr lang="en-US" altLang="zh-CN" sz="1600" dirty="0">
              <a:solidFill>
                <a:srgbClr val="EC5A5D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322263" y="-11112"/>
            <a:ext cx="2593975" cy="514350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57356" name="矩形 18"/>
          <p:cNvSpPr>
            <a:spLocks noChangeArrowheads="1"/>
          </p:cNvSpPr>
          <p:nvPr/>
        </p:nvSpPr>
        <p:spPr bwMode="auto">
          <a:xfrm>
            <a:off x="613872" y="633360"/>
            <a:ext cx="2376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三大部分：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课程基本信息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考核方式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课程评论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57361" name="文本框 24"/>
          <p:cNvSpPr txBox="1">
            <a:spLocks noChangeArrowheads="1"/>
          </p:cNvSpPr>
          <p:nvPr/>
        </p:nvSpPr>
        <p:spPr bwMode="auto">
          <a:xfrm>
            <a:off x="708631" y="0"/>
            <a:ext cx="235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F7F2EA"/>
                </a:solidFill>
                <a:latin typeface="ADELE" panose="02000000000000000000" pitchFamily="2" charset="0"/>
              </a:rPr>
              <a:t>课程详情</a:t>
            </a:r>
            <a:endParaRPr lang="en-US" altLang="zh-CN" sz="3200" b="1" dirty="0">
              <a:solidFill>
                <a:srgbClr val="F7F2EA"/>
              </a:solidFill>
              <a:latin typeface="ADELE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0" y="379730"/>
            <a:ext cx="2305050" cy="436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80" y="379730"/>
            <a:ext cx="2277745" cy="4323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菱形 12"/>
          <p:cNvSpPr>
            <a:spLocks noChangeArrowheads="1"/>
          </p:cNvSpPr>
          <p:nvPr/>
        </p:nvSpPr>
        <p:spPr bwMode="auto">
          <a:xfrm>
            <a:off x="410672" y="74053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613872" y="1754885"/>
            <a:ext cx="209743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考核方式：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点击按钮选择该课程对应的考核方式。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选中则变换颜色，并且按钮中的计数加一。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4" name="菱形 12"/>
          <p:cNvSpPr>
            <a:spLocks noChangeArrowheads="1"/>
          </p:cNvSpPr>
          <p:nvPr/>
        </p:nvSpPr>
        <p:spPr bwMode="auto">
          <a:xfrm>
            <a:off x="410672" y="1891441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586393" y="3228410"/>
            <a:ext cx="209743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课程评论：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可进行评分与评论，评分为一到五分。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下拉查看所有人对这门课的评论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6" name="菱形 12"/>
          <p:cNvSpPr>
            <a:spLocks noChangeArrowheads="1"/>
          </p:cNvSpPr>
          <p:nvPr/>
        </p:nvSpPr>
        <p:spPr bwMode="auto">
          <a:xfrm>
            <a:off x="383193" y="3364966"/>
            <a:ext cx="179339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454" y="1551944"/>
            <a:ext cx="294894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PART   04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787170" y="2245793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足迹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628" y="3268869"/>
            <a:ext cx="16278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FOOTPRINT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21690" y="60577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4090" y="62101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ransition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337503" y="-317"/>
            <a:ext cx="2593975" cy="514350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57356" name="矩形 18"/>
          <p:cNvSpPr>
            <a:spLocks noChangeArrowheads="1"/>
          </p:cNvSpPr>
          <p:nvPr/>
        </p:nvSpPr>
        <p:spPr bwMode="auto">
          <a:xfrm>
            <a:off x="613872" y="733055"/>
            <a:ext cx="237648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包括我的参与和我的收藏两部分。点击对应的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Tab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进行切换或者滑动切换。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57361" name="文本框 24"/>
          <p:cNvSpPr txBox="1">
            <a:spLocks noChangeArrowheads="1"/>
          </p:cNvSpPr>
          <p:nvPr/>
        </p:nvSpPr>
        <p:spPr bwMode="auto">
          <a:xfrm>
            <a:off x="589886" y="80645"/>
            <a:ext cx="235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F7F2EA"/>
                </a:solidFill>
                <a:latin typeface="ADELE" panose="02000000000000000000" pitchFamily="2" charset="0"/>
              </a:rPr>
              <a:t>足迹</a:t>
            </a:r>
            <a:endParaRPr lang="en-US" altLang="zh-CN" sz="3200" b="1" dirty="0">
              <a:solidFill>
                <a:srgbClr val="F7F2EA"/>
              </a:solidFill>
              <a:latin typeface="ADELE" panose="02000000000000000000" pitchFamily="2" charset="0"/>
            </a:endParaRPr>
          </a:p>
        </p:txBody>
      </p:sp>
      <p:sp>
        <p:nvSpPr>
          <p:cNvPr id="22" name="菱形 12"/>
          <p:cNvSpPr>
            <a:spLocks noChangeArrowheads="1"/>
          </p:cNvSpPr>
          <p:nvPr/>
        </p:nvSpPr>
        <p:spPr bwMode="auto">
          <a:xfrm>
            <a:off x="410672" y="79895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613872" y="1747900"/>
            <a:ext cx="20974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我的参与：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主要展示用户参与评分或者评论回复的课程，以及申请发布的新课程。</a:t>
            </a:r>
          </a:p>
        </p:txBody>
      </p:sp>
      <p:sp>
        <p:nvSpPr>
          <p:cNvPr id="24" name="菱形 12"/>
          <p:cNvSpPr>
            <a:spLocks noChangeArrowheads="1"/>
          </p:cNvSpPr>
          <p:nvPr/>
        </p:nvSpPr>
        <p:spPr bwMode="auto">
          <a:xfrm>
            <a:off x="386542" y="1803811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590203" y="3030290"/>
            <a:ext cx="209743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我的收藏：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展示用户收藏的课程信息。</a:t>
            </a:r>
          </a:p>
        </p:txBody>
      </p:sp>
      <p:sp>
        <p:nvSpPr>
          <p:cNvPr id="26" name="菱形 12"/>
          <p:cNvSpPr>
            <a:spLocks noChangeArrowheads="1"/>
          </p:cNvSpPr>
          <p:nvPr/>
        </p:nvSpPr>
        <p:spPr bwMode="auto">
          <a:xfrm>
            <a:off x="411133" y="3030321"/>
            <a:ext cx="179339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pic>
        <p:nvPicPr>
          <p:cNvPr id="2" name="图片 1" descr="我的参与"/>
          <p:cNvPicPr>
            <a:picLocks noChangeAspect="1"/>
          </p:cNvPicPr>
          <p:nvPr/>
        </p:nvPicPr>
        <p:blipFill>
          <a:blip r:embed="rId2"/>
          <a:srcRect b="4144"/>
          <a:stretch>
            <a:fillRect/>
          </a:stretch>
        </p:blipFill>
        <p:spPr>
          <a:xfrm>
            <a:off x="3241675" y="449580"/>
            <a:ext cx="2484755" cy="4069080"/>
          </a:xfrm>
          <a:prstGeom prst="rect">
            <a:avLst/>
          </a:prstGeom>
        </p:spPr>
      </p:pic>
      <p:pic>
        <p:nvPicPr>
          <p:cNvPr id="4" name="图片 3" descr="我的收藏"/>
          <p:cNvPicPr>
            <a:picLocks noChangeAspect="1"/>
          </p:cNvPicPr>
          <p:nvPr/>
        </p:nvPicPr>
        <p:blipFill>
          <a:blip r:embed="rId3"/>
          <a:srcRect t="1893" r="1228" b="5157"/>
          <a:stretch>
            <a:fillRect/>
          </a:stretch>
        </p:blipFill>
        <p:spPr>
          <a:xfrm>
            <a:off x="6014720" y="449580"/>
            <a:ext cx="2428240" cy="4029710"/>
          </a:xfrm>
          <a:prstGeom prst="rect">
            <a:avLst/>
          </a:prstGeom>
        </p:spPr>
      </p:pic>
      <p:sp>
        <p:nvSpPr>
          <p:cNvPr id="6" name="矩形 18"/>
          <p:cNvSpPr>
            <a:spLocks noChangeArrowheads="1"/>
          </p:cNvSpPr>
          <p:nvPr/>
        </p:nvSpPr>
        <p:spPr bwMode="auto">
          <a:xfrm>
            <a:off x="614333" y="3996760"/>
            <a:ext cx="20974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点击查看详情：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跳转到课程详情页面。</a:t>
            </a:r>
          </a:p>
        </p:txBody>
      </p:sp>
      <p:sp>
        <p:nvSpPr>
          <p:cNvPr id="7" name="菱形 12"/>
          <p:cNvSpPr>
            <a:spLocks noChangeArrowheads="1"/>
          </p:cNvSpPr>
          <p:nvPr/>
        </p:nvSpPr>
        <p:spPr bwMode="auto">
          <a:xfrm>
            <a:off x="387003" y="3996791"/>
            <a:ext cx="179339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450" y="1548266"/>
            <a:ext cx="294894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PART   05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094669" y="2245793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sym typeface="微软雅黑" panose="020B0503020204020204" pitchFamily="34" charset="-122"/>
              </a:rPr>
              <a:t>个人信息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32390" y="3261513"/>
            <a:ext cx="344767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PERSONAL INFORMATION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21690" y="60577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4090" y="62101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322263" y="-11112"/>
            <a:ext cx="2593975" cy="514350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57356" name="矩形 18"/>
          <p:cNvSpPr>
            <a:spLocks noChangeArrowheads="1"/>
          </p:cNvSpPr>
          <p:nvPr/>
        </p:nvSpPr>
        <p:spPr bwMode="auto">
          <a:xfrm>
            <a:off x="613872" y="633360"/>
            <a:ext cx="23764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两大部分：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个人信息展示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个人信息设置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57361" name="文本框 24"/>
          <p:cNvSpPr txBox="1">
            <a:spLocks noChangeArrowheads="1"/>
          </p:cNvSpPr>
          <p:nvPr/>
        </p:nvSpPr>
        <p:spPr bwMode="auto">
          <a:xfrm>
            <a:off x="708631" y="0"/>
            <a:ext cx="235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F7F2EA"/>
                </a:solidFill>
                <a:latin typeface="ADELE" panose="02000000000000000000" pitchFamily="2" charset="0"/>
              </a:rPr>
              <a:t>个人信息</a:t>
            </a:r>
            <a:endParaRPr lang="en-US" altLang="zh-CN" sz="3200" b="1" dirty="0">
              <a:solidFill>
                <a:srgbClr val="F7F2EA"/>
              </a:solidFill>
              <a:latin typeface="ADELE" panose="02000000000000000000" pitchFamily="2" charset="0"/>
            </a:endParaRPr>
          </a:p>
        </p:txBody>
      </p:sp>
      <p:sp>
        <p:nvSpPr>
          <p:cNvPr id="22" name="菱形 12"/>
          <p:cNvSpPr>
            <a:spLocks noChangeArrowheads="1"/>
          </p:cNvSpPr>
          <p:nvPr/>
        </p:nvSpPr>
        <p:spPr bwMode="auto">
          <a:xfrm>
            <a:off x="410672" y="74053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613872" y="1571105"/>
            <a:ext cx="2097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个人信息展示：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个性化头像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个性化昵称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渐变色背景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4" name="菱形 12"/>
          <p:cNvSpPr>
            <a:spLocks noChangeArrowheads="1"/>
          </p:cNvSpPr>
          <p:nvPr/>
        </p:nvSpPr>
        <p:spPr bwMode="auto">
          <a:xfrm>
            <a:off x="410672" y="1707661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613872" y="2729201"/>
            <a:ext cx="209743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个人信息设置：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可设置自己的学校和专业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可设置自己的昵称（长度不超过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个字）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可设置自己的密码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6" name="菱形 12"/>
          <p:cNvSpPr>
            <a:spLocks noChangeArrowheads="1"/>
          </p:cNvSpPr>
          <p:nvPr/>
        </p:nvSpPr>
        <p:spPr bwMode="auto">
          <a:xfrm>
            <a:off x="410672" y="2865757"/>
            <a:ext cx="179339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" r="1381" b="836"/>
          <a:stretch>
            <a:fillRect/>
          </a:stretch>
        </p:blipFill>
        <p:spPr>
          <a:xfrm>
            <a:off x="3465830" y="405130"/>
            <a:ext cx="2287270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05" y="339725"/>
            <a:ext cx="2258695" cy="4442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-1" b="1011"/>
          <a:stretch>
            <a:fillRect/>
          </a:stretch>
        </p:blipFill>
        <p:spPr>
          <a:xfrm>
            <a:off x="6019799" y="360680"/>
            <a:ext cx="2258737" cy="4442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22" y="339725"/>
            <a:ext cx="2396490" cy="455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图片 1" descr="学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522" y="338137"/>
            <a:ext cx="2461529" cy="455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 descr="专业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7522" y="346709"/>
            <a:ext cx="2447290" cy="453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1" name="文本框 9"/>
          <p:cNvSpPr txBox="1">
            <a:spLocks noChangeArrowheads="1"/>
          </p:cNvSpPr>
          <p:nvPr/>
        </p:nvSpPr>
        <p:spPr bwMode="auto">
          <a:xfrm>
            <a:off x="1963738" y="2216150"/>
            <a:ext cx="5216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en-US" altLang="zh-CN" sz="5400" b="1" dirty="0">
                <a:solidFill>
                  <a:srgbClr val="F7F2EA"/>
                </a:solidFill>
                <a:latin typeface="ADELE" panose="02000000000000000000" pitchFamily="2" charset="0"/>
              </a:rPr>
              <a:t>Thank you for watching</a:t>
            </a:r>
            <a:endParaRPr lang="zh-CN" altLang="en-US" sz="5400" b="1" dirty="0">
              <a:solidFill>
                <a:srgbClr val="F7F2EA"/>
              </a:solidFill>
              <a:latin typeface="ADELE" panose="02000000000000000000" pitchFamily="2" charset="0"/>
            </a:endParaRPr>
          </a:p>
        </p:txBody>
      </p:sp>
      <p:sp>
        <p:nvSpPr>
          <p:cNvPr id="63492" name="文本框 12"/>
          <p:cNvSpPr txBox="1">
            <a:spLocks noChangeArrowheads="1"/>
          </p:cNvSpPr>
          <p:nvPr/>
        </p:nvSpPr>
        <p:spPr bwMode="auto">
          <a:xfrm>
            <a:off x="3546719" y="3154178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2400" b="1" dirty="0">
                <a:solidFill>
                  <a:srgbClr val="F7F2EA"/>
                </a:solidFill>
                <a:latin typeface="+mn-ea"/>
                <a:ea typeface="+mn-ea"/>
              </a:rPr>
              <a:t>课程点评</a:t>
            </a:r>
            <a:r>
              <a:rPr lang="en-US" altLang="zh-CN" sz="2400" b="1" dirty="0">
                <a:solidFill>
                  <a:srgbClr val="F7F2EA"/>
                </a:solidFill>
                <a:latin typeface="+mn-ea"/>
                <a:ea typeface="+mn-ea"/>
              </a:rPr>
              <a:t>APP</a:t>
            </a:r>
          </a:p>
        </p:txBody>
      </p:sp>
      <p:cxnSp>
        <p:nvCxnSpPr>
          <p:cNvPr id="63493" name="直接连接符 3"/>
          <p:cNvCxnSpPr>
            <a:cxnSpLocks noChangeShapeType="1"/>
          </p:cNvCxnSpPr>
          <p:nvPr/>
        </p:nvCxnSpPr>
        <p:spPr bwMode="auto">
          <a:xfrm>
            <a:off x="2216150" y="3140075"/>
            <a:ext cx="4711700" cy="0"/>
          </a:xfrm>
          <a:prstGeom prst="line">
            <a:avLst/>
          </a:prstGeom>
          <a:noFill/>
          <a:ln w="3175">
            <a:solidFill>
              <a:srgbClr val="F7F2E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316548" y="0"/>
            <a:ext cx="3100387" cy="5143500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文本框 5"/>
          <p:cNvSpPr txBox="1">
            <a:spLocks noChangeArrowheads="1"/>
          </p:cNvSpPr>
          <p:nvPr/>
        </p:nvSpPr>
        <p:spPr bwMode="auto">
          <a:xfrm>
            <a:off x="450850" y="742315"/>
            <a:ext cx="42202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en-US" altLang="zh-CN" sz="5400" b="1" dirty="0">
                <a:solidFill>
                  <a:srgbClr val="F7F2EA"/>
                </a:solidFill>
                <a:latin typeface="ADELE" panose="02000000000000000000" pitchFamily="2" charset="0"/>
              </a:rPr>
              <a:t>Contents</a:t>
            </a:r>
          </a:p>
        </p:txBody>
      </p:sp>
      <p:grpSp>
        <p:nvGrpSpPr>
          <p:cNvPr id="45060" name="组合 11"/>
          <p:cNvGrpSpPr/>
          <p:nvPr/>
        </p:nvGrpSpPr>
        <p:grpSpPr bwMode="auto">
          <a:xfrm>
            <a:off x="4778375" y="1263650"/>
            <a:ext cx="635000" cy="595313"/>
            <a:chOff x="0" y="0"/>
            <a:chExt cx="636105" cy="596348"/>
          </a:xfrm>
        </p:grpSpPr>
        <p:sp>
          <p:nvSpPr>
            <p:cNvPr id="45075" name="矩形 6"/>
            <p:cNvSpPr>
              <a:spLocks noChangeArrowheads="1"/>
            </p:cNvSpPr>
            <p:nvPr/>
          </p:nvSpPr>
          <p:spPr bwMode="auto">
            <a:xfrm>
              <a:off x="6360" y="0"/>
              <a:ext cx="596348" cy="596348"/>
            </a:xfrm>
            <a:prstGeom prst="rect">
              <a:avLst/>
            </a:prstGeom>
            <a:solidFill>
              <a:srgbClr val="ED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8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076" name="文本框 10"/>
            <p:cNvSpPr txBox="1">
              <a:spLocks noChangeArrowheads="1"/>
            </p:cNvSpPr>
            <p:nvPr/>
          </p:nvSpPr>
          <p:spPr bwMode="auto">
            <a:xfrm>
              <a:off x="0" y="38167"/>
              <a:ext cx="636105" cy="5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530"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2800" b="1">
                  <a:solidFill>
                    <a:srgbClr val="F7F2EA"/>
                  </a:solidFill>
                  <a:latin typeface="ADELE" panose="02000000000000000000" pitchFamily="2" charset="0"/>
                </a:rPr>
                <a:t>02</a:t>
              </a:r>
              <a:endParaRPr lang="zh-CN" altLang="en-US" sz="2800" b="1">
                <a:solidFill>
                  <a:srgbClr val="F7F2EA"/>
                </a:solidFill>
                <a:latin typeface="ADELE" panose="02000000000000000000" pitchFamily="2" charset="0"/>
              </a:endParaRPr>
            </a:p>
          </p:txBody>
        </p:sp>
      </p:grpSp>
      <p:grpSp>
        <p:nvGrpSpPr>
          <p:cNvPr id="45061" name="组合 12"/>
          <p:cNvGrpSpPr/>
          <p:nvPr/>
        </p:nvGrpSpPr>
        <p:grpSpPr bwMode="auto">
          <a:xfrm>
            <a:off x="4735513" y="2082800"/>
            <a:ext cx="693737" cy="596900"/>
            <a:chOff x="0" y="0"/>
            <a:chExt cx="694119" cy="596348"/>
          </a:xfrm>
        </p:grpSpPr>
        <p:sp>
          <p:nvSpPr>
            <p:cNvPr id="45073" name="矩形 13"/>
            <p:cNvSpPr>
              <a:spLocks noChangeArrowheads="1"/>
            </p:cNvSpPr>
            <p:nvPr/>
          </p:nvSpPr>
          <p:spPr bwMode="auto"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8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074" name="文本框 14"/>
            <p:cNvSpPr txBox="1">
              <a:spLocks noChangeArrowheads="1"/>
            </p:cNvSpPr>
            <p:nvPr/>
          </p:nvSpPr>
          <p:spPr bwMode="auto">
            <a:xfrm>
              <a:off x="0" y="36479"/>
              <a:ext cx="694119" cy="52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530"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2800" b="1">
                  <a:solidFill>
                    <a:srgbClr val="F7F2EA"/>
                  </a:solidFill>
                  <a:latin typeface="ADELE" panose="02000000000000000000" pitchFamily="2" charset="0"/>
                </a:rPr>
                <a:t>03</a:t>
              </a:r>
              <a:endParaRPr lang="zh-CN" altLang="en-US" sz="2800" b="1">
                <a:solidFill>
                  <a:srgbClr val="F7F2EA"/>
                </a:solidFill>
                <a:latin typeface="ADELE" panose="02000000000000000000" pitchFamily="2" charset="0"/>
              </a:endParaRPr>
            </a:p>
          </p:txBody>
        </p:sp>
      </p:grpSp>
      <p:grpSp>
        <p:nvGrpSpPr>
          <p:cNvPr id="45062" name="组合 15"/>
          <p:cNvGrpSpPr/>
          <p:nvPr/>
        </p:nvGrpSpPr>
        <p:grpSpPr bwMode="auto">
          <a:xfrm>
            <a:off x="4735513" y="2974975"/>
            <a:ext cx="693737" cy="596900"/>
            <a:chOff x="0" y="0"/>
            <a:chExt cx="694119" cy="596348"/>
          </a:xfrm>
        </p:grpSpPr>
        <p:sp>
          <p:nvSpPr>
            <p:cNvPr id="45071" name="矩形 16"/>
            <p:cNvSpPr>
              <a:spLocks noChangeArrowheads="1"/>
            </p:cNvSpPr>
            <p:nvPr/>
          </p:nvSpPr>
          <p:spPr bwMode="auto"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8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072" name="文本框 17"/>
            <p:cNvSpPr txBox="1">
              <a:spLocks noChangeArrowheads="1"/>
            </p:cNvSpPr>
            <p:nvPr/>
          </p:nvSpPr>
          <p:spPr bwMode="auto">
            <a:xfrm>
              <a:off x="0" y="36479"/>
              <a:ext cx="694119" cy="52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530"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2800" b="1">
                  <a:solidFill>
                    <a:srgbClr val="F7F2EA"/>
                  </a:solidFill>
                  <a:latin typeface="ADELE" panose="02000000000000000000" pitchFamily="2" charset="0"/>
                </a:rPr>
                <a:t>04</a:t>
              </a:r>
              <a:endParaRPr lang="zh-CN" altLang="en-US" sz="2800" b="1">
                <a:solidFill>
                  <a:srgbClr val="F7F2EA"/>
                </a:solidFill>
                <a:latin typeface="ADELE" panose="02000000000000000000" pitchFamily="2" charset="0"/>
              </a:endParaRPr>
            </a:p>
          </p:txBody>
        </p:sp>
      </p:grpSp>
      <p:grpSp>
        <p:nvGrpSpPr>
          <p:cNvPr id="45063" name="组合 18"/>
          <p:cNvGrpSpPr/>
          <p:nvPr/>
        </p:nvGrpSpPr>
        <p:grpSpPr bwMode="auto">
          <a:xfrm>
            <a:off x="4735513" y="3867150"/>
            <a:ext cx="693737" cy="596900"/>
            <a:chOff x="0" y="0"/>
            <a:chExt cx="694119" cy="596348"/>
          </a:xfrm>
        </p:grpSpPr>
        <p:sp>
          <p:nvSpPr>
            <p:cNvPr id="45069" name="矩形 19"/>
            <p:cNvSpPr>
              <a:spLocks noChangeArrowheads="1"/>
            </p:cNvSpPr>
            <p:nvPr/>
          </p:nvSpPr>
          <p:spPr bwMode="auto">
            <a:xfrm>
              <a:off x="61946" y="0"/>
              <a:ext cx="597229" cy="596348"/>
            </a:xfrm>
            <a:prstGeom prst="rect">
              <a:avLst/>
            </a:prstGeom>
            <a:solidFill>
              <a:srgbClr val="ED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8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070" name="文本框 20"/>
            <p:cNvSpPr txBox="1">
              <a:spLocks noChangeArrowheads="1"/>
            </p:cNvSpPr>
            <p:nvPr/>
          </p:nvSpPr>
          <p:spPr bwMode="auto">
            <a:xfrm>
              <a:off x="0" y="36479"/>
              <a:ext cx="694119" cy="52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530"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2800" b="1">
                  <a:solidFill>
                    <a:srgbClr val="F7F2EA"/>
                  </a:solidFill>
                  <a:latin typeface="ADELE" panose="02000000000000000000" pitchFamily="2" charset="0"/>
                </a:rPr>
                <a:t>05</a:t>
              </a:r>
              <a:endParaRPr lang="zh-CN" altLang="en-US" sz="2800" b="1">
                <a:solidFill>
                  <a:srgbClr val="F7F2EA"/>
                </a:solidFill>
                <a:latin typeface="ADELE" panose="02000000000000000000" pitchFamily="2" charset="0"/>
              </a:endParaRPr>
            </a:p>
          </p:txBody>
        </p:sp>
      </p:grpSp>
      <p:sp>
        <p:nvSpPr>
          <p:cNvPr id="45064" name="矩形 21"/>
          <p:cNvSpPr>
            <a:spLocks noChangeArrowheads="1"/>
          </p:cNvSpPr>
          <p:nvPr/>
        </p:nvSpPr>
        <p:spPr bwMode="auto">
          <a:xfrm>
            <a:off x="5516245" y="1301433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625045"/>
                </a:solidFill>
                <a:latin typeface="ADELE" panose="02000000000000000000" pitchFamily="2" charset="0"/>
                <a:ea typeface="方正兰亭黑简体" panose="02000000000000000000" pitchFamily="2" charset="-122"/>
              </a:rPr>
              <a:t>首页</a:t>
            </a:r>
            <a:endParaRPr lang="en-US" altLang="zh-CN" sz="3200" b="1" dirty="0">
              <a:solidFill>
                <a:srgbClr val="625045"/>
              </a:solidFill>
              <a:latin typeface="ADELE" panose="02000000000000000000" pitchFamily="2" charset="0"/>
              <a:ea typeface="方正兰亭黑简体" panose="02000000000000000000" pitchFamily="2" charset="-122"/>
            </a:endParaRPr>
          </a:p>
        </p:txBody>
      </p:sp>
      <p:sp>
        <p:nvSpPr>
          <p:cNvPr id="45065" name="矩形 22"/>
          <p:cNvSpPr>
            <a:spLocks noChangeArrowheads="1"/>
          </p:cNvSpPr>
          <p:nvPr/>
        </p:nvSpPr>
        <p:spPr bwMode="auto">
          <a:xfrm>
            <a:off x="5429250" y="3011488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625045"/>
                </a:solidFill>
                <a:latin typeface="ADELE" panose="02000000000000000000" pitchFamily="2" charset="0"/>
                <a:ea typeface="方正兰亭黑简体" panose="02000000000000000000" pitchFamily="2" charset="-122"/>
              </a:rPr>
              <a:t>足迹</a:t>
            </a:r>
            <a:endParaRPr lang="en-US" altLang="zh-CN" sz="3200" b="1" dirty="0">
              <a:solidFill>
                <a:srgbClr val="625045"/>
              </a:solidFill>
              <a:latin typeface="ADELE" panose="02000000000000000000" pitchFamily="2" charset="0"/>
              <a:ea typeface="方正兰亭黑简体" panose="02000000000000000000" pitchFamily="2" charset="-122"/>
            </a:endParaRPr>
          </a:p>
        </p:txBody>
      </p:sp>
      <p:sp>
        <p:nvSpPr>
          <p:cNvPr id="45066" name="矩形 23"/>
          <p:cNvSpPr>
            <a:spLocks noChangeArrowheads="1"/>
          </p:cNvSpPr>
          <p:nvPr/>
        </p:nvSpPr>
        <p:spPr bwMode="auto">
          <a:xfrm>
            <a:off x="5441950" y="2165350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625045"/>
                </a:solidFill>
                <a:latin typeface="ADELE" panose="02000000000000000000" pitchFamily="2" charset="0"/>
                <a:ea typeface="方正兰亭黑简体" panose="02000000000000000000" pitchFamily="2" charset="-122"/>
              </a:rPr>
              <a:t>所有课程</a:t>
            </a:r>
            <a:endParaRPr lang="en-US" altLang="zh-CN" sz="3200" b="1" dirty="0">
              <a:solidFill>
                <a:srgbClr val="625045"/>
              </a:solidFill>
              <a:latin typeface="ADELE" panose="02000000000000000000" pitchFamily="2" charset="0"/>
              <a:ea typeface="方正兰亭黑简体" panose="02000000000000000000" pitchFamily="2" charset="-122"/>
            </a:endParaRPr>
          </a:p>
        </p:txBody>
      </p:sp>
      <p:sp>
        <p:nvSpPr>
          <p:cNvPr id="45067" name="矩形 24"/>
          <p:cNvSpPr>
            <a:spLocks noChangeArrowheads="1"/>
          </p:cNvSpPr>
          <p:nvPr/>
        </p:nvSpPr>
        <p:spPr bwMode="auto">
          <a:xfrm>
            <a:off x="5441950" y="3890963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625045"/>
                </a:solidFill>
                <a:latin typeface="ADELE" panose="02000000000000000000" pitchFamily="2" charset="0"/>
                <a:ea typeface="方正兰亭黑简体" panose="02000000000000000000" pitchFamily="2" charset="-122"/>
              </a:rPr>
              <a:t>个人信息</a:t>
            </a:r>
            <a:endParaRPr lang="en-US" altLang="zh-CN" sz="3200" b="1" dirty="0">
              <a:solidFill>
                <a:srgbClr val="625045"/>
              </a:solidFill>
              <a:latin typeface="ADELE" panose="02000000000000000000" pitchFamily="2" charset="0"/>
              <a:ea typeface="方正兰亭黑简体" panose="02000000000000000000" pitchFamily="2" charset="-122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968375" y="2943225"/>
            <a:ext cx="1979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5400" b="1">
                <a:solidFill>
                  <a:srgbClr val="F7F2EA"/>
                </a:solidFill>
                <a:latin typeface="迷你简中倩" panose="03000509000000000000" pitchFamily="65" charset="-122"/>
                <a:ea typeface="迷你简中倩" panose="03000509000000000000" pitchFamily="65" charset="-122"/>
              </a:rPr>
              <a:t>目 录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764405" y="427355"/>
            <a:ext cx="635000" cy="595313"/>
            <a:chOff x="0" y="0"/>
            <a:chExt cx="636105" cy="596348"/>
          </a:xfrm>
        </p:grpSpPr>
        <p:sp>
          <p:nvSpPr>
            <p:cNvPr id="3" name="矩形 6"/>
            <p:cNvSpPr>
              <a:spLocks noChangeArrowheads="1"/>
            </p:cNvSpPr>
            <p:nvPr/>
          </p:nvSpPr>
          <p:spPr bwMode="auto">
            <a:xfrm>
              <a:off x="6360" y="0"/>
              <a:ext cx="596348" cy="596348"/>
            </a:xfrm>
            <a:prstGeom prst="rect">
              <a:avLst/>
            </a:prstGeom>
            <a:solidFill>
              <a:srgbClr val="ED6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anose="0208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文本框 10"/>
            <p:cNvSpPr txBox="1">
              <a:spLocks noChangeArrowheads="1"/>
            </p:cNvSpPr>
            <p:nvPr/>
          </p:nvSpPr>
          <p:spPr bwMode="auto">
            <a:xfrm>
              <a:off x="0" y="38167"/>
              <a:ext cx="636105" cy="52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530"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 defTabSz="68453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defTabSz="68453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2800" b="1">
                  <a:solidFill>
                    <a:srgbClr val="F7F2EA"/>
                  </a:solidFill>
                  <a:latin typeface="ADELE" panose="02000000000000000000" pitchFamily="2" charset="0"/>
                </a:rPr>
                <a:t>01</a:t>
              </a:r>
              <a:endParaRPr lang="zh-CN" altLang="en-US" sz="2800" b="1">
                <a:solidFill>
                  <a:srgbClr val="F7F2EA"/>
                </a:solidFill>
                <a:latin typeface="ADELE" panose="02000000000000000000" pitchFamily="2" charset="0"/>
              </a:endParaRPr>
            </a:p>
          </p:txBody>
        </p:sp>
      </p:grpSp>
      <p:sp>
        <p:nvSpPr>
          <p:cNvPr id="5" name="矩形 21"/>
          <p:cNvSpPr>
            <a:spLocks noChangeArrowheads="1"/>
          </p:cNvSpPr>
          <p:nvPr/>
        </p:nvSpPr>
        <p:spPr bwMode="auto">
          <a:xfrm>
            <a:off x="5429250" y="427038"/>
            <a:ext cx="18110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625045"/>
                </a:solidFill>
                <a:latin typeface="ADELE" panose="02000000000000000000" pitchFamily="2" charset="0"/>
                <a:ea typeface="方正兰亭黑简体" panose="02000000000000000000" pitchFamily="2" charset="-122"/>
              </a:rPr>
              <a:t>登录注册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8"/>
          <p:cNvSpPr txBox="1">
            <a:spLocks noChangeArrowheads="1"/>
          </p:cNvSpPr>
          <p:nvPr/>
        </p:nvSpPr>
        <p:spPr bwMode="auto">
          <a:xfrm>
            <a:off x="3470593" y="574040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80604020202020204" pitchFamily="34" charset="0"/>
              <a:buNone/>
              <a:defRPr/>
            </a:pPr>
            <a:r>
              <a:rPr lang="zh-CN" altLang="en-US" sz="3200">
                <a:solidFill>
                  <a:srgbClr val="625045"/>
                </a:solidFill>
                <a:latin typeface="+mj-ea"/>
                <a:ea typeface="+mj-ea"/>
              </a:rPr>
              <a:t>使用配色</a:t>
            </a:r>
          </a:p>
        </p:txBody>
      </p:sp>
      <p:grpSp>
        <p:nvGrpSpPr>
          <p:cNvPr id="6" name="组合 23"/>
          <p:cNvGrpSpPr/>
          <p:nvPr/>
        </p:nvGrpSpPr>
        <p:grpSpPr bwMode="auto">
          <a:xfrm>
            <a:off x="2537460" y="1335405"/>
            <a:ext cx="2606675" cy="2987675"/>
            <a:chOff x="1455041" y="0"/>
            <a:chExt cx="1328797" cy="2616611"/>
          </a:xfrm>
        </p:grpSpPr>
        <p:sp>
          <p:nvSpPr>
            <p:cNvPr id="8" name="矩形 6"/>
            <p:cNvSpPr>
              <a:spLocks noChangeArrowheads="1"/>
            </p:cNvSpPr>
            <p:nvPr/>
          </p:nvSpPr>
          <p:spPr bwMode="auto">
            <a:xfrm>
              <a:off x="1455041" y="61175"/>
              <a:ext cx="214291" cy="2555436"/>
            </a:xfrm>
            <a:prstGeom prst="rect">
              <a:avLst/>
            </a:prstGeom>
            <a:solidFill>
              <a:srgbClr val="FF0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1855623" y="0"/>
              <a:ext cx="928215" cy="2587414"/>
            </a:xfrm>
            <a:prstGeom prst="rect">
              <a:avLst/>
            </a:prstGeom>
            <a:solidFill>
              <a:srgbClr val="F7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80604020202020204" pitchFamily="34" charset="0"/>
                <a:buChar char="•"/>
                <a:defRPr sz="21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5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>
                  <a:solidFill>
                    <a:schemeClr val="tx1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Font typeface="Arial" panose="02080604020202020204" pitchFamily="34" charset="0"/>
                <a:buNone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3323590" y="1383030"/>
            <a:ext cx="420370" cy="2917825"/>
          </a:xfrm>
          <a:prstGeom prst="rect">
            <a:avLst/>
          </a:pr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338445" y="1393825"/>
            <a:ext cx="420370" cy="2896235"/>
          </a:xfrm>
          <a:prstGeom prst="rect">
            <a:avLst/>
          </a:prstGeom>
          <a:solidFill>
            <a:srgbClr val="22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971925" y="1383030"/>
            <a:ext cx="420370" cy="2917825"/>
          </a:xfrm>
          <a:prstGeom prst="rect">
            <a:avLst/>
          </a:prstGeom>
          <a:solidFill>
            <a:srgbClr val="6470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6650990" y="1383030"/>
            <a:ext cx="420370" cy="2917825"/>
          </a:xfrm>
          <a:prstGeom prst="rect">
            <a:avLst/>
          </a:prstGeom>
          <a:solidFill>
            <a:srgbClr val="393C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953760" y="1393825"/>
            <a:ext cx="420370" cy="2917825"/>
          </a:xfrm>
          <a:prstGeom prst="rect">
            <a:avLst/>
          </a:prstGeom>
          <a:solidFill>
            <a:srgbClr val="3186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4677410" y="1393825"/>
            <a:ext cx="420370" cy="2917825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1866265" y="1405255"/>
            <a:ext cx="420370" cy="2917825"/>
          </a:xfrm>
          <a:prstGeom prst="rect">
            <a:avLst/>
          </a:prstGeom>
          <a:solidFill>
            <a:srgbClr val="FE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zh-CN" alt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454" y="1530494"/>
            <a:ext cx="3187091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PART   01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871500" y="2226743"/>
            <a:ext cx="36277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登录与注册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85326" y="3262910"/>
            <a:ext cx="98296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1690" y="60577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4090" y="62101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8"/>
          <p:cNvSpPr>
            <a:spLocks noChangeArrowheads="1"/>
          </p:cNvSpPr>
          <p:nvPr/>
        </p:nvSpPr>
        <p:spPr bwMode="auto">
          <a:xfrm>
            <a:off x="0" y="-4653"/>
            <a:ext cx="9144000" cy="671403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155" name="文本框 26"/>
          <p:cNvSpPr txBox="1">
            <a:spLocks noChangeArrowheads="1"/>
          </p:cNvSpPr>
          <p:nvPr/>
        </p:nvSpPr>
        <p:spPr bwMode="auto">
          <a:xfrm>
            <a:off x="0" y="1"/>
            <a:ext cx="29908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4400" b="1" dirty="0">
                <a:solidFill>
                  <a:srgbClr val="FFFFFF"/>
                </a:solidFill>
                <a:latin typeface="ADELE" panose="02000000000000000000" pitchFamily="2" charset="0"/>
              </a:rPr>
              <a:t>登录与注册</a:t>
            </a:r>
            <a:endParaRPr lang="en-US" altLang="zh-CN" sz="4400" b="1" dirty="0">
              <a:solidFill>
                <a:srgbClr val="FFFFFF"/>
              </a:solidFill>
              <a:latin typeface="ADELE" panose="02000000000000000000" pitchFamily="2" charset="0"/>
            </a:endParaRPr>
          </a:p>
        </p:txBody>
      </p:sp>
      <p:sp>
        <p:nvSpPr>
          <p:cNvPr id="26" name="矩形 11"/>
          <p:cNvSpPr>
            <a:spLocks noChangeArrowheads="1"/>
          </p:cNvSpPr>
          <p:nvPr/>
        </p:nvSpPr>
        <p:spPr bwMode="auto">
          <a:xfrm>
            <a:off x="367665" y="666750"/>
            <a:ext cx="2623185" cy="447929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27" name="菱形 12"/>
          <p:cNvSpPr>
            <a:spLocks noChangeArrowheads="1"/>
          </p:cNvSpPr>
          <p:nvPr/>
        </p:nvSpPr>
        <p:spPr bwMode="auto">
          <a:xfrm>
            <a:off x="572597" y="1150111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775797" y="1150237"/>
            <a:ext cx="209743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登录页面：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登录时勾选记住密码，则下次可直接选择用户名登录。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点击忘记密码可前往找回密码。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也可不登录直接进入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首页。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84" y="769442"/>
            <a:ext cx="2206691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81" y="2194422"/>
            <a:ext cx="1181100" cy="5534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744" y="782384"/>
            <a:ext cx="2210431" cy="393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菱形 12"/>
          <p:cNvSpPr>
            <a:spLocks noChangeArrowheads="1"/>
          </p:cNvSpPr>
          <p:nvPr/>
        </p:nvSpPr>
        <p:spPr bwMode="auto">
          <a:xfrm>
            <a:off x="572597" y="3251353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38" name="矩形 18"/>
          <p:cNvSpPr>
            <a:spLocks noChangeArrowheads="1"/>
          </p:cNvSpPr>
          <p:nvPr/>
        </p:nvSpPr>
        <p:spPr bwMode="auto">
          <a:xfrm>
            <a:off x="775797" y="3251479"/>
            <a:ext cx="2097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注册页面：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输入相关信息进行注册，注册成功则同时登录后进入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首页。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29" y="782384"/>
            <a:ext cx="2199413" cy="3911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929" y="782384"/>
            <a:ext cx="2206691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651" y="795326"/>
            <a:ext cx="2199414" cy="3911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454" y="1530494"/>
            <a:ext cx="294894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PART   02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787170" y="2245793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首页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5326" y="3262910"/>
            <a:ext cx="98296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1690" y="60577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4090" y="62101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26642" y="0"/>
            <a:ext cx="2593975" cy="514350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57356" name="矩形 18"/>
          <p:cNvSpPr>
            <a:spLocks noChangeArrowheads="1"/>
          </p:cNvSpPr>
          <p:nvPr/>
        </p:nvSpPr>
        <p:spPr bwMode="auto">
          <a:xfrm>
            <a:off x="590059" y="798830"/>
            <a:ext cx="237648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导航栏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搜索入口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推荐课程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57361" name="文本框 24"/>
          <p:cNvSpPr txBox="1">
            <a:spLocks noChangeArrowheads="1"/>
          </p:cNvSpPr>
          <p:nvPr/>
        </p:nvSpPr>
        <p:spPr bwMode="auto">
          <a:xfrm>
            <a:off x="589886" y="149225"/>
            <a:ext cx="235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3200" b="1" dirty="0">
                <a:solidFill>
                  <a:srgbClr val="F7F2EA"/>
                </a:solidFill>
                <a:latin typeface="ADELE" panose="02000000000000000000" pitchFamily="2" charset="0"/>
              </a:rPr>
              <a:t>首页</a:t>
            </a:r>
            <a:endParaRPr lang="en-US" altLang="zh-CN" sz="3200" b="1" dirty="0">
              <a:solidFill>
                <a:srgbClr val="F7F2EA"/>
              </a:solidFill>
              <a:latin typeface="ADELE" panose="02000000000000000000" pitchFamily="2" charset="0"/>
            </a:endParaRPr>
          </a:p>
        </p:txBody>
      </p:sp>
      <p:sp>
        <p:nvSpPr>
          <p:cNvPr id="22" name="菱形 12"/>
          <p:cNvSpPr>
            <a:spLocks noChangeArrowheads="1"/>
          </p:cNvSpPr>
          <p:nvPr/>
        </p:nvSpPr>
        <p:spPr bwMode="auto">
          <a:xfrm>
            <a:off x="410672" y="79895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523528" y="3001715"/>
            <a:ext cx="20974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推荐课程：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最新/最热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评分最高课程评价推荐显示，可直接跳转课程详情界面。</a:t>
            </a:r>
            <a:endParaRPr 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6" name="菱形 12"/>
          <p:cNvSpPr>
            <a:spLocks noChangeArrowheads="1"/>
          </p:cNvSpPr>
          <p:nvPr/>
        </p:nvSpPr>
        <p:spPr bwMode="auto">
          <a:xfrm>
            <a:off x="329565" y="2905760"/>
            <a:ext cx="193675" cy="21717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pic>
        <p:nvPicPr>
          <p:cNvPr id="4" name="图片 3" descr="微信图片_20191126193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5" y="368300"/>
            <a:ext cx="2397125" cy="4262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菱形 12"/>
          <p:cNvSpPr>
            <a:spLocks noChangeArrowheads="1"/>
          </p:cNvSpPr>
          <p:nvPr/>
        </p:nvSpPr>
        <p:spPr bwMode="auto">
          <a:xfrm>
            <a:off x="386542" y="186321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6" name="矩形 18"/>
          <p:cNvSpPr>
            <a:spLocks noChangeArrowheads="1"/>
          </p:cNvSpPr>
          <p:nvPr/>
        </p:nvSpPr>
        <p:spPr bwMode="auto">
          <a:xfrm>
            <a:off x="523067" y="1862835"/>
            <a:ext cx="209743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导航栏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划分为首页、所有课程、我的、足迹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、联系我们。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649" t="4877" b="5059"/>
          <a:stretch>
            <a:fillRect/>
          </a:stretch>
        </p:blipFill>
        <p:spPr>
          <a:xfrm>
            <a:off x="5919470" y="331470"/>
            <a:ext cx="2618740" cy="4299585"/>
          </a:xfrm>
          <a:prstGeom prst="rect">
            <a:avLst/>
          </a:prstGeom>
        </p:spPr>
      </p:pic>
      <p:sp>
        <p:nvSpPr>
          <p:cNvPr id="3" name="菱形 12"/>
          <p:cNvSpPr>
            <a:spLocks noChangeArrowheads="1"/>
          </p:cNvSpPr>
          <p:nvPr/>
        </p:nvSpPr>
        <p:spPr bwMode="auto">
          <a:xfrm>
            <a:off x="264622" y="4079366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sp>
        <p:nvSpPr>
          <p:cNvPr id="7" name="矩形 18"/>
          <p:cNvSpPr>
            <a:spLocks noChangeArrowheads="1"/>
          </p:cNvSpPr>
          <p:nvPr/>
        </p:nvSpPr>
        <p:spPr bwMode="auto">
          <a:xfrm>
            <a:off x="467822" y="4108830"/>
            <a:ext cx="20974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点击搜索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进入分类搜索页面。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8"/>
          <p:cNvSpPr>
            <a:spLocks noChangeArrowheads="1"/>
          </p:cNvSpPr>
          <p:nvPr/>
        </p:nvSpPr>
        <p:spPr bwMode="auto">
          <a:xfrm>
            <a:off x="900113" y="1497013"/>
            <a:ext cx="7343775" cy="2271712"/>
          </a:xfrm>
          <a:prstGeom prst="rect">
            <a:avLst/>
          </a:prstGeom>
          <a:solidFill>
            <a:srgbClr val="ED6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4" name="椭圆 4"/>
          <p:cNvSpPr>
            <a:spLocks noChangeArrowheads="1"/>
          </p:cNvSpPr>
          <p:nvPr/>
        </p:nvSpPr>
        <p:spPr bwMode="auto">
          <a:xfrm>
            <a:off x="1108075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5" name="椭圆 13"/>
          <p:cNvSpPr>
            <a:spLocks noChangeArrowheads="1"/>
          </p:cNvSpPr>
          <p:nvPr/>
        </p:nvSpPr>
        <p:spPr bwMode="auto">
          <a:xfrm>
            <a:off x="7924800" y="2632075"/>
            <a:ext cx="111125" cy="111125"/>
          </a:xfrm>
          <a:prstGeom prst="ellipse">
            <a:avLst/>
          </a:prstGeom>
          <a:solidFill>
            <a:srgbClr val="F7F2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496" name="矩形 14"/>
          <p:cNvSpPr>
            <a:spLocks noChangeArrowheads="1"/>
          </p:cNvSpPr>
          <p:nvPr/>
        </p:nvSpPr>
        <p:spPr bwMode="auto">
          <a:xfrm>
            <a:off x="900113" y="3768725"/>
            <a:ext cx="7343775" cy="111125"/>
          </a:xfrm>
          <a:prstGeom prst="rect">
            <a:avLst/>
          </a:prstGeom>
          <a:solidFill>
            <a:srgbClr val="F18B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8450" y="1530494"/>
            <a:ext cx="294894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PART   03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cs typeface="Kartika" panose="02020503030404060203" pitchFamily="18" charset="0"/>
            </a:endParaRP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094669" y="2245793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sym typeface="微软雅黑" panose="020B0503020204020204" pitchFamily="34" charset="-122"/>
              </a:rPr>
              <a:t>所有课程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2213" y="3256656"/>
            <a:ext cx="187378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Kartika" panose="02020503030404060203" pitchFamily="18" charset="0"/>
              </a:rPr>
              <a:t>ALL COURSES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21690" y="60577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4090" y="6210175"/>
            <a:ext cx="97334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HOME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1"/>
          <p:cNvSpPr>
            <a:spLocks noChangeArrowheads="1"/>
          </p:cNvSpPr>
          <p:nvPr/>
        </p:nvSpPr>
        <p:spPr bwMode="auto">
          <a:xfrm>
            <a:off x="270828" y="-83502"/>
            <a:ext cx="2593975" cy="5143500"/>
          </a:xfrm>
          <a:prstGeom prst="rect">
            <a:avLst/>
          </a:prstGeom>
          <a:solidFill>
            <a:srgbClr val="6250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625045"/>
              </a:solidFill>
            </a:endParaRPr>
          </a:p>
        </p:txBody>
      </p:sp>
      <p:sp>
        <p:nvSpPr>
          <p:cNvPr id="57361" name="文本框 24"/>
          <p:cNvSpPr txBox="1">
            <a:spLocks noChangeArrowheads="1"/>
          </p:cNvSpPr>
          <p:nvPr/>
        </p:nvSpPr>
        <p:spPr bwMode="auto">
          <a:xfrm>
            <a:off x="708631" y="0"/>
            <a:ext cx="235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4530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5143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8572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2001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1543050" indent="-171450" defTabSz="68453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0002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4574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29146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371850" indent="-171450" defTabSz="68453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3200" b="1" dirty="0">
                <a:solidFill>
                  <a:srgbClr val="F7F2EA"/>
                </a:solidFill>
                <a:latin typeface="ADELE" panose="02000000000000000000" pitchFamily="2" charset="0"/>
              </a:rPr>
              <a:t>所有课程</a:t>
            </a:r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614333" y="2095570"/>
            <a:ext cx="209743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所有课程：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</a:rPr>
              <a:t>按课程名称排列显示所有课程，并可直接跳转课程详情。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26" name="菱形 12"/>
          <p:cNvSpPr>
            <a:spLocks noChangeArrowheads="1"/>
          </p:cNvSpPr>
          <p:nvPr/>
        </p:nvSpPr>
        <p:spPr bwMode="auto">
          <a:xfrm>
            <a:off x="435263" y="2095601"/>
            <a:ext cx="179339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pic>
        <p:nvPicPr>
          <p:cNvPr id="2" name="图片 1" descr="微信图片_20191126193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450215"/>
            <a:ext cx="2555875" cy="4441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18"/>
          <p:cNvSpPr>
            <a:spLocks noChangeArrowheads="1"/>
          </p:cNvSpPr>
          <p:nvPr/>
        </p:nvSpPr>
        <p:spPr bwMode="auto">
          <a:xfrm>
            <a:off x="614076" y="635537"/>
            <a:ext cx="209743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搜索课程：</a:t>
            </a:r>
            <a:endParaRPr lang="en-US" alt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anose="02080604020202020204" pitchFamily="34" charset="0"/>
                <a:sym typeface="+mn-ea"/>
              </a:rPr>
              <a:t>支持模糊搜索和分类搜索。分类搜索分为专业课、公共课、公选课和非正式课。</a:t>
            </a:r>
            <a:endParaRPr lang="zh-CN" sz="1400" dirty="0">
              <a:solidFill>
                <a:schemeClr val="bg1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菱形 12"/>
          <p:cNvSpPr>
            <a:spLocks noChangeArrowheads="1"/>
          </p:cNvSpPr>
          <p:nvPr/>
        </p:nvSpPr>
        <p:spPr bwMode="auto">
          <a:xfrm>
            <a:off x="460202" y="635411"/>
            <a:ext cx="203200" cy="203200"/>
          </a:xfrm>
          <a:prstGeom prst="diamond">
            <a:avLst/>
          </a:prstGeom>
          <a:solidFill>
            <a:srgbClr val="EC5A5D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</a:pPr>
            <a:endParaRPr lang="zh-CN" altLang="en-US">
              <a:solidFill>
                <a:srgbClr val="EC5A5D"/>
              </a:solidFill>
            </a:endParaRPr>
          </a:p>
        </p:txBody>
      </p:sp>
      <p:pic>
        <p:nvPicPr>
          <p:cNvPr id="17" name="图片 17" descr="微信图片_20191123133224"/>
          <p:cNvPicPr>
            <a:picLocks noChangeAspect="1"/>
          </p:cNvPicPr>
          <p:nvPr/>
        </p:nvPicPr>
        <p:blipFill>
          <a:blip r:embed="rId3"/>
          <a:srcRect t="3228"/>
          <a:stretch>
            <a:fillRect/>
          </a:stretch>
        </p:blipFill>
        <p:spPr>
          <a:xfrm>
            <a:off x="3242945" y="454660"/>
            <a:ext cx="2645410" cy="4437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ADELE"/>
        <a:ea typeface="迷你简中倩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420</Words>
  <Application>Microsoft Office PowerPoint</Application>
  <PresentationFormat>全屏显示(16:9)</PresentationFormat>
  <Paragraphs>97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微软雅黑</vt:lpstr>
      <vt:lpstr>Calibri</vt:lpstr>
      <vt:lpstr>方正兰亭黑简体</vt:lpstr>
      <vt:lpstr>宋体</vt:lpstr>
      <vt:lpstr>迷你简中倩</vt:lpstr>
      <vt:lpstr>Kartika</vt:lpstr>
      <vt:lpstr>Arial</vt:lpstr>
      <vt:lpstr>方正姚体</vt:lpstr>
      <vt:lpstr>ADELE</vt:lpstr>
      <vt:lpstr>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https://dxpu.taobao.com/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大侠素材铺_x000d__x000d_
淘宝店：https://dxpu.taobao.com/</dc:description>
  <cp:lastModifiedBy>赵 健松</cp:lastModifiedBy>
  <cp:revision>127</cp:revision>
  <dcterms:created xsi:type="dcterms:W3CDTF">2019-11-26T15:18:52Z</dcterms:created>
  <dcterms:modified xsi:type="dcterms:W3CDTF">2019-11-27T06:11:02Z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