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6" r:id="rId4"/>
    <p:sldId id="266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266C-1A51-4EBB-9EAC-0EB6EE90F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A7265-8014-410A-BF2F-9ADC15B6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25D16-785D-4530-8D5A-5547EB9A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6079F-A5AF-4144-BCDF-81DA9CA3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39286-8B84-4C45-A539-AB65A4B6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A72A3-7440-489B-A4E7-D37F74B0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A78ED-9B15-41A2-A9A4-0F7130FB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FF578-7F6D-401F-838C-B6D7E18F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C1FFD-5448-4D8D-BEB6-1633D669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296BE-44C0-4D17-81EB-D38D5AFB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0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195D86-2385-4ABE-A14C-994FCEE56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837FA-DD49-4371-BB42-C46F2F74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1C082-F00F-4844-99A4-B051B51A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421B0-7DCB-414E-B3AE-8CFAB36C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6E6E1-8CA4-4FC2-89EA-946635F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6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99E3F-83C0-4DF6-9FFB-B910417A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8A309-38B1-4296-930D-D5F3EBFC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BB9-EF34-4A10-9D0B-A9C7CFE4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40BC7-D816-4883-946B-45148EFD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36C8F-5D1F-4CB8-9C5E-414BF0D3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A6D5-DCDC-4EF6-8CC4-A94D07FA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171EC-4E85-466F-A4C5-623C0AA2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53B88-6846-41E8-A36D-4F8B6C40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A00DC-691B-4BB9-95E3-30D3A258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45E93-AEC1-4C07-B82D-D4264DCE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0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C8D8F-0F9C-49C6-8BB6-71BBD429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4D7FE-F7B2-4B91-AFCA-98349BA46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3A598-5FA7-4E2F-A46A-51C7CF02C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9D69F-FDAD-4A52-B743-BDA0FF3B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61C51-5419-4E0B-B74C-A8DBAEE5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E9A22-9C59-49E2-B605-205B16F3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5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3ED16-9905-4C72-98CF-3FE92B5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E450F-737E-4D12-8EDD-C1D3AE21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3941C-AFE7-4885-B76B-12ACF5E7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7A91A-B107-4BF4-A630-0A6E0847E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0D847B-E160-4400-A12C-C3DF2FE9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66EFE-36AD-45A2-872B-1C9D7FE8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7EB38-7EF5-4562-906B-0C848A49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6D220-840B-43C1-9C34-5BADFBE0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8D756-0374-4289-8B64-1B90215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3DEAA-9659-49C4-AF22-A60B72EB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14DD3-F345-4B71-8443-C8717F18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5B3F63-A498-454E-989A-A4CF7B1A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3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72BFD9-90B5-40D4-B675-842634D8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8304B3-9906-4135-A86D-B10302C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5171A1-502C-4AE3-A7E1-1640E0C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E69A3-F9D5-4A79-9E51-B2A65F58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1C983-6315-440D-B1BD-8265B543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69355-E26D-4AF1-87C8-F0E4B4CF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B922C-A2BC-4A9F-A08F-6748F3F6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969BF-E673-4423-B015-E4179063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C8B74-0221-455B-9BAA-9A2D4C92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4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8F21E-4462-46FC-BEB9-6780E002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3A3B26-0F1A-4B59-BF01-6FC9E97B5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09873-16C4-4233-B412-9282EC9D3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09E32-8074-485C-9162-BA025627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195E8-1805-4A8C-98D8-2189044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851C2-5BC6-4BF1-BD7C-5311E97E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3F77F-967D-46C0-9F34-0648A3DB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DC0FA-4A49-4528-ABBE-666DE531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96FD-AB3D-48B6-B318-E66BF8F7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B0C8-CB13-43D4-B1A9-4E1A10FEF3A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8E35-90F0-4BA6-9BBB-DDA6CFDE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976CA-DAF6-43AC-87AA-D5B11369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EC9E-D46C-4CF9-A3CE-33C12F2D1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5DCBEA4-1634-4BFF-81EB-C2B85F4650AD}"/>
              </a:ext>
            </a:extLst>
          </p:cNvPr>
          <p:cNvSpPr/>
          <p:nvPr/>
        </p:nvSpPr>
        <p:spPr>
          <a:xfrm>
            <a:off x="3191400" y="348343"/>
            <a:ext cx="4639365" cy="4639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6017AC2-5F06-46E4-8D0D-975BC678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346" y="971737"/>
            <a:ext cx="2078154" cy="1955735"/>
          </a:xfrm>
        </p:spPr>
        <p:txBody>
          <a:bodyPr>
            <a:normAutofit fontScale="90000"/>
          </a:bodyPr>
          <a:lstStyle/>
          <a:p>
            <a:r>
              <a:rPr lang="zh-CN" altLang="en-US" sz="1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吃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21B567B-E1CC-4131-A847-B4F0E6EB465F}"/>
              </a:ext>
            </a:extLst>
          </p:cNvPr>
          <p:cNvSpPr txBox="1">
            <a:spLocks/>
          </p:cNvSpPr>
          <p:nvPr/>
        </p:nvSpPr>
        <p:spPr>
          <a:xfrm>
            <a:off x="5857571" y="2042731"/>
            <a:ext cx="1823750" cy="1823751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11500" dirty="0">
                <a:latin typeface="华文琥珀" panose="02010800040101010101" pitchFamily="2" charset="-122"/>
                <a:ea typeface="华文琥珀" panose="02010800040101010101" pitchFamily="2" charset="-122"/>
              </a:rPr>
              <a:t>什</a:t>
            </a:r>
            <a:endParaRPr lang="zh-CN" altLang="en-US" sz="9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49813A3-A36D-4C4E-BED7-9D79AB27134E}"/>
              </a:ext>
            </a:extLst>
          </p:cNvPr>
          <p:cNvSpPr txBox="1">
            <a:spLocks/>
          </p:cNvSpPr>
          <p:nvPr/>
        </p:nvSpPr>
        <p:spPr>
          <a:xfrm>
            <a:off x="4470733" y="2822796"/>
            <a:ext cx="1823750" cy="1823751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11500" dirty="0">
                <a:latin typeface="华文琥珀" panose="02010800040101010101" pitchFamily="2" charset="-122"/>
                <a:ea typeface="华文琥珀" panose="02010800040101010101" pitchFamily="2" charset="-122"/>
              </a:rPr>
              <a:t>么</a:t>
            </a:r>
            <a:endParaRPr lang="zh-CN" altLang="en-US" sz="9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89D8B9-E74D-45F4-8143-7F881874BA3F}"/>
              </a:ext>
            </a:extLst>
          </p:cNvPr>
          <p:cNvSpPr txBox="1"/>
          <p:nvPr/>
        </p:nvSpPr>
        <p:spPr>
          <a:xfrm>
            <a:off x="4307851" y="5195603"/>
            <a:ext cx="2406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美食分享平台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52FE6B-FC5D-4141-AE2A-ED182ADB7565}"/>
              </a:ext>
            </a:extLst>
          </p:cNvPr>
          <p:cNvSpPr txBox="1"/>
          <p:nvPr/>
        </p:nvSpPr>
        <p:spPr>
          <a:xfrm>
            <a:off x="5511082" y="5742052"/>
            <a:ext cx="240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罗玉珠、曾佳馨</a:t>
            </a:r>
          </a:p>
        </p:txBody>
      </p:sp>
    </p:spTree>
    <p:extLst>
      <p:ext uri="{BB962C8B-B14F-4D97-AF65-F5344CB8AC3E}">
        <p14:creationId xmlns:p14="http://schemas.microsoft.com/office/powerpoint/2010/main" val="405682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C9A127-ED70-4CE4-BE62-31A8319A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3" y="3306740"/>
            <a:ext cx="733425" cy="733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546A49-B02B-4517-B74E-99D02603A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58" y="3025241"/>
            <a:ext cx="733276" cy="1303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9228A-2354-47D3-A4E6-8D78F568F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25" y="3096547"/>
            <a:ext cx="649017" cy="11538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EEE4E5-8B96-4B0E-BBBC-0E7A795E1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15" y="2911655"/>
            <a:ext cx="733278" cy="15235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ACFD416-8E70-4B1C-A376-2513C90F7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46" y="2911657"/>
            <a:ext cx="733277" cy="15235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FEF97BF-28F6-4261-A670-D11F27EB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96" y="4931799"/>
            <a:ext cx="733278" cy="152358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E1A5D85-B9F4-4930-BBD4-A6196B0D3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45" y="877093"/>
            <a:ext cx="733278" cy="1523589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9453ED-9560-47AE-B59A-A494DAFE068F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538068" y="3673452"/>
            <a:ext cx="998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FE227F-ECBE-4083-8FD0-BE6973FC2C51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185342" y="3673452"/>
            <a:ext cx="1182016" cy="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B8D0155-EC16-46F5-8E4B-9D178B10CDB0}"/>
              </a:ext>
            </a:extLst>
          </p:cNvPr>
          <p:cNvCxnSpPr>
            <a:stCxn id="7" idx="3"/>
            <a:endCxn id="23" idx="1"/>
          </p:cNvCxnSpPr>
          <p:nvPr/>
        </p:nvCxnSpPr>
        <p:spPr>
          <a:xfrm flipV="1">
            <a:off x="5100634" y="1638888"/>
            <a:ext cx="1197111" cy="2038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E884393-A4F8-4922-A6B0-6C51FEF01EFB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5100634" y="3673451"/>
            <a:ext cx="1197112" cy="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9442CF1-F90C-47A0-B754-E1B1F0C13929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5100634" y="3677042"/>
            <a:ext cx="1213162" cy="2016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795E388-22ED-4C5B-80AF-61CC01F83FB8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 flipV="1">
            <a:off x="7031023" y="3673450"/>
            <a:ext cx="888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B3927-8DB1-4C4F-ACDE-1B306065EE3B}"/>
              </a:ext>
            </a:extLst>
          </p:cNvPr>
          <p:cNvSpPr txBox="1"/>
          <p:nvPr/>
        </p:nvSpPr>
        <p:spPr>
          <a:xfrm>
            <a:off x="2536325" y="2266860"/>
            <a:ext cx="64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开机动画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EE9947-E75C-41C1-B2CC-EF1787D68417}"/>
              </a:ext>
            </a:extLst>
          </p:cNvPr>
          <p:cNvSpPr txBox="1"/>
          <p:nvPr/>
        </p:nvSpPr>
        <p:spPr>
          <a:xfrm>
            <a:off x="4409488" y="2441876"/>
            <a:ext cx="6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9DDFA5A-472E-46B1-A37B-674330C43872}"/>
              </a:ext>
            </a:extLst>
          </p:cNvPr>
          <p:cNvSpPr txBox="1"/>
          <p:nvPr/>
        </p:nvSpPr>
        <p:spPr>
          <a:xfrm>
            <a:off x="6313796" y="402612"/>
            <a:ext cx="6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想吃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004E83-82D0-42E3-BF9F-A3BC882D143E}"/>
              </a:ext>
            </a:extLst>
          </p:cNvPr>
          <p:cNvSpPr txBox="1"/>
          <p:nvPr/>
        </p:nvSpPr>
        <p:spPr>
          <a:xfrm>
            <a:off x="6370046" y="4542787"/>
            <a:ext cx="6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C6A6DB5-03C0-488A-ACC5-635289458B49}"/>
              </a:ext>
            </a:extLst>
          </p:cNvPr>
          <p:cNvSpPr txBox="1"/>
          <p:nvPr/>
        </p:nvSpPr>
        <p:spPr>
          <a:xfrm>
            <a:off x="6096000" y="2544464"/>
            <a:ext cx="11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美食广场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1545BD2-FB8A-440E-B941-A3B7B29C0721}"/>
              </a:ext>
            </a:extLst>
          </p:cNvPr>
          <p:cNvSpPr txBox="1"/>
          <p:nvPr/>
        </p:nvSpPr>
        <p:spPr>
          <a:xfrm>
            <a:off x="7934761" y="2546039"/>
            <a:ext cx="6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</a:t>
            </a:r>
          </a:p>
        </p:txBody>
      </p:sp>
    </p:spTree>
    <p:extLst>
      <p:ext uri="{BB962C8B-B14F-4D97-AF65-F5344CB8AC3E}">
        <p14:creationId xmlns:p14="http://schemas.microsoft.com/office/powerpoint/2010/main" val="164098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CE9B2D-78BE-4D0A-BABA-1A836617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43" y="1018735"/>
            <a:ext cx="1553087" cy="15530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9D20CF-3163-48F2-B799-1988E28ED9D7}"/>
              </a:ext>
            </a:extLst>
          </p:cNvPr>
          <p:cNvSpPr txBox="1"/>
          <p:nvPr/>
        </p:nvSpPr>
        <p:spPr>
          <a:xfrm>
            <a:off x="1463040" y="1575582"/>
            <a:ext cx="17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/>
              <a:t>图标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546E78-8D35-491D-B60B-02493647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97" y="839448"/>
            <a:ext cx="3188025" cy="56676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789AA9-8C43-4602-9608-A5362EEA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23" y="839449"/>
            <a:ext cx="3188025" cy="56676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A4F981-993A-4677-AA54-C604E235A6DB}"/>
              </a:ext>
            </a:extLst>
          </p:cNvPr>
          <p:cNvSpPr txBox="1"/>
          <p:nvPr/>
        </p:nvSpPr>
        <p:spPr>
          <a:xfrm>
            <a:off x="4357155" y="165029"/>
            <a:ext cx="220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进入动画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D0408B-AFE5-4545-8AA6-05E46AAE3CB1}"/>
              </a:ext>
            </a:extLst>
          </p:cNvPr>
          <p:cNvSpPr txBox="1"/>
          <p:nvPr/>
        </p:nvSpPr>
        <p:spPr>
          <a:xfrm>
            <a:off x="7947323" y="165029"/>
            <a:ext cx="220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登录界面</a:t>
            </a:r>
          </a:p>
        </p:txBody>
      </p:sp>
    </p:spTree>
    <p:extLst>
      <p:ext uri="{BB962C8B-B14F-4D97-AF65-F5344CB8AC3E}">
        <p14:creationId xmlns:p14="http://schemas.microsoft.com/office/powerpoint/2010/main" val="38723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29414 0.1972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9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219A0B-01BF-4A1E-AC1B-95952EB76AF4}"/>
              </a:ext>
            </a:extLst>
          </p:cNvPr>
          <p:cNvSpPr txBox="1"/>
          <p:nvPr/>
        </p:nvSpPr>
        <p:spPr>
          <a:xfrm>
            <a:off x="779488" y="2038663"/>
            <a:ext cx="539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主页面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DE3800-478B-4CBC-A909-7674195D80AA}"/>
              </a:ext>
            </a:extLst>
          </p:cNvPr>
          <p:cNvSpPr txBox="1"/>
          <p:nvPr/>
        </p:nvSpPr>
        <p:spPr>
          <a:xfrm>
            <a:off x="11005761" y="2038663"/>
            <a:ext cx="539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发布界面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9250F5-9C6D-4A2A-8B16-A8EF8114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10" y="225083"/>
            <a:ext cx="3083985" cy="64078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1353CC-6F14-427E-BE34-F801C561B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04" y="225082"/>
            <a:ext cx="3083985" cy="64078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19B5A39-1A45-4773-B406-5AC1B6A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52" y="225082"/>
            <a:ext cx="3083985" cy="64078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84FF5C4-28D2-4324-8D60-92E2056F3E38}"/>
              </a:ext>
            </a:extLst>
          </p:cNvPr>
          <p:cNvSpPr txBox="1"/>
          <p:nvPr/>
        </p:nvSpPr>
        <p:spPr>
          <a:xfrm>
            <a:off x="10484086" y="2038663"/>
            <a:ext cx="539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我的</a:t>
            </a:r>
          </a:p>
        </p:txBody>
      </p:sp>
    </p:spTree>
    <p:extLst>
      <p:ext uri="{BB962C8B-B14F-4D97-AF65-F5344CB8AC3E}">
        <p14:creationId xmlns:p14="http://schemas.microsoft.com/office/powerpoint/2010/main" val="363993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09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华文琥珀</vt:lpstr>
      <vt:lpstr>Arial</vt:lpstr>
      <vt:lpstr>Office 主题​​</vt:lpstr>
      <vt:lpstr>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吃</dc:title>
  <dc:creator>lyz</dc:creator>
  <cp:lastModifiedBy>lyz</cp:lastModifiedBy>
  <cp:revision>4</cp:revision>
  <dcterms:created xsi:type="dcterms:W3CDTF">2019-11-26T18:12:25Z</dcterms:created>
  <dcterms:modified xsi:type="dcterms:W3CDTF">2019-11-26T18:45:06Z</dcterms:modified>
</cp:coreProperties>
</file>